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jp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98499"/>
            <a:ext cx="11039138" cy="913688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84172" y="253110"/>
            <a:ext cx="15519654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3003" y="1758695"/>
            <a:ext cx="3230879" cy="17586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8807" y="1668779"/>
            <a:ext cx="2500883" cy="16383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91671" y="1565147"/>
            <a:ext cx="1863852" cy="184708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57504" y="2208276"/>
            <a:ext cx="4366259" cy="8564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23003" y="3869435"/>
            <a:ext cx="3119628" cy="99974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65719" y="3845052"/>
            <a:ext cx="3281172" cy="108966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71504" y="3735323"/>
            <a:ext cx="3511296" cy="119938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105887" y="3517391"/>
            <a:ext cx="2970276" cy="157581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31079" y="5088635"/>
            <a:ext cx="3410712" cy="132435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51392" y="5093208"/>
            <a:ext cx="3171444" cy="13700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637007" y="5417820"/>
            <a:ext cx="4937759" cy="66598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579620" y="6662928"/>
            <a:ext cx="3913631" cy="73456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51392" y="6463284"/>
            <a:ext cx="3396996" cy="162610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356336" y="7030211"/>
            <a:ext cx="4567428" cy="8534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3777" y="3903619"/>
            <a:ext cx="1467548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4x4uenjj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50674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562600" y="0"/>
            <a:ext cx="12725400" cy="10282555"/>
            <a:chOff x="5562600" y="0"/>
            <a:chExt cx="12725400" cy="10282555"/>
          </a:xfrm>
        </p:grpSpPr>
        <p:sp>
          <p:nvSpPr>
            <p:cNvPr id="4" name="object 4" descr=""/>
            <p:cNvSpPr/>
            <p:nvPr/>
          </p:nvSpPr>
          <p:spPr>
            <a:xfrm>
              <a:off x="5562600" y="1667255"/>
              <a:ext cx="5245735" cy="7591425"/>
            </a:xfrm>
            <a:custGeom>
              <a:avLst/>
              <a:gdLst/>
              <a:ahLst/>
              <a:cxnLst/>
              <a:rect l="l" t="t" r="r" b="b"/>
              <a:pathLst>
                <a:path w="5245734" h="7591425">
                  <a:moveTo>
                    <a:pt x="5245608" y="0"/>
                  </a:moveTo>
                  <a:lnTo>
                    <a:pt x="0" y="0"/>
                  </a:lnTo>
                  <a:lnTo>
                    <a:pt x="0" y="7591044"/>
                  </a:lnTo>
                  <a:lnTo>
                    <a:pt x="5245608" y="7591044"/>
                  </a:lnTo>
                  <a:lnTo>
                    <a:pt x="5245608" y="0"/>
                  </a:lnTo>
                  <a:close/>
                </a:path>
              </a:pathLst>
            </a:custGeom>
            <a:solidFill>
              <a:srgbClr val="5C75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0872" y="0"/>
              <a:ext cx="9787128" cy="1028242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4901" y="2955163"/>
            <a:ext cx="3863340" cy="11995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700" spc="-10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endParaRPr sz="77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4901" y="3919550"/>
            <a:ext cx="8037195" cy="3131185"/>
          </a:xfrm>
          <a:prstGeom prst="rect">
            <a:avLst/>
          </a:prstGeom>
        </p:spPr>
        <p:txBody>
          <a:bodyPr wrap="square" lIns="0" tIns="220979" rIns="0" bIns="0" rtlCol="0" vert="horz">
            <a:spAutoFit/>
          </a:bodyPr>
          <a:lstStyle/>
          <a:p>
            <a:pPr marL="12700" marR="5080">
              <a:lnSpc>
                <a:spcPct val="82300"/>
              </a:lnSpc>
              <a:spcBef>
                <a:spcPts val="1739"/>
              </a:spcBef>
            </a:pPr>
            <a:r>
              <a:rPr dirty="0" sz="7700">
                <a:solidFill>
                  <a:srgbClr val="FFFFFF"/>
                </a:solidFill>
                <a:latin typeface="Arial"/>
                <a:cs typeface="Arial"/>
              </a:rPr>
              <a:t>WRIST</a:t>
            </a:r>
            <a:r>
              <a:rPr dirty="0" sz="7700" spc="-3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700" spc="190">
                <a:solidFill>
                  <a:srgbClr val="FFFFFF"/>
                </a:solidFill>
                <a:latin typeface="Arial"/>
                <a:cs typeface="Arial"/>
              </a:rPr>
              <a:t>WATCH </a:t>
            </a:r>
            <a:r>
              <a:rPr dirty="0" sz="7700" spc="-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7700" spc="-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700" spc="-455">
                <a:solidFill>
                  <a:srgbClr val="FFFFFF"/>
                </a:solidFill>
                <a:latin typeface="Arial"/>
                <a:cs typeface="Arial"/>
              </a:rPr>
              <a:t>REPORT </a:t>
            </a:r>
            <a:r>
              <a:rPr dirty="0" sz="7700" spc="64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77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53313" y="9426346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542D2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12936" cy="1028699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2605" rIns="0" bIns="0" rtlCol="0" vert="horz">
            <a:spAutoFit/>
          </a:bodyPr>
          <a:lstStyle/>
          <a:p>
            <a:pPr marL="10016490">
              <a:lnSpc>
                <a:spcPct val="100000"/>
              </a:lnSpc>
              <a:spcBef>
                <a:spcPts val="100"/>
              </a:spcBef>
            </a:pPr>
            <a:r>
              <a:rPr dirty="0" sz="6500" spc="-195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6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272143" y="2283154"/>
            <a:ext cx="8776970" cy="7748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wristwatch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one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fastest- </a:t>
            </a:r>
            <a:r>
              <a:rPr dirty="0" sz="2700" spc="7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r>
              <a:rPr dirty="0" sz="27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watch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business.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It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includes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watch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designs,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luxury,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smartwatches,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analog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digital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timepieces.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Technological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developments,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trends,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4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timeless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classic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timepieces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major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drivers.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numerous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uses,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such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networking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tracking,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smartwatches,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particular,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85">
                <a:solidFill>
                  <a:srgbClr val="FFFFFF"/>
                </a:solidFill>
                <a:latin typeface="Verdana"/>
                <a:cs typeface="Verdana"/>
              </a:rPr>
              <a:t>become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popular.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Classic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watchmakers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still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forefront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innovation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classic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styles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fine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craftsmanship.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As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prestige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symbols,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timepieces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still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high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demand.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wristwatches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exhibits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fusion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tradition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technology,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catering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customers'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varied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tastes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lifestyle requirements.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142219" y="5271515"/>
            <a:ext cx="7117080" cy="2155190"/>
            <a:chOff x="10142219" y="5271515"/>
            <a:chExt cx="7117080" cy="2155190"/>
          </a:xfrm>
        </p:grpSpPr>
        <p:sp>
          <p:nvSpPr>
            <p:cNvPr id="4" name="object 4" descr=""/>
            <p:cNvSpPr/>
            <p:nvPr/>
          </p:nvSpPr>
          <p:spPr>
            <a:xfrm>
              <a:off x="10142219" y="5271515"/>
              <a:ext cx="7117080" cy="2155190"/>
            </a:xfrm>
            <a:custGeom>
              <a:avLst/>
              <a:gdLst/>
              <a:ahLst/>
              <a:cxnLst/>
              <a:rect l="l" t="t" r="r" b="b"/>
              <a:pathLst>
                <a:path w="7117080" h="2155190">
                  <a:moveTo>
                    <a:pt x="6217285" y="0"/>
                  </a:moveTo>
                  <a:lnTo>
                    <a:pt x="899795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93"/>
                  </a:lnTo>
                  <a:lnTo>
                    <a:pt x="195782" y="339391"/>
                  </a:lnTo>
                  <a:lnTo>
                    <a:pt x="165424" y="379808"/>
                  </a:lnTo>
                  <a:lnTo>
                    <a:pt x="137469" y="421734"/>
                  </a:lnTo>
                  <a:lnTo>
                    <a:pt x="111961" y="465059"/>
                  </a:lnTo>
                  <a:lnTo>
                    <a:pt x="88945" y="509673"/>
                  </a:lnTo>
                  <a:lnTo>
                    <a:pt x="68468" y="555466"/>
                  </a:lnTo>
                  <a:lnTo>
                    <a:pt x="50575" y="602328"/>
                  </a:lnTo>
                  <a:lnTo>
                    <a:pt x="35310" y="650149"/>
                  </a:lnTo>
                  <a:lnTo>
                    <a:pt x="22719" y="698820"/>
                  </a:lnTo>
                  <a:lnTo>
                    <a:pt x="12847" y="748230"/>
                  </a:lnTo>
                  <a:lnTo>
                    <a:pt x="5740" y="798269"/>
                  </a:lnTo>
                  <a:lnTo>
                    <a:pt x="1442" y="848827"/>
                  </a:lnTo>
                  <a:lnTo>
                    <a:pt x="0" y="899795"/>
                  </a:lnTo>
                  <a:lnTo>
                    <a:pt x="0" y="1255014"/>
                  </a:lnTo>
                  <a:lnTo>
                    <a:pt x="1442" y="1306006"/>
                  </a:lnTo>
                  <a:lnTo>
                    <a:pt x="5740" y="1356586"/>
                  </a:lnTo>
                  <a:lnTo>
                    <a:pt x="12847" y="1406644"/>
                  </a:lnTo>
                  <a:lnTo>
                    <a:pt x="22719" y="1456069"/>
                  </a:lnTo>
                  <a:lnTo>
                    <a:pt x="35310" y="1504752"/>
                  </a:lnTo>
                  <a:lnTo>
                    <a:pt x="50575" y="1552583"/>
                  </a:lnTo>
                  <a:lnTo>
                    <a:pt x="68468" y="1599453"/>
                  </a:lnTo>
                  <a:lnTo>
                    <a:pt x="88945" y="1645252"/>
                  </a:lnTo>
                  <a:lnTo>
                    <a:pt x="111961" y="1689870"/>
                  </a:lnTo>
                  <a:lnTo>
                    <a:pt x="137469" y="1733198"/>
                  </a:lnTo>
                  <a:lnTo>
                    <a:pt x="165424" y="1775126"/>
                  </a:lnTo>
                  <a:lnTo>
                    <a:pt x="195782" y="1815543"/>
                  </a:lnTo>
                  <a:lnTo>
                    <a:pt x="228498" y="1854342"/>
                  </a:lnTo>
                  <a:lnTo>
                    <a:pt x="263525" y="1891411"/>
                  </a:lnTo>
                  <a:lnTo>
                    <a:pt x="300593" y="1926414"/>
                  </a:lnTo>
                  <a:lnTo>
                    <a:pt x="339391" y="1959113"/>
                  </a:lnTo>
                  <a:lnTo>
                    <a:pt x="379808" y="1989460"/>
                  </a:lnTo>
                  <a:lnTo>
                    <a:pt x="421734" y="2017411"/>
                  </a:lnTo>
                  <a:lnTo>
                    <a:pt x="465059" y="2042918"/>
                  </a:lnTo>
                  <a:lnTo>
                    <a:pt x="509673" y="2065936"/>
                  </a:lnTo>
                  <a:lnTo>
                    <a:pt x="555466" y="2086419"/>
                  </a:lnTo>
                  <a:lnTo>
                    <a:pt x="602328" y="2104320"/>
                  </a:lnTo>
                  <a:lnTo>
                    <a:pt x="650149" y="2119594"/>
                  </a:lnTo>
                  <a:lnTo>
                    <a:pt x="698820" y="2132194"/>
                  </a:lnTo>
                  <a:lnTo>
                    <a:pt x="748230" y="2142074"/>
                  </a:lnTo>
                  <a:lnTo>
                    <a:pt x="798269" y="2149189"/>
                  </a:lnTo>
                  <a:lnTo>
                    <a:pt x="848827" y="2153491"/>
                  </a:lnTo>
                  <a:lnTo>
                    <a:pt x="899795" y="2154936"/>
                  </a:lnTo>
                  <a:lnTo>
                    <a:pt x="6217285" y="2154936"/>
                  </a:lnTo>
                  <a:lnTo>
                    <a:pt x="6268252" y="2153491"/>
                  </a:lnTo>
                  <a:lnTo>
                    <a:pt x="6318810" y="2149189"/>
                  </a:lnTo>
                  <a:lnTo>
                    <a:pt x="6368849" y="2142074"/>
                  </a:lnTo>
                  <a:lnTo>
                    <a:pt x="6418259" y="2132194"/>
                  </a:lnTo>
                  <a:lnTo>
                    <a:pt x="6466930" y="2119594"/>
                  </a:lnTo>
                  <a:lnTo>
                    <a:pt x="6514751" y="2104320"/>
                  </a:lnTo>
                  <a:lnTo>
                    <a:pt x="6561613" y="2086419"/>
                  </a:lnTo>
                  <a:lnTo>
                    <a:pt x="6607406" y="2065936"/>
                  </a:lnTo>
                  <a:lnTo>
                    <a:pt x="6652020" y="2042918"/>
                  </a:lnTo>
                  <a:lnTo>
                    <a:pt x="6695345" y="2017411"/>
                  </a:lnTo>
                  <a:lnTo>
                    <a:pt x="6737271" y="1989460"/>
                  </a:lnTo>
                  <a:lnTo>
                    <a:pt x="6777688" y="1959113"/>
                  </a:lnTo>
                  <a:lnTo>
                    <a:pt x="6816486" y="1926414"/>
                  </a:lnTo>
                  <a:lnTo>
                    <a:pt x="6853555" y="1891411"/>
                  </a:lnTo>
                  <a:lnTo>
                    <a:pt x="6888581" y="1854342"/>
                  </a:lnTo>
                  <a:lnTo>
                    <a:pt x="6921297" y="1815543"/>
                  </a:lnTo>
                  <a:lnTo>
                    <a:pt x="6951655" y="1775126"/>
                  </a:lnTo>
                  <a:lnTo>
                    <a:pt x="6979610" y="1733198"/>
                  </a:lnTo>
                  <a:lnTo>
                    <a:pt x="7005118" y="1689870"/>
                  </a:lnTo>
                  <a:lnTo>
                    <a:pt x="7028134" y="1645252"/>
                  </a:lnTo>
                  <a:lnTo>
                    <a:pt x="7048611" y="1599453"/>
                  </a:lnTo>
                  <a:lnTo>
                    <a:pt x="7066504" y="1552583"/>
                  </a:lnTo>
                  <a:lnTo>
                    <a:pt x="7081769" y="1504752"/>
                  </a:lnTo>
                  <a:lnTo>
                    <a:pt x="7094360" y="1456069"/>
                  </a:lnTo>
                  <a:lnTo>
                    <a:pt x="7104232" y="1406644"/>
                  </a:lnTo>
                  <a:lnTo>
                    <a:pt x="7111339" y="1356586"/>
                  </a:lnTo>
                  <a:lnTo>
                    <a:pt x="7115637" y="1306006"/>
                  </a:lnTo>
                  <a:lnTo>
                    <a:pt x="7117080" y="1255014"/>
                  </a:lnTo>
                  <a:lnTo>
                    <a:pt x="7117080" y="899795"/>
                  </a:lnTo>
                  <a:lnTo>
                    <a:pt x="7115637" y="848827"/>
                  </a:lnTo>
                  <a:lnTo>
                    <a:pt x="7111339" y="798269"/>
                  </a:lnTo>
                  <a:lnTo>
                    <a:pt x="7104232" y="748230"/>
                  </a:lnTo>
                  <a:lnTo>
                    <a:pt x="7094360" y="698820"/>
                  </a:lnTo>
                  <a:lnTo>
                    <a:pt x="7081769" y="650149"/>
                  </a:lnTo>
                  <a:lnTo>
                    <a:pt x="7066504" y="602328"/>
                  </a:lnTo>
                  <a:lnTo>
                    <a:pt x="7048611" y="555466"/>
                  </a:lnTo>
                  <a:lnTo>
                    <a:pt x="7028134" y="509673"/>
                  </a:lnTo>
                  <a:lnTo>
                    <a:pt x="7005118" y="465059"/>
                  </a:lnTo>
                  <a:lnTo>
                    <a:pt x="6979610" y="421734"/>
                  </a:lnTo>
                  <a:lnTo>
                    <a:pt x="6951655" y="379808"/>
                  </a:lnTo>
                  <a:lnTo>
                    <a:pt x="6921297" y="339391"/>
                  </a:lnTo>
                  <a:lnTo>
                    <a:pt x="6888581" y="300593"/>
                  </a:lnTo>
                  <a:lnTo>
                    <a:pt x="6853555" y="263525"/>
                  </a:lnTo>
                  <a:lnTo>
                    <a:pt x="6816486" y="228498"/>
                  </a:lnTo>
                  <a:lnTo>
                    <a:pt x="6777688" y="195782"/>
                  </a:lnTo>
                  <a:lnTo>
                    <a:pt x="6737271" y="165424"/>
                  </a:lnTo>
                  <a:lnTo>
                    <a:pt x="6695345" y="137469"/>
                  </a:lnTo>
                  <a:lnTo>
                    <a:pt x="6652020" y="111961"/>
                  </a:lnTo>
                  <a:lnTo>
                    <a:pt x="6607406" y="88945"/>
                  </a:lnTo>
                  <a:lnTo>
                    <a:pt x="6561613" y="68468"/>
                  </a:lnTo>
                  <a:lnTo>
                    <a:pt x="6514751" y="50575"/>
                  </a:lnTo>
                  <a:lnTo>
                    <a:pt x="6466930" y="35310"/>
                  </a:lnTo>
                  <a:lnTo>
                    <a:pt x="6418259" y="22719"/>
                  </a:lnTo>
                  <a:lnTo>
                    <a:pt x="6368849" y="12847"/>
                  </a:lnTo>
                  <a:lnTo>
                    <a:pt x="6318810" y="5740"/>
                  </a:lnTo>
                  <a:lnTo>
                    <a:pt x="6268252" y="1442"/>
                  </a:lnTo>
                  <a:lnTo>
                    <a:pt x="6217285" y="0"/>
                  </a:lnTo>
                  <a:close/>
                </a:path>
              </a:pathLst>
            </a:custGeom>
            <a:solidFill>
              <a:srgbClr val="17131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4827" y="5536691"/>
              <a:ext cx="1738883" cy="1735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393679" y="5466587"/>
              <a:ext cx="1713230" cy="1713230"/>
            </a:xfrm>
            <a:custGeom>
              <a:avLst/>
              <a:gdLst/>
              <a:ahLst/>
              <a:cxnLst/>
              <a:rect l="l" t="t" r="r" b="b"/>
              <a:pathLst>
                <a:path w="1713229" h="1713229">
                  <a:moveTo>
                    <a:pt x="856488" y="0"/>
                  </a:moveTo>
                  <a:lnTo>
                    <a:pt x="807881" y="1355"/>
                  </a:lnTo>
                  <a:lnTo>
                    <a:pt x="759986" y="5374"/>
                  </a:lnTo>
                  <a:lnTo>
                    <a:pt x="712875" y="11984"/>
                  </a:lnTo>
                  <a:lnTo>
                    <a:pt x="666621" y="21112"/>
                  </a:lnTo>
                  <a:lnTo>
                    <a:pt x="621295" y="32687"/>
                  </a:lnTo>
                  <a:lnTo>
                    <a:pt x="576971" y="46635"/>
                  </a:lnTo>
                  <a:lnTo>
                    <a:pt x="533719" y="62886"/>
                  </a:lnTo>
                  <a:lnTo>
                    <a:pt x="491614" y="81366"/>
                  </a:lnTo>
                  <a:lnTo>
                    <a:pt x="450726" y="102003"/>
                  </a:lnTo>
                  <a:lnTo>
                    <a:pt x="411128" y="124725"/>
                  </a:lnTo>
                  <a:lnTo>
                    <a:pt x="372893" y="149461"/>
                  </a:lnTo>
                  <a:lnTo>
                    <a:pt x="336092" y="176136"/>
                  </a:lnTo>
                  <a:lnTo>
                    <a:pt x="300798" y="204680"/>
                  </a:lnTo>
                  <a:lnTo>
                    <a:pt x="267083" y="235020"/>
                  </a:lnTo>
                  <a:lnTo>
                    <a:pt x="235020" y="267083"/>
                  </a:lnTo>
                  <a:lnTo>
                    <a:pt x="204680" y="300798"/>
                  </a:lnTo>
                  <a:lnTo>
                    <a:pt x="176136" y="336092"/>
                  </a:lnTo>
                  <a:lnTo>
                    <a:pt x="149461" y="372893"/>
                  </a:lnTo>
                  <a:lnTo>
                    <a:pt x="124725" y="411128"/>
                  </a:lnTo>
                  <a:lnTo>
                    <a:pt x="102003" y="450726"/>
                  </a:lnTo>
                  <a:lnTo>
                    <a:pt x="81366" y="491614"/>
                  </a:lnTo>
                  <a:lnTo>
                    <a:pt x="62886" y="533719"/>
                  </a:lnTo>
                  <a:lnTo>
                    <a:pt x="46635" y="576971"/>
                  </a:lnTo>
                  <a:lnTo>
                    <a:pt x="32687" y="621295"/>
                  </a:lnTo>
                  <a:lnTo>
                    <a:pt x="21112" y="666621"/>
                  </a:lnTo>
                  <a:lnTo>
                    <a:pt x="11984" y="712875"/>
                  </a:lnTo>
                  <a:lnTo>
                    <a:pt x="5374" y="759986"/>
                  </a:lnTo>
                  <a:lnTo>
                    <a:pt x="1355" y="807881"/>
                  </a:lnTo>
                  <a:lnTo>
                    <a:pt x="0" y="856488"/>
                  </a:lnTo>
                  <a:lnTo>
                    <a:pt x="1355" y="905094"/>
                  </a:lnTo>
                  <a:lnTo>
                    <a:pt x="5374" y="952989"/>
                  </a:lnTo>
                  <a:lnTo>
                    <a:pt x="11984" y="1000100"/>
                  </a:lnTo>
                  <a:lnTo>
                    <a:pt x="21112" y="1046354"/>
                  </a:lnTo>
                  <a:lnTo>
                    <a:pt x="32687" y="1091680"/>
                  </a:lnTo>
                  <a:lnTo>
                    <a:pt x="46635" y="1136004"/>
                  </a:lnTo>
                  <a:lnTo>
                    <a:pt x="62886" y="1179256"/>
                  </a:lnTo>
                  <a:lnTo>
                    <a:pt x="81366" y="1221361"/>
                  </a:lnTo>
                  <a:lnTo>
                    <a:pt x="102003" y="1262249"/>
                  </a:lnTo>
                  <a:lnTo>
                    <a:pt x="124725" y="1301847"/>
                  </a:lnTo>
                  <a:lnTo>
                    <a:pt x="149461" y="1340082"/>
                  </a:lnTo>
                  <a:lnTo>
                    <a:pt x="176136" y="1376883"/>
                  </a:lnTo>
                  <a:lnTo>
                    <a:pt x="204680" y="1412177"/>
                  </a:lnTo>
                  <a:lnTo>
                    <a:pt x="235020" y="1445892"/>
                  </a:lnTo>
                  <a:lnTo>
                    <a:pt x="267083" y="1477955"/>
                  </a:lnTo>
                  <a:lnTo>
                    <a:pt x="300798" y="1508295"/>
                  </a:lnTo>
                  <a:lnTo>
                    <a:pt x="336092" y="1536839"/>
                  </a:lnTo>
                  <a:lnTo>
                    <a:pt x="372893" y="1563514"/>
                  </a:lnTo>
                  <a:lnTo>
                    <a:pt x="411128" y="1588250"/>
                  </a:lnTo>
                  <a:lnTo>
                    <a:pt x="450726" y="1610972"/>
                  </a:lnTo>
                  <a:lnTo>
                    <a:pt x="491614" y="1631609"/>
                  </a:lnTo>
                  <a:lnTo>
                    <a:pt x="533719" y="1650089"/>
                  </a:lnTo>
                  <a:lnTo>
                    <a:pt x="576971" y="1666340"/>
                  </a:lnTo>
                  <a:lnTo>
                    <a:pt x="621295" y="1680288"/>
                  </a:lnTo>
                  <a:lnTo>
                    <a:pt x="666621" y="1691863"/>
                  </a:lnTo>
                  <a:lnTo>
                    <a:pt x="712875" y="1700991"/>
                  </a:lnTo>
                  <a:lnTo>
                    <a:pt x="759986" y="1707601"/>
                  </a:lnTo>
                  <a:lnTo>
                    <a:pt x="807881" y="1711620"/>
                  </a:lnTo>
                  <a:lnTo>
                    <a:pt x="856488" y="1712976"/>
                  </a:lnTo>
                  <a:lnTo>
                    <a:pt x="905094" y="1711620"/>
                  </a:lnTo>
                  <a:lnTo>
                    <a:pt x="952989" y="1707601"/>
                  </a:lnTo>
                  <a:lnTo>
                    <a:pt x="1000100" y="1700991"/>
                  </a:lnTo>
                  <a:lnTo>
                    <a:pt x="1046354" y="1691863"/>
                  </a:lnTo>
                  <a:lnTo>
                    <a:pt x="1091680" y="1680288"/>
                  </a:lnTo>
                  <a:lnTo>
                    <a:pt x="1136004" y="1666340"/>
                  </a:lnTo>
                  <a:lnTo>
                    <a:pt x="1179256" y="1650089"/>
                  </a:lnTo>
                  <a:lnTo>
                    <a:pt x="1221361" y="1631609"/>
                  </a:lnTo>
                  <a:lnTo>
                    <a:pt x="1262249" y="1610972"/>
                  </a:lnTo>
                  <a:lnTo>
                    <a:pt x="1301847" y="1588250"/>
                  </a:lnTo>
                  <a:lnTo>
                    <a:pt x="1340082" y="1563514"/>
                  </a:lnTo>
                  <a:lnTo>
                    <a:pt x="1376883" y="1536839"/>
                  </a:lnTo>
                  <a:lnTo>
                    <a:pt x="1412177" y="1508295"/>
                  </a:lnTo>
                  <a:lnTo>
                    <a:pt x="1445892" y="1477955"/>
                  </a:lnTo>
                  <a:lnTo>
                    <a:pt x="1477955" y="1445892"/>
                  </a:lnTo>
                  <a:lnTo>
                    <a:pt x="1508295" y="1412177"/>
                  </a:lnTo>
                  <a:lnTo>
                    <a:pt x="1536839" y="1376883"/>
                  </a:lnTo>
                  <a:lnTo>
                    <a:pt x="1563514" y="1340082"/>
                  </a:lnTo>
                  <a:lnTo>
                    <a:pt x="1588250" y="1301847"/>
                  </a:lnTo>
                  <a:lnTo>
                    <a:pt x="1610972" y="1262249"/>
                  </a:lnTo>
                  <a:lnTo>
                    <a:pt x="1631609" y="1221361"/>
                  </a:lnTo>
                  <a:lnTo>
                    <a:pt x="1650089" y="1179256"/>
                  </a:lnTo>
                  <a:lnTo>
                    <a:pt x="1666340" y="1136004"/>
                  </a:lnTo>
                  <a:lnTo>
                    <a:pt x="1680288" y="1091680"/>
                  </a:lnTo>
                  <a:lnTo>
                    <a:pt x="1691863" y="1046354"/>
                  </a:lnTo>
                  <a:lnTo>
                    <a:pt x="1700991" y="1000100"/>
                  </a:lnTo>
                  <a:lnTo>
                    <a:pt x="1707601" y="952989"/>
                  </a:lnTo>
                  <a:lnTo>
                    <a:pt x="1711620" y="905094"/>
                  </a:lnTo>
                  <a:lnTo>
                    <a:pt x="1712976" y="856488"/>
                  </a:lnTo>
                  <a:lnTo>
                    <a:pt x="1711620" y="807881"/>
                  </a:lnTo>
                  <a:lnTo>
                    <a:pt x="1707601" y="759986"/>
                  </a:lnTo>
                  <a:lnTo>
                    <a:pt x="1700991" y="712875"/>
                  </a:lnTo>
                  <a:lnTo>
                    <a:pt x="1691863" y="666621"/>
                  </a:lnTo>
                  <a:lnTo>
                    <a:pt x="1680288" y="621295"/>
                  </a:lnTo>
                  <a:lnTo>
                    <a:pt x="1666340" y="576971"/>
                  </a:lnTo>
                  <a:lnTo>
                    <a:pt x="1650089" y="533719"/>
                  </a:lnTo>
                  <a:lnTo>
                    <a:pt x="1631609" y="491614"/>
                  </a:lnTo>
                  <a:lnTo>
                    <a:pt x="1610972" y="450726"/>
                  </a:lnTo>
                  <a:lnTo>
                    <a:pt x="1588250" y="411128"/>
                  </a:lnTo>
                  <a:lnTo>
                    <a:pt x="1563514" y="372893"/>
                  </a:lnTo>
                  <a:lnTo>
                    <a:pt x="1536839" y="336092"/>
                  </a:lnTo>
                  <a:lnTo>
                    <a:pt x="1508295" y="300798"/>
                  </a:lnTo>
                  <a:lnTo>
                    <a:pt x="1477955" y="267083"/>
                  </a:lnTo>
                  <a:lnTo>
                    <a:pt x="1445892" y="235020"/>
                  </a:lnTo>
                  <a:lnTo>
                    <a:pt x="1412177" y="204680"/>
                  </a:lnTo>
                  <a:lnTo>
                    <a:pt x="1376883" y="176136"/>
                  </a:lnTo>
                  <a:lnTo>
                    <a:pt x="1340082" y="149461"/>
                  </a:lnTo>
                  <a:lnTo>
                    <a:pt x="1301847" y="124725"/>
                  </a:lnTo>
                  <a:lnTo>
                    <a:pt x="1262249" y="102003"/>
                  </a:lnTo>
                  <a:lnTo>
                    <a:pt x="1221361" y="81366"/>
                  </a:lnTo>
                  <a:lnTo>
                    <a:pt x="1179256" y="62886"/>
                  </a:lnTo>
                  <a:lnTo>
                    <a:pt x="1136004" y="46635"/>
                  </a:lnTo>
                  <a:lnTo>
                    <a:pt x="1091680" y="32687"/>
                  </a:lnTo>
                  <a:lnTo>
                    <a:pt x="1046354" y="21112"/>
                  </a:lnTo>
                  <a:lnTo>
                    <a:pt x="1000100" y="11984"/>
                  </a:lnTo>
                  <a:lnTo>
                    <a:pt x="952989" y="5374"/>
                  </a:lnTo>
                  <a:lnTo>
                    <a:pt x="905094" y="1355"/>
                  </a:lnTo>
                  <a:lnTo>
                    <a:pt x="856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0142219" y="2860548"/>
            <a:ext cx="7117080" cy="2155190"/>
            <a:chOff x="10142219" y="2860548"/>
            <a:chExt cx="7117080" cy="2155190"/>
          </a:xfrm>
        </p:grpSpPr>
        <p:sp>
          <p:nvSpPr>
            <p:cNvPr id="8" name="object 8" descr=""/>
            <p:cNvSpPr/>
            <p:nvPr/>
          </p:nvSpPr>
          <p:spPr>
            <a:xfrm>
              <a:off x="10142219" y="2860548"/>
              <a:ext cx="7117080" cy="2155190"/>
            </a:xfrm>
            <a:custGeom>
              <a:avLst/>
              <a:gdLst/>
              <a:ahLst/>
              <a:cxnLst/>
              <a:rect l="l" t="t" r="r" b="b"/>
              <a:pathLst>
                <a:path w="7117080" h="2155190">
                  <a:moveTo>
                    <a:pt x="6217285" y="0"/>
                  </a:moveTo>
                  <a:lnTo>
                    <a:pt x="899795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93"/>
                  </a:lnTo>
                  <a:lnTo>
                    <a:pt x="195782" y="339391"/>
                  </a:lnTo>
                  <a:lnTo>
                    <a:pt x="165424" y="379808"/>
                  </a:lnTo>
                  <a:lnTo>
                    <a:pt x="137469" y="421734"/>
                  </a:lnTo>
                  <a:lnTo>
                    <a:pt x="111961" y="465059"/>
                  </a:lnTo>
                  <a:lnTo>
                    <a:pt x="88945" y="509673"/>
                  </a:lnTo>
                  <a:lnTo>
                    <a:pt x="68468" y="555466"/>
                  </a:lnTo>
                  <a:lnTo>
                    <a:pt x="50575" y="602328"/>
                  </a:lnTo>
                  <a:lnTo>
                    <a:pt x="35310" y="650149"/>
                  </a:lnTo>
                  <a:lnTo>
                    <a:pt x="22719" y="698820"/>
                  </a:lnTo>
                  <a:lnTo>
                    <a:pt x="12847" y="748230"/>
                  </a:lnTo>
                  <a:lnTo>
                    <a:pt x="5740" y="798269"/>
                  </a:lnTo>
                  <a:lnTo>
                    <a:pt x="1442" y="848827"/>
                  </a:lnTo>
                  <a:lnTo>
                    <a:pt x="0" y="899795"/>
                  </a:lnTo>
                  <a:lnTo>
                    <a:pt x="0" y="1255014"/>
                  </a:lnTo>
                  <a:lnTo>
                    <a:pt x="1442" y="1306006"/>
                  </a:lnTo>
                  <a:lnTo>
                    <a:pt x="5740" y="1356586"/>
                  </a:lnTo>
                  <a:lnTo>
                    <a:pt x="12847" y="1406644"/>
                  </a:lnTo>
                  <a:lnTo>
                    <a:pt x="22719" y="1456069"/>
                  </a:lnTo>
                  <a:lnTo>
                    <a:pt x="35310" y="1504752"/>
                  </a:lnTo>
                  <a:lnTo>
                    <a:pt x="50575" y="1552583"/>
                  </a:lnTo>
                  <a:lnTo>
                    <a:pt x="68468" y="1599453"/>
                  </a:lnTo>
                  <a:lnTo>
                    <a:pt x="88945" y="1645252"/>
                  </a:lnTo>
                  <a:lnTo>
                    <a:pt x="111961" y="1689870"/>
                  </a:lnTo>
                  <a:lnTo>
                    <a:pt x="137469" y="1733198"/>
                  </a:lnTo>
                  <a:lnTo>
                    <a:pt x="165424" y="1775126"/>
                  </a:lnTo>
                  <a:lnTo>
                    <a:pt x="195782" y="1815543"/>
                  </a:lnTo>
                  <a:lnTo>
                    <a:pt x="228498" y="1854342"/>
                  </a:lnTo>
                  <a:lnTo>
                    <a:pt x="263525" y="1891411"/>
                  </a:lnTo>
                  <a:lnTo>
                    <a:pt x="300593" y="1926414"/>
                  </a:lnTo>
                  <a:lnTo>
                    <a:pt x="339391" y="1959113"/>
                  </a:lnTo>
                  <a:lnTo>
                    <a:pt x="379808" y="1989460"/>
                  </a:lnTo>
                  <a:lnTo>
                    <a:pt x="421734" y="2017411"/>
                  </a:lnTo>
                  <a:lnTo>
                    <a:pt x="465059" y="2042918"/>
                  </a:lnTo>
                  <a:lnTo>
                    <a:pt x="509673" y="2065936"/>
                  </a:lnTo>
                  <a:lnTo>
                    <a:pt x="555466" y="2086419"/>
                  </a:lnTo>
                  <a:lnTo>
                    <a:pt x="602328" y="2104320"/>
                  </a:lnTo>
                  <a:lnTo>
                    <a:pt x="650149" y="2119594"/>
                  </a:lnTo>
                  <a:lnTo>
                    <a:pt x="698820" y="2132194"/>
                  </a:lnTo>
                  <a:lnTo>
                    <a:pt x="748230" y="2142074"/>
                  </a:lnTo>
                  <a:lnTo>
                    <a:pt x="798269" y="2149189"/>
                  </a:lnTo>
                  <a:lnTo>
                    <a:pt x="848827" y="2153491"/>
                  </a:lnTo>
                  <a:lnTo>
                    <a:pt x="899795" y="2154936"/>
                  </a:lnTo>
                  <a:lnTo>
                    <a:pt x="6217285" y="2154936"/>
                  </a:lnTo>
                  <a:lnTo>
                    <a:pt x="6268252" y="2153491"/>
                  </a:lnTo>
                  <a:lnTo>
                    <a:pt x="6318810" y="2149189"/>
                  </a:lnTo>
                  <a:lnTo>
                    <a:pt x="6368849" y="2142074"/>
                  </a:lnTo>
                  <a:lnTo>
                    <a:pt x="6418259" y="2132194"/>
                  </a:lnTo>
                  <a:lnTo>
                    <a:pt x="6466930" y="2119594"/>
                  </a:lnTo>
                  <a:lnTo>
                    <a:pt x="6514751" y="2104320"/>
                  </a:lnTo>
                  <a:lnTo>
                    <a:pt x="6561613" y="2086419"/>
                  </a:lnTo>
                  <a:lnTo>
                    <a:pt x="6607406" y="2065936"/>
                  </a:lnTo>
                  <a:lnTo>
                    <a:pt x="6652020" y="2042918"/>
                  </a:lnTo>
                  <a:lnTo>
                    <a:pt x="6695345" y="2017411"/>
                  </a:lnTo>
                  <a:lnTo>
                    <a:pt x="6737271" y="1989460"/>
                  </a:lnTo>
                  <a:lnTo>
                    <a:pt x="6777688" y="1959113"/>
                  </a:lnTo>
                  <a:lnTo>
                    <a:pt x="6816486" y="1926414"/>
                  </a:lnTo>
                  <a:lnTo>
                    <a:pt x="6853555" y="1891411"/>
                  </a:lnTo>
                  <a:lnTo>
                    <a:pt x="6888581" y="1854342"/>
                  </a:lnTo>
                  <a:lnTo>
                    <a:pt x="6921297" y="1815543"/>
                  </a:lnTo>
                  <a:lnTo>
                    <a:pt x="6951655" y="1775126"/>
                  </a:lnTo>
                  <a:lnTo>
                    <a:pt x="6979610" y="1733198"/>
                  </a:lnTo>
                  <a:lnTo>
                    <a:pt x="7005118" y="1689870"/>
                  </a:lnTo>
                  <a:lnTo>
                    <a:pt x="7028134" y="1645252"/>
                  </a:lnTo>
                  <a:lnTo>
                    <a:pt x="7048611" y="1599453"/>
                  </a:lnTo>
                  <a:lnTo>
                    <a:pt x="7066504" y="1552583"/>
                  </a:lnTo>
                  <a:lnTo>
                    <a:pt x="7081769" y="1504752"/>
                  </a:lnTo>
                  <a:lnTo>
                    <a:pt x="7094360" y="1456069"/>
                  </a:lnTo>
                  <a:lnTo>
                    <a:pt x="7104232" y="1406644"/>
                  </a:lnTo>
                  <a:lnTo>
                    <a:pt x="7111339" y="1356586"/>
                  </a:lnTo>
                  <a:lnTo>
                    <a:pt x="7115637" y="1306006"/>
                  </a:lnTo>
                  <a:lnTo>
                    <a:pt x="7117080" y="1255014"/>
                  </a:lnTo>
                  <a:lnTo>
                    <a:pt x="7117080" y="899795"/>
                  </a:lnTo>
                  <a:lnTo>
                    <a:pt x="7115637" y="848827"/>
                  </a:lnTo>
                  <a:lnTo>
                    <a:pt x="7111339" y="798269"/>
                  </a:lnTo>
                  <a:lnTo>
                    <a:pt x="7104232" y="748230"/>
                  </a:lnTo>
                  <a:lnTo>
                    <a:pt x="7094360" y="698820"/>
                  </a:lnTo>
                  <a:lnTo>
                    <a:pt x="7081769" y="650149"/>
                  </a:lnTo>
                  <a:lnTo>
                    <a:pt x="7066504" y="602328"/>
                  </a:lnTo>
                  <a:lnTo>
                    <a:pt x="7048611" y="555466"/>
                  </a:lnTo>
                  <a:lnTo>
                    <a:pt x="7028134" y="509673"/>
                  </a:lnTo>
                  <a:lnTo>
                    <a:pt x="7005118" y="465059"/>
                  </a:lnTo>
                  <a:lnTo>
                    <a:pt x="6979610" y="421734"/>
                  </a:lnTo>
                  <a:lnTo>
                    <a:pt x="6951655" y="379808"/>
                  </a:lnTo>
                  <a:lnTo>
                    <a:pt x="6921297" y="339391"/>
                  </a:lnTo>
                  <a:lnTo>
                    <a:pt x="6888581" y="300593"/>
                  </a:lnTo>
                  <a:lnTo>
                    <a:pt x="6853555" y="263525"/>
                  </a:lnTo>
                  <a:lnTo>
                    <a:pt x="6816486" y="228498"/>
                  </a:lnTo>
                  <a:lnTo>
                    <a:pt x="6777688" y="195782"/>
                  </a:lnTo>
                  <a:lnTo>
                    <a:pt x="6737271" y="165424"/>
                  </a:lnTo>
                  <a:lnTo>
                    <a:pt x="6695345" y="137469"/>
                  </a:lnTo>
                  <a:lnTo>
                    <a:pt x="6652020" y="111961"/>
                  </a:lnTo>
                  <a:lnTo>
                    <a:pt x="6607406" y="88945"/>
                  </a:lnTo>
                  <a:lnTo>
                    <a:pt x="6561613" y="68468"/>
                  </a:lnTo>
                  <a:lnTo>
                    <a:pt x="6514751" y="50575"/>
                  </a:lnTo>
                  <a:lnTo>
                    <a:pt x="6466930" y="35310"/>
                  </a:lnTo>
                  <a:lnTo>
                    <a:pt x="6418259" y="22719"/>
                  </a:lnTo>
                  <a:lnTo>
                    <a:pt x="6368849" y="12847"/>
                  </a:lnTo>
                  <a:lnTo>
                    <a:pt x="6318810" y="5740"/>
                  </a:lnTo>
                  <a:lnTo>
                    <a:pt x="6268252" y="1442"/>
                  </a:lnTo>
                  <a:lnTo>
                    <a:pt x="6217285" y="0"/>
                  </a:lnTo>
                  <a:close/>
                </a:path>
              </a:pathLst>
            </a:custGeom>
            <a:solidFill>
              <a:srgbClr val="17131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4827" y="3125724"/>
              <a:ext cx="1738883" cy="173583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393679" y="3055620"/>
              <a:ext cx="1713230" cy="1713230"/>
            </a:xfrm>
            <a:custGeom>
              <a:avLst/>
              <a:gdLst/>
              <a:ahLst/>
              <a:cxnLst/>
              <a:rect l="l" t="t" r="r" b="b"/>
              <a:pathLst>
                <a:path w="1713229" h="1713229">
                  <a:moveTo>
                    <a:pt x="856488" y="0"/>
                  </a:moveTo>
                  <a:lnTo>
                    <a:pt x="807881" y="1355"/>
                  </a:lnTo>
                  <a:lnTo>
                    <a:pt x="759986" y="5374"/>
                  </a:lnTo>
                  <a:lnTo>
                    <a:pt x="712875" y="11984"/>
                  </a:lnTo>
                  <a:lnTo>
                    <a:pt x="666621" y="21112"/>
                  </a:lnTo>
                  <a:lnTo>
                    <a:pt x="621295" y="32687"/>
                  </a:lnTo>
                  <a:lnTo>
                    <a:pt x="576971" y="46635"/>
                  </a:lnTo>
                  <a:lnTo>
                    <a:pt x="533719" y="62886"/>
                  </a:lnTo>
                  <a:lnTo>
                    <a:pt x="491614" y="81366"/>
                  </a:lnTo>
                  <a:lnTo>
                    <a:pt x="450726" y="102003"/>
                  </a:lnTo>
                  <a:lnTo>
                    <a:pt x="411128" y="124725"/>
                  </a:lnTo>
                  <a:lnTo>
                    <a:pt x="372893" y="149461"/>
                  </a:lnTo>
                  <a:lnTo>
                    <a:pt x="336092" y="176136"/>
                  </a:lnTo>
                  <a:lnTo>
                    <a:pt x="300798" y="204680"/>
                  </a:lnTo>
                  <a:lnTo>
                    <a:pt x="267083" y="235020"/>
                  </a:lnTo>
                  <a:lnTo>
                    <a:pt x="235020" y="267083"/>
                  </a:lnTo>
                  <a:lnTo>
                    <a:pt x="204680" y="300798"/>
                  </a:lnTo>
                  <a:lnTo>
                    <a:pt x="176136" y="336092"/>
                  </a:lnTo>
                  <a:lnTo>
                    <a:pt x="149461" y="372893"/>
                  </a:lnTo>
                  <a:lnTo>
                    <a:pt x="124725" y="411128"/>
                  </a:lnTo>
                  <a:lnTo>
                    <a:pt x="102003" y="450726"/>
                  </a:lnTo>
                  <a:lnTo>
                    <a:pt x="81366" y="491614"/>
                  </a:lnTo>
                  <a:lnTo>
                    <a:pt x="62886" y="533719"/>
                  </a:lnTo>
                  <a:lnTo>
                    <a:pt x="46635" y="576971"/>
                  </a:lnTo>
                  <a:lnTo>
                    <a:pt x="32687" y="621295"/>
                  </a:lnTo>
                  <a:lnTo>
                    <a:pt x="21112" y="666621"/>
                  </a:lnTo>
                  <a:lnTo>
                    <a:pt x="11984" y="712875"/>
                  </a:lnTo>
                  <a:lnTo>
                    <a:pt x="5374" y="759986"/>
                  </a:lnTo>
                  <a:lnTo>
                    <a:pt x="1355" y="807881"/>
                  </a:lnTo>
                  <a:lnTo>
                    <a:pt x="0" y="856488"/>
                  </a:lnTo>
                  <a:lnTo>
                    <a:pt x="1355" y="905094"/>
                  </a:lnTo>
                  <a:lnTo>
                    <a:pt x="5374" y="952989"/>
                  </a:lnTo>
                  <a:lnTo>
                    <a:pt x="11984" y="1000100"/>
                  </a:lnTo>
                  <a:lnTo>
                    <a:pt x="21112" y="1046354"/>
                  </a:lnTo>
                  <a:lnTo>
                    <a:pt x="32687" y="1091680"/>
                  </a:lnTo>
                  <a:lnTo>
                    <a:pt x="46635" y="1136004"/>
                  </a:lnTo>
                  <a:lnTo>
                    <a:pt x="62886" y="1179256"/>
                  </a:lnTo>
                  <a:lnTo>
                    <a:pt x="81366" y="1221361"/>
                  </a:lnTo>
                  <a:lnTo>
                    <a:pt x="102003" y="1262249"/>
                  </a:lnTo>
                  <a:lnTo>
                    <a:pt x="124725" y="1301847"/>
                  </a:lnTo>
                  <a:lnTo>
                    <a:pt x="149461" y="1340082"/>
                  </a:lnTo>
                  <a:lnTo>
                    <a:pt x="176136" y="1376883"/>
                  </a:lnTo>
                  <a:lnTo>
                    <a:pt x="204680" y="1412177"/>
                  </a:lnTo>
                  <a:lnTo>
                    <a:pt x="235020" y="1445892"/>
                  </a:lnTo>
                  <a:lnTo>
                    <a:pt x="267083" y="1477955"/>
                  </a:lnTo>
                  <a:lnTo>
                    <a:pt x="300798" y="1508295"/>
                  </a:lnTo>
                  <a:lnTo>
                    <a:pt x="336092" y="1536839"/>
                  </a:lnTo>
                  <a:lnTo>
                    <a:pt x="372893" y="1563514"/>
                  </a:lnTo>
                  <a:lnTo>
                    <a:pt x="411128" y="1588250"/>
                  </a:lnTo>
                  <a:lnTo>
                    <a:pt x="450726" y="1610972"/>
                  </a:lnTo>
                  <a:lnTo>
                    <a:pt x="491614" y="1631609"/>
                  </a:lnTo>
                  <a:lnTo>
                    <a:pt x="533719" y="1650089"/>
                  </a:lnTo>
                  <a:lnTo>
                    <a:pt x="576971" y="1666340"/>
                  </a:lnTo>
                  <a:lnTo>
                    <a:pt x="621295" y="1680288"/>
                  </a:lnTo>
                  <a:lnTo>
                    <a:pt x="666621" y="1691863"/>
                  </a:lnTo>
                  <a:lnTo>
                    <a:pt x="712875" y="1700991"/>
                  </a:lnTo>
                  <a:lnTo>
                    <a:pt x="759986" y="1707601"/>
                  </a:lnTo>
                  <a:lnTo>
                    <a:pt x="807881" y="1711620"/>
                  </a:lnTo>
                  <a:lnTo>
                    <a:pt x="856488" y="1712976"/>
                  </a:lnTo>
                  <a:lnTo>
                    <a:pt x="905094" y="1711620"/>
                  </a:lnTo>
                  <a:lnTo>
                    <a:pt x="952989" y="1707601"/>
                  </a:lnTo>
                  <a:lnTo>
                    <a:pt x="1000100" y="1700991"/>
                  </a:lnTo>
                  <a:lnTo>
                    <a:pt x="1046354" y="1691863"/>
                  </a:lnTo>
                  <a:lnTo>
                    <a:pt x="1091680" y="1680288"/>
                  </a:lnTo>
                  <a:lnTo>
                    <a:pt x="1136004" y="1666340"/>
                  </a:lnTo>
                  <a:lnTo>
                    <a:pt x="1179256" y="1650089"/>
                  </a:lnTo>
                  <a:lnTo>
                    <a:pt x="1221361" y="1631609"/>
                  </a:lnTo>
                  <a:lnTo>
                    <a:pt x="1262249" y="1610972"/>
                  </a:lnTo>
                  <a:lnTo>
                    <a:pt x="1301847" y="1588250"/>
                  </a:lnTo>
                  <a:lnTo>
                    <a:pt x="1340082" y="1563514"/>
                  </a:lnTo>
                  <a:lnTo>
                    <a:pt x="1376883" y="1536839"/>
                  </a:lnTo>
                  <a:lnTo>
                    <a:pt x="1412177" y="1508295"/>
                  </a:lnTo>
                  <a:lnTo>
                    <a:pt x="1445892" y="1477955"/>
                  </a:lnTo>
                  <a:lnTo>
                    <a:pt x="1477955" y="1445892"/>
                  </a:lnTo>
                  <a:lnTo>
                    <a:pt x="1508295" y="1412177"/>
                  </a:lnTo>
                  <a:lnTo>
                    <a:pt x="1536839" y="1376883"/>
                  </a:lnTo>
                  <a:lnTo>
                    <a:pt x="1563514" y="1340082"/>
                  </a:lnTo>
                  <a:lnTo>
                    <a:pt x="1588250" y="1301847"/>
                  </a:lnTo>
                  <a:lnTo>
                    <a:pt x="1610972" y="1262249"/>
                  </a:lnTo>
                  <a:lnTo>
                    <a:pt x="1631609" y="1221361"/>
                  </a:lnTo>
                  <a:lnTo>
                    <a:pt x="1650089" y="1179256"/>
                  </a:lnTo>
                  <a:lnTo>
                    <a:pt x="1666340" y="1136004"/>
                  </a:lnTo>
                  <a:lnTo>
                    <a:pt x="1680288" y="1091680"/>
                  </a:lnTo>
                  <a:lnTo>
                    <a:pt x="1691863" y="1046354"/>
                  </a:lnTo>
                  <a:lnTo>
                    <a:pt x="1700991" y="1000100"/>
                  </a:lnTo>
                  <a:lnTo>
                    <a:pt x="1707601" y="952989"/>
                  </a:lnTo>
                  <a:lnTo>
                    <a:pt x="1711620" y="905094"/>
                  </a:lnTo>
                  <a:lnTo>
                    <a:pt x="1712976" y="856488"/>
                  </a:lnTo>
                  <a:lnTo>
                    <a:pt x="1711620" y="807881"/>
                  </a:lnTo>
                  <a:lnTo>
                    <a:pt x="1707601" y="759986"/>
                  </a:lnTo>
                  <a:lnTo>
                    <a:pt x="1700991" y="712875"/>
                  </a:lnTo>
                  <a:lnTo>
                    <a:pt x="1691863" y="666621"/>
                  </a:lnTo>
                  <a:lnTo>
                    <a:pt x="1680288" y="621295"/>
                  </a:lnTo>
                  <a:lnTo>
                    <a:pt x="1666340" y="576971"/>
                  </a:lnTo>
                  <a:lnTo>
                    <a:pt x="1650089" y="533719"/>
                  </a:lnTo>
                  <a:lnTo>
                    <a:pt x="1631609" y="491614"/>
                  </a:lnTo>
                  <a:lnTo>
                    <a:pt x="1610972" y="450726"/>
                  </a:lnTo>
                  <a:lnTo>
                    <a:pt x="1588250" y="411128"/>
                  </a:lnTo>
                  <a:lnTo>
                    <a:pt x="1563514" y="372893"/>
                  </a:lnTo>
                  <a:lnTo>
                    <a:pt x="1536839" y="336092"/>
                  </a:lnTo>
                  <a:lnTo>
                    <a:pt x="1508295" y="300798"/>
                  </a:lnTo>
                  <a:lnTo>
                    <a:pt x="1477955" y="267083"/>
                  </a:lnTo>
                  <a:lnTo>
                    <a:pt x="1445892" y="235020"/>
                  </a:lnTo>
                  <a:lnTo>
                    <a:pt x="1412177" y="204680"/>
                  </a:lnTo>
                  <a:lnTo>
                    <a:pt x="1376883" y="176136"/>
                  </a:lnTo>
                  <a:lnTo>
                    <a:pt x="1340082" y="149461"/>
                  </a:lnTo>
                  <a:lnTo>
                    <a:pt x="1301847" y="124725"/>
                  </a:lnTo>
                  <a:lnTo>
                    <a:pt x="1262249" y="102003"/>
                  </a:lnTo>
                  <a:lnTo>
                    <a:pt x="1221361" y="81366"/>
                  </a:lnTo>
                  <a:lnTo>
                    <a:pt x="1179256" y="62886"/>
                  </a:lnTo>
                  <a:lnTo>
                    <a:pt x="1136004" y="46635"/>
                  </a:lnTo>
                  <a:lnTo>
                    <a:pt x="1091680" y="32687"/>
                  </a:lnTo>
                  <a:lnTo>
                    <a:pt x="1046354" y="21112"/>
                  </a:lnTo>
                  <a:lnTo>
                    <a:pt x="1000100" y="11984"/>
                  </a:lnTo>
                  <a:lnTo>
                    <a:pt x="952989" y="5374"/>
                  </a:lnTo>
                  <a:lnTo>
                    <a:pt x="905094" y="1355"/>
                  </a:lnTo>
                  <a:lnTo>
                    <a:pt x="856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524000"/>
          </a:xfrm>
          <a:custGeom>
            <a:avLst/>
            <a:gdLst/>
            <a:ahLst/>
            <a:cxnLst/>
            <a:rect l="l" t="t" r="r" b="b"/>
            <a:pathLst>
              <a:path w="18288000" h="1524000">
                <a:moveTo>
                  <a:pt x="18288000" y="0"/>
                </a:moveTo>
                <a:lnTo>
                  <a:pt x="0" y="0"/>
                </a:lnTo>
                <a:lnTo>
                  <a:pt x="0" y="1524000"/>
                </a:lnTo>
                <a:lnTo>
                  <a:pt x="18288000" y="1524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876925">
              <a:lnSpc>
                <a:spcPct val="100000"/>
              </a:lnSpc>
              <a:spcBef>
                <a:spcPts val="100"/>
              </a:spcBef>
            </a:pPr>
            <a:r>
              <a:rPr dirty="0" sz="6500" spc="-695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6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0" spc="-320">
                <a:solidFill>
                  <a:srgbClr val="FFFFFF"/>
                </a:solidFill>
                <a:latin typeface="Arial"/>
                <a:cs typeface="Arial"/>
              </a:rPr>
              <a:t>INSIGHTS</a:t>
            </a:r>
            <a:endParaRPr sz="65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694796" y="5654167"/>
            <a:ext cx="111379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3400" spc="-14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400" spc="-132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581" sz="5100" spc="-135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400" spc="-459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703432" y="6237859"/>
            <a:ext cx="109601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33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676503" y="5516472"/>
            <a:ext cx="1462405" cy="1449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16799"/>
              </a:lnSpc>
              <a:spcBef>
                <a:spcPts val="100"/>
              </a:spcBef>
            </a:pPr>
            <a:r>
              <a:rPr dirty="0" sz="400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000" spc="-25">
                <a:solidFill>
                  <a:srgbClr val="FFFFFF"/>
                </a:solidFill>
                <a:latin typeface="Arial"/>
                <a:cs typeface="Arial"/>
              </a:rPr>
              <a:t>5.30%</a:t>
            </a:r>
            <a:endParaRPr sz="4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720196" y="3535807"/>
            <a:ext cx="106299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4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2490831" y="3106050"/>
            <a:ext cx="3833495" cy="144907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dirty="0" sz="4000" spc="-27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37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dirty="0" sz="4000" spc="-19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95">
                <a:solidFill>
                  <a:srgbClr val="FFFFFF"/>
                </a:solidFill>
                <a:latin typeface="Arial"/>
                <a:cs typeface="Arial"/>
              </a:rPr>
              <a:t>63.9</a:t>
            </a:r>
            <a:r>
              <a:rPr dirty="0" sz="4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19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502" y="0"/>
              <a:ext cx="17669497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00480"/>
            </a:xfrm>
            <a:custGeom>
              <a:avLst/>
              <a:gdLst/>
              <a:ahLst/>
              <a:cxnLst/>
              <a:rect l="l" t="t" r="r" b="b"/>
              <a:pathLst>
                <a:path w="18288000" h="1300480">
                  <a:moveTo>
                    <a:pt x="18288000" y="0"/>
                  </a:moveTo>
                  <a:lnTo>
                    <a:pt x="0" y="0"/>
                  </a:lnTo>
                  <a:lnTo>
                    <a:pt x="0" y="1299972"/>
                  </a:lnTo>
                  <a:lnTo>
                    <a:pt x="18288000" y="1299972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502407" y="2638044"/>
              <a:ext cx="5916295" cy="2066925"/>
            </a:xfrm>
            <a:custGeom>
              <a:avLst/>
              <a:gdLst/>
              <a:ahLst/>
              <a:cxnLst/>
              <a:rect l="l" t="t" r="r" b="b"/>
              <a:pathLst>
                <a:path w="5916295" h="2066925">
                  <a:moveTo>
                    <a:pt x="5825236" y="0"/>
                  </a:moveTo>
                  <a:lnTo>
                    <a:pt x="90931" y="0"/>
                  </a:lnTo>
                  <a:lnTo>
                    <a:pt x="55560" y="7153"/>
                  </a:lnTo>
                  <a:lnTo>
                    <a:pt x="26654" y="26654"/>
                  </a:lnTo>
                  <a:lnTo>
                    <a:pt x="7153" y="55560"/>
                  </a:lnTo>
                  <a:lnTo>
                    <a:pt x="0" y="90931"/>
                  </a:lnTo>
                  <a:lnTo>
                    <a:pt x="0" y="1975611"/>
                  </a:lnTo>
                  <a:lnTo>
                    <a:pt x="7153" y="2010983"/>
                  </a:lnTo>
                  <a:lnTo>
                    <a:pt x="26654" y="2039889"/>
                  </a:lnTo>
                  <a:lnTo>
                    <a:pt x="55560" y="2059390"/>
                  </a:lnTo>
                  <a:lnTo>
                    <a:pt x="90931" y="2066543"/>
                  </a:lnTo>
                  <a:lnTo>
                    <a:pt x="5825236" y="2066543"/>
                  </a:lnTo>
                  <a:lnTo>
                    <a:pt x="5860607" y="2059390"/>
                  </a:lnTo>
                  <a:lnTo>
                    <a:pt x="5889513" y="2039889"/>
                  </a:lnTo>
                  <a:lnTo>
                    <a:pt x="5909014" y="2010983"/>
                  </a:lnTo>
                  <a:lnTo>
                    <a:pt x="5916168" y="1975611"/>
                  </a:lnTo>
                  <a:lnTo>
                    <a:pt x="5916168" y="90931"/>
                  </a:lnTo>
                  <a:lnTo>
                    <a:pt x="5909014" y="55560"/>
                  </a:lnTo>
                  <a:lnTo>
                    <a:pt x="5889513" y="26654"/>
                  </a:lnTo>
                  <a:lnTo>
                    <a:pt x="5860607" y="7153"/>
                  </a:lnTo>
                  <a:lnTo>
                    <a:pt x="5825236" y="0"/>
                  </a:lnTo>
                  <a:close/>
                </a:path>
              </a:pathLst>
            </a:custGeom>
            <a:solidFill>
              <a:srgbClr val="7867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098292"/>
              <a:ext cx="3467100" cy="1035050"/>
            </a:xfrm>
            <a:custGeom>
              <a:avLst/>
              <a:gdLst/>
              <a:ahLst/>
              <a:cxnLst/>
              <a:rect l="l" t="t" r="r" b="b"/>
              <a:pathLst>
                <a:path w="3467100" h="1035050">
                  <a:moveTo>
                    <a:pt x="3095625" y="0"/>
                  </a:moveTo>
                  <a:lnTo>
                    <a:pt x="0" y="0"/>
                  </a:lnTo>
                  <a:lnTo>
                    <a:pt x="0" y="1034795"/>
                  </a:lnTo>
                  <a:lnTo>
                    <a:pt x="3467100" y="1034795"/>
                  </a:lnTo>
                  <a:lnTo>
                    <a:pt x="309562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502407" y="4828032"/>
              <a:ext cx="5916295" cy="2068195"/>
            </a:xfrm>
            <a:custGeom>
              <a:avLst/>
              <a:gdLst/>
              <a:ahLst/>
              <a:cxnLst/>
              <a:rect l="l" t="t" r="r" b="b"/>
              <a:pathLst>
                <a:path w="5916295" h="2068195">
                  <a:moveTo>
                    <a:pt x="5825236" y="0"/>
                  </a:moveTo>
                  <a:lnTo>
                    <a:pt x="90931" y="0"/>
                  </a:lnTo>
                  <a:lnTo>
                    <a:pt x="55560" y="7171"/>
                  </a:lnTo>
                  <a:lnTo>
                    <a:pt x="26654" y="26701"/>
                  </a:lnTo>
                  <a:lnTo>
                    <a:pt x="7153" y="55614"/>
                  </a:lnTo>
                  <a:lnTo>
                    <a:pt x="0" y="90931"/>
                  </a:lnTo>
                  <a:lnTo>
                    <a:pt x="0" y="1977135"/>
                  </a:lnTo>
                  <a:lnTo>
                    <a:pt x="7153" y="2012453"/>
                  </a:lnTo>
                  <a:lnTo>
                    <a:pt x="26654" y="2041366"/>
                  </a:lnTo>
                  <a:lnTo>
                    <a:pt x="55560" y="2060896"/>
                  </a:lnTo>
                  <a:lnTo>
                    <a:pt x="90931" y="2068067"/>
                  </a:lnTo>
                  <a:lnTo>
                    <a:pt x="5825236" y="2068067"/>
                  </a:lnTo>
                  <a:lnTo>
                    <a:pt x="5860607" y="2060896"/>
                  </a:lnTo>
                  <a:lnTo>
                    <a:pt x="5889513" y="2041366"/>
                  </a:lnTo>
                  <a:lnTo>
                    <a:pt x="5909014" y="2012453"/>
                  </a:lnTo>
                  <a:lnTo>
                    <a:pt x="5916168" y="1977135"/>
                  </a:lnTo>
                  <a:lnTo>
                    <a:pt x="5916168" y="90931"/>
                  </a:lnTo>
                  <a:lnTo>
                    <a:pt x="5909014" y="55614"/>
                  </a:lnTo>
                  <a:lnTo>
                    <a:pt x="5889513" y="26701"/>
                  </a:lnTo>
                  <a:lnTo>
                    <a:pt x="5860607" y="7171"/>
                  </a:lnTo>
                  <a:lnTo>
                    <a:pt x="5825236" y="0"/>
                  </a:lnTo>
                  <a:close/>
                </a:path>
              </a:pathLst>
            </a:custGeom>
            <a:solidFill>
              <a:srgbClr val="AF85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289803"/>
              <a:ext cx="3467100" cy="1033780"/>
            </a:xfrm>
            <a:custGeom>
              <a:avLst/>
              <a:gdLst/>
              <a:ahLst/>
              <a:cxnLst/>
              <a:rect l="l" t="t" r="r" b="b"/>
              <a:pathLst>
                <a:path w="3467100" h="1033779">
                  <a:moveTo>
                    <a:pt x="3095625" y="0"/>
                  </a:moveTo>
                  <a:lnTo>
                    <a:pt x="0" y="0"/>
                  </a:lnTo>
                  <a:lnTo>
                    <a:pt x="0" y="1033272"/>
                  </a:lnTo>
                  <a:lnTo>
                    <a:pt x="3467100" y="1033272"/>
                  </a:lnTo>
                  <a:lnTo>
                    <a:pt x="309562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502407" y="7018019"/>
              <a:ext cx="5916295" cy="2068195"/>
            </a:xfrm>
            <a:custGeom>
              <a:avLst/>
              <a:gdLst/>
              <a:ahLst/>
              <a:cxnLst/>
              <a:rect l="l" t="t" r="r" b="b"/>
              <a:pathLst>
                <a:path w="5916295" h="2068195">
                  <a:moveTo>
                    <a:pt x="5825236" y="0"/>
                  </a:moveTo>
                  <a:lnTo>
                    <a:pt x="90931" y="0"/>
                  </a:lnTo>
                  <a:lnTo>
                    <a:pt x="55560" y="7171"/>
                  </a:lnTo>
                  <a:lnTo>
                    <a:pt x="26654" y="26701"/>
                  </a:lnTo>
                  <a:lnTo>
                    <a:pt x="7153" y="55614"/>
                  </a:lnTo>
                  <a:lnTo>
                    <a:pt x="0" y="90931"/>
                  </a:lnTo>
                  <a:lnTo>
                    <a:pt x="0" y="1977135"/>
                  </a:lnTo>
                  <a:lnTo>
                    <a:pt x="7153" y="2012475"/>
                  </a:lnTo>
                  <a:lnTo>
                    <a:pt x="26654" y="2041385"/>
                  </a:lnTo>
                  <a:lnTo>
                    <a:pt x="55560" y="2060903"/>
                  </a:lnTo>
                  <a:lnTo>
                    <a:pt x="90931" y="2068067"/>
                  </a:lnTo>
                  <a:lnTo>
                    <a:pt x="5825236" y="2068067"/>
                  </a:lnTo>
                  <a:lnTo>
                    <a:pt x="5860607" y="2060903"/>
                  </a:lnTo>
                  <a:lnTo>
                    <a:pt x="5889513" y="2041385"/>
                  </a:lnTo>
                  <a:lnTo>
                    <a:pt x="5909014" y="2012475"/>
                  </a:lnTo>
                  <a:lnTo>
                    <a:pt x="5916168" y="1977135"/>
                  </a:lnTo>
                  <a:lnTo>
                    <a:pt x="5916168" y="90931"/>
                  </a:lnTo>
                  <a:lnTo>
                    <a:pt x="5909014" y="55614"/>
                  </a:lnTo>
                  <a:lnTo>
                    <a:pt x="5889513" y="26701"/>
                  </a:lnTo>
                  <a:lnTo>
                    <a:pt x="5860607" y="7171"/>
                  </a:lnTo>
                  <a:lnTo>
                    <a:pt x="5825236" y="0"/>
                  </a:lnTo>
                  <a:close/>
                </a:path>
              </a:pathLst>
            </a:custGeom>
            <a:solidFill>
              <a:srgbClr val="BBC8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7479792"/>
              <a:ext cx="3467100" cy="1035050"/>
            </a:xfrm>
            <a:custGeom>
              <a:avLst/>
              <a:gdLst/>
              <a:ahLst/>
              <a:cxnLst/>
              <a:rect l="l" t="t" r="r" b="b"/>
              <a:pathLst>
                <a:path w="3467100" h="1035050">
                  <a:moveTo>
                    <a:pt x="3095625" y="0"/>
                  </a:moveTo>
                  <a:lnTo>
                    <a:pt x="0" y="0"/>
                  </a:lnTo>
                  <a:lnTo>
                    <a:pt x="0" y="1034795"/>
                  </a:lnTo>
                  <a:lnTo>
                    <a:pt x="3467100" y="1034795"/>
                  </a:lnTo>
                  <a:lnTo>
                    <a:pt x="309562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2" name="object 12" descr=""/>
          <p:cNvSpPr txBox="1"/>
          <p:nvPr/>
        </p:nvSpPr>
        <p:spPr>
          <a:xfrm>
            <a:off x="738327" y="3170046"/>
            <a:ext cx="1594485" cy="78168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 marR="5080" indent="16510">
              <a:lnSpc>
                <a:spcPts val="2700"/>
              </a:lnSpc>
              <a:spcBef>
                <a:spcPts val="650"/>
              </a:spcBef>
            </a:pP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Products Segment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11321" y="2625378"/>
            <a:ext cx="3167380" cy="1955164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305435" indent="-2927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05435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Smart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Watches</a:t>
            </a:r>
            <a:endParaRPr sz="2700">
              <a:latin typeface="Verdana"/>
              <a:cs typeface="Verdana"/>
            </a:endParaRPr>
          </a:p>
          <a:p>
            <a:pPr marL="305435" indent="-292735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05435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Hybrid</a:t>
            </a:r>
            <a:r>
              <a:rPr dirty="0" sz="270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Watches</a:t>
            </a:r>
            <a:endParaRPr sz="2700">
              <a:latin typeface="Verdana"/>
              <a:cs typeface="Verdana"/>
            </a:endParaRPr>
          </a:p>
          <a:p>
            <a:pPr marL="305435" indent="-292735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5435" algn="l"/>
              </a:tabLst>
            </a:pP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Analog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Watches</a:t>
            </a:r>
            <a:endParaRPr sz="2700">
              <a:latin typeface="Verdana"/>
              <a:cs typeface="Verdana"/>
            </a:endParaRPr>
          </a:p>
          <a:p>
            <a:pPr marL="305435" indent="-292735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5435" algn="l"/>
              </a:tabLst>
            </a:pPr>
            <a:r>
              <a:rPr dirty="0" sz="2700" spc="45">
                <a:solidFill>
                  <a:srgbClr val="FFFFFF"/>
                </a:solidFill>
                <a:latin typeface="Verdana"/>
                <a:cs typeface="Verdana"/>
              </a:rPr>
              <a:t>Digital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Watches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65200" y="5395036"/>
            <a:ext cx="1594485" cy="78232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 marR="5080" indent="81915">
              <a:lnSpc>
                <a:spcPts val="2700"/>
              </a:lnSpc>
              <a:spcBef>
                <a:spcPts val="655"/>
              </a:spcBef>
            </a:pPr>
            <a:r>
              <a:rPr dirty="0" sz="2700" spc="100">
                <a:solidFill>
                  <a:srgbClr val="43B4BD"/>
                </a:solidFill>
                <a:latin typeface="Verdana"/>
                <a:cs typeface="Verdana"/>
              </a:rPr>
              <a:t>End</a:t>
            </a:r>
            <a:r>
              <a:rPr dirty="0" sz="2700" spc="-24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43B4BD"/>
                </a:solidFill>
                <a:latin typeface="Verdana"/>
                <a:cs typeface="Verdana"/>
              </a:rPr>
              <a:t>Use </a:t>
            </a: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749802" y="5000421"/>
            <a:ext cx="1724660" cy="147256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20">
                <a:solidFill>
                  <a:srgbClr val="FFFFFF"/>
                </a:solidFill>
                <a:latin typeface="Verdana"/>
                <a:cs typeface="Verdana"/>
              </a:rPr>
              <a:t>Men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30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Unisex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38327" y="7586218"/>
            <a:ext cx="1594485" cy="78168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 marR="5080" indent="85090">
              <a:lnSpc>
                <a:spcPts val="2700"/>
              </a:lnSpc>
              <a:spcBef>
                <a:spcPts val="650"/>
              </a:spcBef>
            </a:pP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Material Segment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749802" y="7005625"/>
            <a:ext cx="1769110" cy="1955164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latin typeface="Verdana"/>
                <a:cs typeface="Verdana"/>
              </a:rPr>
              <a:t>Leather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50">
                <a:latin typeface="Verdana"/>
                <a:cs typeface="Verdana"/>
              </a:rPr>
              <a:t>Metal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55">
                <a:latin typeface="Verdana"/>
                <a:cs typeface="Verdana"/>
              </a:rPr>
              <a:t>Rubber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latin typeface="Verdana"/>
                <a:cs typeface="Verdana"/>
              </a:rPr>
              <a:t>Ceramic</a:t>
            </a:r>
            <a:endParaRPr sz="2700">
              <a:latin typeface="Verdana"/>
              <a:cs typeface="Verdana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9512807" y="2638044"/>
            <a:ext cx="8775700" cy="6448425"/>
            <a:chOff x="9512807" y="2638044"/>
            <a:chExt cx="8775700" cy="6448425"/>
          </a:xfrm>
        </p:grpSpPr>
        <p:sp>
          <p:nvSpPr>
            <p:cNvPr id="19" name="object 19" descr=""/>
            <p:cNvSpPr/>
            <p:nvPr/>
          </p:nvSpPr>
          <p:spPr>
            <a:xfrm>
              <a:off x="12371831" y="2638044"/>
              <a:ext cx="5916295" cy="2066925"/>
            </a:xfrm>
            <a:custGeom>
              <a:avLst/>
              <a:gdLst/>
              <a:ahLst/>
              <a:cxnLst/>
              <a:rect l="l" t="t" r="r" b="b"/>
              <a:pathLst>
                <a:path w="5916294" h="2066925">
                  <a:moveTo>
                    <a:pt x="5825235" y="0"/>
                  </a:moveTo>
                  <a:lnTo>
                    <a:pt x="90932" y="0"/>
                  </a:lnTo>
                  <a:lnTo>
                    <a:pt x="55560" y="7153"/>
                  </a:lnTo>
                  <a:lnTo>
                    <a:pt x="26654" y="26654"/>
                  </a:lnTo>
                  <a:lnTo>
                    <a:pt x="7153" y="55560"/>
                  </a:lnTo>
                  <a:lnTo>
                    <a:pt x="0" y="90931"/>
                  </a:lnTo>
                  <a:lnTo>
                    <a:pt x="0" y="1975611"/>
                  </a:lnTo>
                  <a:lnTo>
                    <a:pt x="7153" y="2010983"/>
                  </a:lnTo>
                  <a:lnTo>
                    <a:pt x="26654" y="2039889"/>
                  </a:lnTo>
                  <a:lnTo>
                    <a:pt x="55560" y="2059390"/>
                  </a:lnTo>
                  <a:lnTo>
                    <a:pt x="90932" y="2066543"/>
                  </a:lnTo>
                  <a:lnTo>
                    <a:pt x="5825235" y="2066543"/>
                  </a:lnTo>
                  <a:lnTo>
                    <a:pt x="5860607" y="2059390"/>
                  </a:lnTo>
                  <a:lnTo>
                    <a:pt x="5889513" y="2039889"/>
                  </a:lnTo>
                  <a:lnTo>
                    <a:pt x="5909014" y="2010983"/>
                  </a:lnTo>
                  <a:lnTo>
                    <a:pt x="5916168" y="1975611"/>
                  </a:lnTo>
                  <a:lnTo>
                    <a:pt x="5916168" y="90931"/>
                  </a:lnTo>
                  <a:lnTo>
                    <a:pt x="5909014" y="55560"/>
                  </a:lnTo>
                  <a:lnTo>
                    <a:pt x="5889513" y="26654"/>
                  </a:lnTo>
                  <a:lnTo>
                    <a:pt x="5860607" y="7153"/>
                  </a:lnTo>
                  <a:lnTo>
                    <a:pt x="5825235" y="0"/>
                  </a:lnTo>
                  <a:close/>
                </a:path>
              </a:pathLst>
            </a:custGeom>
            <a:solidFill>
              <a:srgbClr val="7867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9512807" y="3098292"/>
              <a:ext cx="3823970" cy="1035050"/>
            </a:xfrm>
            <a:custGeom>
              <a:avLst/>
              <a:gdLst/>
              <a:ahLst/>
              <a:cxnLst/>
              <a:rect l="l" t="t" r="r" b="b"/>
              <a:pathLst>
                <a:path w="3823969" h="1035050">
                  <a:moveTo>
                    <a:pt x="3452241" y="0"/>
                  </a:moveTo>
                  <a:lnTo>
                    <a:pt x="0" y="0"/>
                  </a:lnTo>
                  <a:lnTo>
                    <a:pt x="0" y="1034795"/>
                  </a:lnTo>
                  <a:lnTo>
                    <a:pt x="3823715" y="1034795"/>
                  </a:lnTo>
                  <a:lnTo>
                    <a:pt x="345224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2371831" y="4828032"/>
              <a:ext cx="5916295" cy="2068195"/>
            </a:xfrm>
            <a:custGeom>
              <a:avLst/>
              <a:gdLst/>
              <a:ahLst/>
              <a:cxnLst/>
              <a:rect l="l" t="t" r="r" b="b"/>
              <a:pathLst>
                <a:path w="5916294" h="2068195">
                  <a:moveTo>
                    <a:pt x="5825235" y="0"/>
                  </a:moveTo>
                  <a:lnTo>
                    <a:pt x="90932" y="0"/>
                  </a:lnTo>
                  <a:lnTo>
                    <a:pt x="55560" y="7171"/>
                  </a:lnTo>
                  <a:lnTo>
                    <a:pt x="26654" y="26701"/>
                  </a:lnTo>
                  <a:lnTo>
                    <a:pt x="7153" y="55614"/>
                  </a:lnTo>
                  <a:lnTo>
                    <a:pt x="0" y="90931"/>
                  </a:lnTo>
                  <a:lnTo>
                    <a:pt x="0" y="1977135"/>
                  </a:lnTo>
                  <a:lnTo>
                    <a:pt x="7153" y="2012453"/>
                  </a:lnTo>
                  <a:lnTo>
                    <a:pt x="26654" y="2041366"/>
                  </a:lnTo>
                  <a:lnTo>
                    <a:pt x="55560" y="2060896"/>
                  </a:lnTo>
                  <a:lnTo>
                    <a:pt x="90932" y="2068067"/>
                  </a:lnTo>
                  <a:lnTo>
                    <a:pt x="5825235" y="2068067"/>
                  </a:lnTo>
                  <a:lnTo>
                    <a:pt x="5860607" y="2060896"/>
                  </a:lnTo>
                  <a:lnTo>
                    <a:pt x="5889513" y="2041366"/>
                  </a:lnTo>
                  <a:lnTo>
                    <a:pt x="5909014" y="2012453"/>
                  </a:lnTo>
                  <a:lnTo>
                    <a:pt x="5916168" y="1977135"/>
                  </a:lnTo>
                  <a:lnTo>
                    <a:pt x="5916168" y="90931"/>
                  </a:lnTo>
                  <a:lnTo>
                    <a:pt x="5909014" y="55614"/>
                  </a:lnTo>
                  <a:lnTo>
                    <a:pt x="5889513" y="26701"/>
                  </a:lnTo>
                  <a:lnTo>
                    <a:pt x="5860607" y="7171"/>
                  </a:lnTo>
                  <a:lnTo>
                    <a:pt x="5825235" y="0"/>
                  </a:lnTo>
                  <a:close/>
                </a:path>
              </a:pathLst>
            </a:custGeom>
            <a:solidFill>
              <a:srgbClr val="AF85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9512807" y="5289804"/>
              <a:ext cx="3823970" cy="1035050"/>
            </a:xfrm>
            <a:custGeom>
              <a:avLst/>
              <a:gdLst/>
              <a:ahLst/>
              <a:cxnLst/>
              <a:rect l="l" t="t" r="r" b="b"/>
              <a:pathLst>
                <a:path w="3823969" h="1035050">
                  <a:moveTo>
                    <a:pt x="3452241" y="0"/>
                  </a:moveTo>
                  <a:lnTo>
                    <a:pt x="0" y="0"/>
                  </a:lnTo>
                  <a:lnTo>
                    <a:pt x="0" y="1034796"/>
                  </a:lnTo>
                  <a:lnTo>
                    <a:pt x="3823715" y="1034796"/>
                  </a:lnTo>
                  <a:lnTo>
                    <a:pt x="345224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371831" y="7019544"/>
              <a:ext cx="5916295" cy="2066925"/>
            </a:xfrm>
            <a:custGeom>
              <a:avLst/>
              <a:gdLst/>
              <a:ahLst/>
              <a:cxnLst/>
              <a:rect l="l" t="t" r="r" b="b"/>
              <a:pathLst>
                <a:path w="5916294" h="2066925">
                  <a:moveTo>
                    <a:pt x="5825235" y="0"/>
                  </a:moveTo>
                  <a:lnTo>
                    <a:pt x="90932" y="0"/>
                  </a:lnTo>
                  <a:lnTo>
                    <a:pt x="55560" y="7153"/>
                  </a:lnTo>
                  <a:lnTo>
                    <a:pt x="26654" y="26654"/>
                  </a:lnTo>
                  <a:lnTo>
                    <a:pt x="7153" y="55560"/>
                  </a:lnTo>
                  <a:lnTo>
                    <a:pt x="0" y="90931"/>
                  </a:lnTo>
                  <a:lnTo>
                    <a:pt x="0" y="1975611"/>
                  </a:lnTo>
                  <a:lnTo>
                    <a:pt x="7153" y="2010967"/>
                  </a:lnTo>
                  <a:lnTo>
                    <a:pt x="26654" y="2039875"/>
                  </a:lnTo>
                  <a:lnTo>
                    <a:pt x="55560" y="2059384"/>
                  </a:lnTo>
                  <a:lnTo>
                    <a:pt x="90932" y="2066543"/>
                  </a:lnTo>
                  <a:lnTo>
                    <a:pt x="5825235" y="2066543"/>
                  </a:lnTo>
                  <a:lnTo>
                    <a:pt x="5860607" y="2059384"/>
                  </a:lnTo>
                  <a:lnTo>
                    <a:pt x="5889513" y="2039875"/>
                  </a:lnTo>
                  <a:lnTo>
                    <a:pt x="5909014" y="2010967"/>
                  </a:lnTo>
                  <a:lnTo>
                    <a:pt x="5916168" y="1975611"/>
                  </a:lnTo>
                  <a:lnTo>
                    <a:pt x="5916168" y="90931"/>
                  </a:lnTo>
                  <a:lnTo>
                    <a:pt x="5909014" y="55560"/>
                  </a:lnTo>
                  <a:lnTo>
                    <a:pt x="5889513" y="26654"/>
                  </a:lnTo>
                  <a:lnTo>
                    <a:pt x="5860607" y="7153"/>
                  </a:lnTo>
                  <a:lnTo>
                    <a:pt x="5825235" y="0"/>
                  </a:lnTo>
                  <a:close/>
                </a:path>
              </a:pathLst>
            </a:custGeom>
            <a:solidFill>
              <a:srgbClr val="BBC8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512807" y="7479791"/>
              <a:ext cx="3823970" cy="1035050"/>
            </a:xfrm>
            <a:custGeom>
              <a:avLst/>
              <a:gdLst/>
              <a:ahLst/>
              <a:cxnLst/>
              <a:rect l="l" t="t" r="r" b="b"/>
              <a:pathLst>
                <a:path w="3823969" h="1035050">
                  <a:moveTo>
                    <a:pt x="3452241" y="0"/>
                  </a:moveTo>
                  <a:lnTo>
                    <a:pt x="0" y="0"/>
                  </a:lnTo>
                  <a:lnTo>
                    <a:pt x="0" y="1034795"/>
                  </a:lnTo>
                  <a:lnTo>
                    <a:pt x="3823715" y="1034795"/>
                  </a:lnTo>
                  <a:lnTo>
                    <a:pt x="345224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3581126" y="2569515"/>
            <a:ext cx="3647440" cy="1955164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4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Department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095103" y="5395722"/>
            <a:ext cx="2277110" cy="78168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52425" marR="5080" indent="-340360">
              <a:lnSpc>
                <a:spcPts val="2700"/>
              </a:lnSpc>
              <a:spcBef>
                <a:spcPts val="650"/>
              </a:spcBef>
            </a:pP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Functionality Segment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3828903" y="4816272"/>
            <a:ext cx="1684020" cy="1955164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Regular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373359" y="3204718"/>
            <a:ext cx="2066289" cy="78168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15595" marR="5080" indent="-303530">
              <a:lnSpc>
                <a:spcPts val="2700"/>
              </a:lnSpc>
              <a:spcBef>
                <a:spcPts val="650"/>
              </a:spcBef>
            </a:pP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3742288" y="7163613"/>
            <a:ext cx="2428875" cy="147256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40">
                <a:latin typeface="Verdana"/>
                <a:cs typeface="Verdana"/>
              </a:rPr>
              <a:t>Children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latin typeface="Verdana"/>
                <a:cs typeface="Verdana"/>
              </a:rPr>
              <a:t>Adolescents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10">
                <a:latin typeface="Verdana"/>
                <a:cs typeface="Verdana"/>
              </a:rPr>
              <a:t>Adults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302367" y="7558227"/>
            <a:ext cx="1859914" cy="78232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89230" marR="5080" indent="-177165">
              <a:lnSpc>
                <a:spcPts val="2700"/>
              </a:lnSpc>
              <a:spcBef>
                <a:spcPts val="655"/>
              </a:spcBef>
            </a:pPr>
            <a:r>
              <a:rPr dirty="0" sz="2700" spc="50">
                <a:solidFill>
                  <a:srgbClr val="43B4BD"/>
                </a:solidFill>
                <a:latin typeface="Verdana"/>
                <a:cs typeface="Verdana"/>
              </a:rPr>
              <a:t>Age</a:t>
            </a:r>
            <a:r>
              <a:rPr dirty="0" sz="2700" spc="-25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Group Segment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105"/>
              <a:t>Global</a:t>
            </a:r>
            <a:r>
              <a:rPr dirty="0" sz="4700" spc="-135"/>
              <a:t> </a:t>
            </a:r>
            <a:r>
              <a:rPr dirty="0" sz="4700"/>
              <a:t>Wrist</a:t>
            </a:r>
            <a:r>
              <a:rPr dirty="0" sz="4700" spc="-140"/>
              <a:t> </a:t>
            </a:r>
            <a:r>
              <a:rPr dirty="0" sz="4700"/>
              <a:t>Watch</a:t>
            </a:r>
            <a:r>
              <a:rPr dirty="0" sz="4700" spc="-135"/>
              <a:t> </a:t>
            </a:r>
            <a:r>
              <a:rPr dirty="0" sz="4700"/>
              <a:t>Market</a:t>
            </a:r>
            <a:r>
              <a:rPr dirty="0" sz="4700" spc="-125"/>
              <a:t> </a:t>
            </a:r>
            <a:r>
              <a:rPr dirty="0" sz="4700"/>
              <a:t>Revenue</a:t>
            </a:r>
            <a:r>
              <a:rPr dirty="0" sz="4700" spc="-135"/>
              <a:t> </a:t>
            </a:r>
            <a:r>
              <a:rPr dirty="0" sz="4700"/>
              <a:t>share</a:t>
            </a:r>
            <a:r>
              <a:rPr dirty="0" sz="4700" spc="-130"/>
              <a:t> </a:t>
            </a:r>
            <a:r>
              <a:rPr dirty="0" sz="4700" spc="145"/>
              <a:t>for</a:t>
            </a:r>
            <a:r>
              <a:rPr dirty="0" sz="4700" spc="-120"/>
              <a:t> </a:t>
            </a:r>
            <a:r>
              <a:rPr dirty="0" sz="4700" spc="-20"/>
              <a:t>2022</a:t>
            </a:r>
            <a:endParaRPr sz="4700"/>
          </a:p>
        </p:txBody>
      </p:sp>
      <p:sp>
        <p:nvSpPr>
          <p:cNvPr id="3" name="object 3" descr=""/>
          <p:cNvSpPr txBox="1"/>
          <p:nvPr/>
        </p:nvSpPr>
        <p:spPr>
          <a:xfrm>
            <a:off x="11671554" y="4836363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09139" marR="5080" indent="-1996439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450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6140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1E0F0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1E0F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61402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40803" y="2383154"/>
            <a:ext cx="5579772" cy="57188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3972" y="3042411"/>
            <a:ext cx="4742687" cy="568706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40803" y="3699383"/>
            <a:ext cx="4153407" cy="45491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0147" y="6118605"/>
            <a:ext cx="6427215" cy="57200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43318" y="6778497"/>
            <a:ext cx="4800600" cy="449960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7266251" y="7434833"/>
            <a:ext cx="2003425" cy="455295"/>
          </a:xfrm>
          <a:custGeom>
            <a:avLst/>
            <a:gdLst/>
            <a:ahLst/>
            <a:cxnLst/>
            <a:rect l="l" t="t" r="r" b="b"/>
            <a:pathLst>
              <a:path w="2003425" h="455295">
                <a:moveTo>
                  <a:pt x="149278" y="0"/>
                </a:moveTo>
                <a:lnTo>
                  <a:pt x="107447" y="4381"/>
                </a:lnTo>
                <a:lnTo>
                  <a:pt x="71046" y="17526"/>
                </a:lnTo>
                <a:lnTo>
                  <a:pt x="28933" y="51726"/>
                </a:lnTo>
                <a:lnTo>
                  <a:pt x="4593" y="100869"/>
                </a:lnTo>
                <a:lnTo>
                  <a:pt x="0" y="138557"/>
                </a:lnTo>
                <a:lnTo>
                  <a:pt x="0" y="316484"/>
                </a:lnTo>
                <a:lnTo>
                  <a:pt x="10427" y="371810"/>
                </a:lnTo>
                <a:lnTo>
                  <a:pt x="41105" y="416448"/>
                </a:lnTo>
                <a:lnTo>
                  <a:pt x="88574" y="445182"/>
                </a:lnTo>
                <a:lnTo>
                  <a:pt x="127678" y="453945"/>
                </a:lnTo>
                <a:lnTo>
                  <a:pt x="149278" y="455041"/>
                </a:lnTo>
                <a:lnTo>
                  <a:pt x="181546" y="452659"/>
                </a:lnTo>
                <a:lnTo>
                  <a:pt x="210349" y="445516"/>
                </a:lnTo>
                <a:lnTo>
                  <a:pt x="235699" y="433609"/>
                </a:lnTo>
                <a:lnTo>
                  <a:pt x="257609" y="416941"/>
                </a:lnTo>
                <a:lnTo>
                  <a:pt x="258678" y="415671"/>
                </a:lnTo>
                <a:lnTo>
                  <a:pt x="151183" y="415671"/>
                </a:lnTo>
                <a:lnTo>
                  <a:pt x="128460" y="413956"/>
                </a:lnTo>
                <a:lnTo>
                  <a:pt x="90014" y="400240"/>
                </a:lnTo>
                <a:lnTo>
                  <a:pt x="61459" y="373526"/>
                </a:lnTo>
                <a:lnTo>
                  <a:pt x="46842" y="337625"/>
                </a:lnTo>
                <a:lnTo>
                  <a:pt x="45011" y="316484"/>
                </a:lnTo>
                <a:lnTo>
                  <a:pt x="45011" y="138557"/>
                </a:lnTo>
                <a:lnTo>
                  <a:pt x="52154" y="98329"/>
                </a:lnTo>
                <a:lnTo>
                  <a:pt x="73586" y="66675"/>
                </a:lnTo>
                <a:lnTo>
                  <a:pt x="106812" y="46212"/>
                </a:lnTo>
                <a:lnTo>
                  <a:pt x="149278" y="39370"/>
                </a:lnTo>
                <a:lnTo>
                  <a:pt x="258752" y="39370"/>
                </a:lnTo>
                <a:lnTo>
                  <a:pt x="257196" y="37719"/>
                </a:lnTo>
                <a:lnTo>
                  <a:pt x="209482" y="9644"/>
                </a:lnTo>
                <a:lnTo>
                  <a:pt x="170568" y="1071"/>
                </a:lnTo>
                <a:lnTo>
                  <a:pt x="149278" y="0"/>
                </a:lnTo>
                <a:close/>
              </a:path>
              <a:path w="2003425" h="455295">
                <a:moveTo>
                  <a:pt x="295201" y="222377"/>
                </a:moveTo>
                <a:lnTo>
                  <a:pt x="153215" y="222377"/>
                </a:lnTo>
                <a:lnTo>
                  <a:pt x="150548" y="225171"/>
                </a:lnTo>
                <a:lnTo>
                  <a:pt x="150548" y="259080"/>
                </a:lnTo>
                <a:lnTo>
                  <a:pt x="153215" y="261874"/>
                </a:lnTo>
                <a:lnTo>
                  <a:pt x="251767" y="261874"/>
                </a:lnTo>
                <a:lnTo>
                  <a:pt x="252783" y="262890"/>
                </a:lnTo>
                <a:lnTo>
                  <a:pt x="252783" y="322199"/>
                </a:lnTo>
                <a:lnTo>
                  <a:pt x="251066" y="342441"/>
                </a:lnTo>
                <a:lnTo>
                  <a:pt x="225224" y="390144"/>
                </a:lnTo>
                <a:lnTo>
                  <a:pt x="173181" y="414075"/>
                </a:lnTo>
                <a:lnTo>
                  <a:pt x="151183" y="415671"/>
                </a:lnTo>
                <a:lnTo>
                  <a:pt x="258678" y="415671"/>
                </a:lnTo>
                <a:lnTo>
                  <a:pt x="275278" y="395958"/>
                </a:lnTo>
                <a:lnTo>
                  <a:pt x="287898" y="371284"/>
                </a:lnTo>
                <a:lnTo>
                  <a:pt x="295471" y="342896"/>
                </a:lnTo>
                <a:lnTo>
                  <a:pt x="297995" y="310769"/>
                </a:lnTo>
                <a:lnTo>
                  <a:pt x="297995" y="225171"/>
                </a:lnTo>
                <a:lnTo>
                  <a:pt x="295201" y="222377"/>
                </a:lnTo>
                <a:close/>
              </a:path>
              <a:path w="2003425" h="455295">
                <a:moveTo>
                  <a:pt x="258752" y="39370"/>
                </a:moveTo>
                <a:lnTo>
                  <a:pt x="149278" y="39370"/>
                </a:lnTo>
                <a:lnTo>
                  <a:pt x="171618" y="41036"/>
                </a:lnTo>
                <a:lnTo>
                  <a:pt x="191600" y="46037"/>
                </a:lnTo>
                <a:lnTo>
                  <a:pt x="224589" y="66040"/>
                </a:lnTo>
                <a:lnTo>
                  <a:pt x="251021" y="115046"/>
                </a:lnTo>
                <a:lnTo>
                  <a:pt x="252783" y="147066"/>
                </a:lnTo>
                <a:lnTo>
                  <a:pt x="255577" y="149352"/>
                </a:lnTo>
                <a:lnTo>
                  <a:pt x="295201" y="149352"/>
                </a:lnTo>
                <a:lnTo>
                  <a:pt x="297995" y="146558"/>
                </a:lnTo>
                <a:lnTo>
                  <a:pt x="297995" y="134747"/>
                </a:lnTo>
                <a:lnTo>
                  <a:pt x="296830" y="115835"/>
                </a:lnTo>
                <a:lnTo>
                  <a:pt x="293343" y="97948"/>
                </a:lnTo>
                <a:lnTo>
                  <a:pt x="287547" y="81061"/>
                </a:lnTo>
                <a:lnTo>
                  <a:pt x="279453" y="65151"/>
                </a:lnTo>
                <a:lnTo>
                  <a:pt x="269313" y="50577"/>
                </a:lnTo>
                <a:lnTo>
                  <a:pt x="258752" y="39370"/>
                </a:lnTo>
                <a:close/>
              </a:path>
              <a:path w="2003425" h="455295">
                <a:moveTo>
                  <a:pt x="452681" y="128397"/>
                </a:moveTo>
                <a:lnTo>
                  <a:pt x="413057" y="128397"/>
                </a:lnTo>
                <a:lnTo>
                  <a:pt x="410390" y="131064"/>
                </a:lnTo>
                <a:lnTo>
                  <a:pt x="410390" y="447167"/>
                </a:lnTo>
                <a:lnTo>
                  <a:pt x="413057" y="449961"/>
                </a:lnTo>
                <a:lnTo>
                  <a:pt x="452681" y="449961"/>
                </a:lnTo>
                <a:lnTo>
                  <a:pt x="455475" y="447167"/>
                </a:lnTo>
                <a:lnTo>
                  <a:pt x="455475" y="256159"/>
                </a:lnTo>
                <a:lnTo>
                  <a:pt x="456830" y="239113"/>
                </a:lnTo>
                <a:lnTo>
                  <a:pt x="477065" y="197358"/>
                </a:lnTo>
                <a:lnTo>
                  <a:pt x="514791" y="175260"/>
                </a:lnTo>
                <a:lnTo>
                  <a:pt x="457126" y="175260"/>
                </a:lnTo>
                <a:lnTo>
                  <a:pt x="456491" y="175133"/>
                </a:lnTo>
                <a:lnTo>
                  <a:pt x="455856" y="174879"/>
                </a:lnTo>
                <a:lnTo>
                  <a:pt x="455475" y="173863"/>
                </a:lnTo>
                <a:lnTo>
                  <a:pt x="455475" y="131064"/>
                </a:lnTo>
                <a:lnTo>
                  <a:pt x="452681" y="128397"/>
                </a:lnTo>
                <a:close/>
              </a:path>
              <a:path w="2003425" h="455295">
                <a:moveTo>
                  <a:pt x="572606" y="172825"/>
                </a:moveTo>
                <a:lnTo>
                  <a:pt x="540878" y="172825"/>
                </a:lnTo>
                <a:lnTo>
                  <a:pt x="549074" y="173339"/>
                </a:lnTo>
                <a:lnTo>
                  <a:pt x="556412" y="174400"/>
                </a:lnTo>
                <a:lnTo>
                  <a:pt x="562917" y="176022"/>
                </a:lnTo>
                <a:lnTo>
                  <a:pt x="568378" y="177673"/>
                </a:lnTo>
                <a:lnTo>
                  <a:pt x="571807" y="176022"/>
                </a:lnTo>
                <a:lnTo>
                  <a:pt x="572606" y="172825"/>
                </a:lnTo>
                <a:close/>
              </a:path>
              <a:path w="2003425" h="455295">
                <a:moveTo>
                  <a:pt x="540057" y="125222"/>
                </a:moveTo>
                <a:lnTo>
                  <a:pt x="492686" y="137922"/>
                </a:lnTo>
                <a:lnTo>
                  <a:pt x="458650" y="173482"/>
                </a:lnTo>
                <a:lnTo>
                  <a:pt x="457761" y="174752"/>
                </a:lnTo>
                <a:lnTo>
                  <a:pt x="457126" y="175260"/>
                </a:lnTo>
                <a:lnTo>
                  <a:pt x="514791" y="175260"/>
                </a:lnTo>
                <a:lnTo>
                  <a:pt x="515962" y="174873"/>
                </a:lnTo>
                <a:lnTo>
                  <a:pt x="531802" y="172847"/>
                </a:lnTo>
                <a:lnTo>
                  <a:pt x="572606" y="172825"/>
                </a:lnTo>
                <a:lnTo>
                  <a:pt x="573077" y="170942"/>
                </a:lnTo>
                <a:lnTo>
                  <a:pt x="579427" y="143002"/>
                </a:lnTo>
                <a:lnTo>
                  <a:pt x="580697" y="137922"/>
                </a:lnTo>
                <a:lnTo>
                  <a:pt x="579173" y="134493"/>
                </a:lnTo>
                <a:lnTo>
                  <a:pt x="574982" y="132842"/>
                </a:lnTo>
                <a:lnTo>
                  <a:pt x="567524" y="129508"/>
                </a:lnTo>
                <a:lnTo>
                  <a:pt x="559234" y="127127"/>
                </a:lnTo>
                <a:lnTo>
                  <a:pt x="550086" y="125698"/>
                </a:lnTo>
                <a:lnTo>
                  <a:pt x="540057" y="125222"/>
                </a:lnTo>
                <a:close/>
              </a:path>
              <a:path w="2003425" h="455295">
                <a:moveTo>
                  <a:pt x="785167" y="123317"/>
                </a:moveTo>
                <a:lnTo>
                  <a:pt x="741669" y="129159"/>
                </a:lnTo>
                <a:lnTo>
                  <a:pt x="705411" y="146812"/>
                </a:lnTo>
                <a:lnTo>
                  <a:pt x="677629" y="174593"/>
                </a:lnTo>
                <a:lnTo>
                  <a:pt x="659945" y="210947"/>
                </a:lnTo>
                <a:lnTo>
                  <a:pt x="652194" y="265560"/>
                </a:lnTo>
                <a:lnTo>
                  <a:pt x="651690" y="288544"/>
                </a:lnTo>
                <a:lnTo>
                  <a:pt x="652239" y="311785"/>
                </a:lnTo>
                <a:lnTo>
                  <a:pt x="656672" y="350837"/>
                </a:lnTo>
                <a:lnTo>
                  <a:pt x="678264" y="403526"/>
                </a:lnTo>
                <a:lnTo>
                  <a:pt x="706046" y="431546"/>
                </a:lnTo>
                <a:lnTo>
                  <a:pt x="742130" y="449151"/>
                </a:lnTo>
                <a:lnTo>
                  <a:pt x="785167" y="455041"/>
                </a:lnTo>
                <a:lnTo>
                  <a:pt x="806904" y="453566"/>
                </a:lnTo>
                <a:lnTo>
                  <a:pt x="845853" y="441807"/>
                </a:lnTo>
                <a:lnTo>
                  <a:pt x="878085" y="418637"/>
                </a:lnTo>
                <a:lnTo>
                  <a:pt x="880559" y="415671"/>
                </a:lnTo>
                <a:lnTo>
                  <a:pt x="785167" y="415671"/>
                </a:lnTo>
                <a:lnTo>
                  <a:pt x="769879" y="414603"/>
                </a:lnTo>
                <a:lnTo>
                  <a:pt x="731446" y="398780"/>
                </a:lnTo>
                <a:lnTo>
                  <a:pt x="706943" y="366883"/>
                </a:lnTo>
                <a:lnTo>
                  <a:pt x="698664" y="328056"/>
                </a:lnTo>
                <a:lnTo>
                  <a:pt x="697410" y="289179"/>
                </a:lnTo>
                <a:lnTo>
                  <a:pt x="697721" y="268011"/>
                </a:lnTo>
                <a:lnTo>
                  <a:pt x="702490" y="224917"/>
                </a:lnTo>
                <a:lnTo>
                  <a:pt x="721796" y="188698"/>
                </a:lnTo>
                <a:lnTo>
                  <a:pt x="755560" y="166893"/>
                </a:lnTo>
                <a:lnTo>
                  <a:pt x="783897" y="162687"/>
                </a:lnTo>
                <a:lnTo>
                  <a:pt x="881291" y="162687"/>
                </a:lnTo>
                <a:lnTo>
                  <a:pt x="878674" y="159573"/>
                </a:lnTo>
                <a:lnTo>
                  <a:pt x="863653" y="146812"/>
                </a:lnTo>
                <a:lnTo>
                  <a:pt x="846460" y="136497"/>
                </a:lnTo>
                <a:lnTo>
                  <a:pt x="827648" y="129159"/>
                </a:lnTo>
                <a:lnTo>
                  <a:pt x="807217" y="124773"/>
                </a:lnTo>
                <a:lnTo>
                  <a:pt x="785167" y="123317"/>
                </a:lnTo>
                <a:close/>
              </a:path>
              <a:path w="2003425" h="455295">
                <a:moveTo>
                  <a:pt x="881291" y="162687"/>
                </a:moveTo>
                <a:lnTo>
                  <a:pt x="783897" y="162687"/>
                </a:lnTo>
                <a:lnTo>
                  <a:pt x="799111" y="163736"/>
                </a:lnTo>
                <a:lnTo>
                  <a:pt x="813123" y="166893"/>
                </a:lnTo>
                <a:lnTo>
                  <a:pt x="847516" y="188698"/>
                </a:lnTo>
                <a:lnTo>
                  <a:pt x="866447" y="224917"/>
                </a:lnTo>
                <a:lnTo>
                  <a:pt x="871215" y="268011"/>
                </a:lnTo>
                <a:lnTo>
                  <a:pt x="871527" y="289179"/>
                </a:lnTo>
                <a:lnTo>
                  <a:pt x="871215" y="309612"/>
                </a:lnTo>
                <a:lnTo>
                  <a:pt x="866447" y="353314"/>
                </a:lnTo>
                <a:lnTo>
                  <a:pt x="847141" y="389639"/>
                </a:lnTo>
                <a:lnTo>
                  <a:pt x="813392" y="411416"/>
                </a:lnTo>
                <a:lnTo>
                  <a:pt x="785167" y="415671"/>
                </a:lnTo>
                <a:lnTo>
                  <a:pt x="880559" y="415671"/>
                </a:lnTo>
                <a:lnTo>
                  <a:pt x="908357" y="366649"/>
                </a:lnTo>
                <a:lnTo>
                  <a:pt x="916697" y="311785"/>
                </a:lnTo>
                <a:lnTo>
                  <a:pt x="917247" y="288544"/>
                </a:lnTo>
                <a:lnTo>
                  <a:pt x="916679" y="265560"/>
                </a:lnTo>
                <a:lnTo>
                  <a:pt x="912264" y="226643"/>
                </a:lnTo>
                <a:lnTo>
                  <a:pt x="891148" y="174418"/>
                </a:lnTo>
                <a:lnTo>
                  <a:pt x="881291" y="162687"/>
                </a:lnTo>
                <a:close/>
              </a:path>
              <a:path w="2003425" h="455295">
                <a:moveTo>
                  <a:pt x="1040691" y="128397"/>
                </a:moveTo>
                <a:lnTo>
                  <a:pt x="1004115" y="128397"/>
                </a:lnTo>
                <a:lnTo>
                  <a:pt x="1002337" y="129032"/>
                </a:lnTo>
                <a:lnTo>
                  <a:pt x="999289" y="131572"/>
                </a:lnTo>
                <a:lnTo>
                  <a:pt x="998654" y="132969"/>
                </a:lnTo>
                <a:lnTo>
                  <a:pt x="998781" y="137033"/>
                </a:lnTo>
                <a:lnTo>
                  <a:pt x="999289" y="137922"/>
                </a:lnTo>
                <a:lnTo>
                  <a:pt x="1088189" y="442976"/>
                </a:lnTo>
                <a:lnTo>
                  <a:pt x="1089459" y="447548"/>
                </a:lnTo>
                <a:lnTo>
                  <a:pt x="1092380" y="449961"/>
                </a:lnTo>
                <a:lnTo>
                  <a:pt x="1133528" y="449961"/>
                </a:lnTo>
                <a:lnTo>
                  <a:pt x="1136449" y="447548"/>
                </a:lnTo>
                <a:lnTo>
                  <a:pt x="1137719" y="442976"/>
                </a:lnTo>
                <a:lnTo>
                  <a:pt x="1154054" y="385064"/>
                </a:lnTo>
                <a:lnTo>
                  <a:pt x="1112192" y="385064"/>
                </a:lnTo>
                <a:lnTo>
                  <a:pt x="1111557" y="384429"/>
                </a:lnTo>
                <a:lnTo>
                  <a:pt x="1111049" y="383159"/>
                </a:lnTo>
                <a:lnTo>
                  <a:pt x="1043739" y="130683"/>
                </a:lnTo>
                <a:lnTo>
                  <a:pt x="1040691" y="128397"/>
                </a:lnTo>
                <a:close/>
              </a:path>
              <a:path w="2003425" h="455295">
                <a:moveTo>
                  <a:pt x="1248518" y="206502"/>
                </a:moveTo>
                <a:lnTo>
                  <a:pt x="1206680" y="206502"/>
                </a:lnTo>
                <a:lnTo>
                  <a:pt x="1207315" y="207137"/>
                </a:lnTo>
                <a:lnTo>
                  <a:pt x="1276276" y="442976"/>
                </a:lnTo>
                <a:lnTo>
                  <a:pt x="1277546" y="447548"/>
                </a:lnTo>
                <a:lnTo>
                  <a:pt x="1280594" y="449961"/>
                </a:lnTo>
                <a:lnTo>
                  <a:pt x="1320980" y="449961"/>
                </a:lnTo>
                <a:lnTo>
                  <a:pt x="1324028" y="447548"/>
                </a:lnTo>
                <a:lnTo>
                  <a:pt x="1325298" y="442976"/>
                </a:lnTo>
                <a:lnTo>
                  <a:pt x="1342451" y="385064"/>
                </a:lnTo>
                <a:lnTo>
                  <a:pt x="1299009" y="385064"/>
                </a:lnTo>
                <a:lnTo>
                  <a:pt x="1298374" y="384429"/>
                </a:lnTo>
                <a:lnTo>
                  <a:pt x="1297866" y="383159"/>
                </a:lnTo>
                <a:lnTo>
                  <a:pt x="1248518" y="206502"/>
                </a:lnTo>
                <a:close/>
              </a:path>
              <a:path w="2003425" h="455295">
                <a:moveTo>
                  <a:pt x="1224460" y="128397"/>
                </a:moveTo>
                <a:lnTo>
                  <a:pt x="1187122" y="128397"/>
                </a:lnTo>
                <a:lnTo>
                  <a:pt x="1184201" y="130683"/>
                </a:lnTo>
                <a:lnTo>
                  <a:pt x="1182896" y="135509"/>
                </a:lnTo>
                <a:lnTo>
                  <a:pt x="1114859" y="383159"/>
                </a:lnTo>
                <a:lnTo>
                  <a:pt x="1114478" y="384429"/>
                </a:lnTo>
                <a:lnTo>
                  <a:pt x="1113843" y="385064"/>
                </a:lnTo>
                <a:lnTo>
                  <a:pt x="1154054" y="385064"/>
                </a:lnTo>
                <a:lnTo>
                  <a:pt x="1203886" y="208407"/>
                </a:lnTo>
                <a:lnTo>
                  <a:pt x="1204267" y="207137"/>
                </a:lnTo>
                <a:lnTo>
                  <a:pt x="1204902" y="206502"/>
                </a:lnTo>
                <a:lnTo>
                  <a:pt x="1248518" y="206502"/>
                </a:lnTo>
                <a:lnTo>
                  <a:pt x="1228651" y="135382"/>
                </a:lnTo>
                <a:lnTo>
                  <a:pt x="1227381" y="130683"/>
                </a:lnTo>
                <a:lnTo>
                  <a:pt x="1224460" y="128397"/>
                </a:lnTo>
                <a:close/>
              </a:path>
              <a:path w="2003425" h="455295">
                <a:moveTo>
                  <a:pt x="1379273" y="128397"/>
                </a:moveTo>
                <a:lnTo>
                  <a:pt x="1374193" y="128397"/>
                </a:lnTo>
                <a:lnTo>
                  <a:pt x="1371018" y="130683"/>
                </a:lnTo>
                <a:lnTo>
                  <a:pt x="1369713" y="135509"/>
                </a:lnTo>
                <a:lnTo>
                  <a:pt x="1301676" y="383159"/>
                </a:lnTo>
                <a:lnTo>
                  <a:pt x="1301295" y="384429"/>
                </a:lnTo>
                <a:lnTo>
                  <a:pt x="1300660" y="385064"/>
                </a:lnTo>
                <a:lnTo>
                  <a:pt x="1342451" y="385064"/>
                </a:lnTo>
                <a:lnTo>
                  <a:pt x="1415468" y="138557"/>
                </a:lnTo>
                <a:lnTo>
                  <a:pt x="1416357" y="135509"/>
                </a:lnTo>
                <a:lnTo>
                  <a:pt x="1416103" y="133223"/>
                </a:lnTo>
                <a:lnTo>
                  <a:pt x="1414833" y="131572"/>
                </a:lnTo>
                <a:lnTo>
                  <a:pt x="1413563" y="129794"/>
                </a:lnTo>
                <a:lnTo>
                  <a:pt x="1411404" y="129032"/>
                </a:lnTo>
                <a:lnTo>
                  <a:pt x="1408483" y="129032"/>
                </a:lnTo>
                <a:lnTo>
                  <a:pt x="1379273" y="128397"/>
                </a:lnTo>
                <a:close/>
              </a:path>
              <a:path w="2003425" h="455295">
                <a:moveTo>
                  <a:pt x="1572186" y="165862"/>
                </a:moveTo>
                <a:lnTo>
                  <a:pt x="1526339" y="165862"/>
                </a:lnTo>
                <a:lnTo>
                  <a:pt x="1527355" y="166878"/>
                </a:lnTo>
                <a:lnTo>
                  <a:pt x="1527365" y="368702"/>
                </a:lnTo>
                <a:lnTo>
                  <a:pt x="1533244" y="407701"/>
                </a:lnTo>
                <a:lnTo>
                  <a:pt x="1563968" y="439681"/>
                </a:lnTo>
                <a:lnTo>
                  <a:pt x="1620065" y="449326"/>
                </a:lnTo>
                <a:lnTo>
                  <a:pt x="1641782" y="449326"/>
                </a:lnTo>
                <a:lnTo>
                  <a:pt x="1647243" y="448818"/>
                </a:lnTo>
                <a:lnTo>
                  <a:pt x="1650037" y="445897"/>
                </a:lnTo>
                <a:lnTo>
                  <a:pt x="1650037" y="412623"/>
                </a:lnTo>
                <a:lnTo>
                  <a:pt x="1647243" y="409956"/>
                </a:lnTo>
                <a:lnTo>
                  <a:pt x="1627812" y="409956"/>
                </a:lnTo>
                <a:lnTo>
                  <a:pt x="1614121" y="409172"/>
                </a:lnTo>
                <a:lnTo>
                  <a:pt x="1578885" y="390177"/>
                </a:lnTo>
                <a:lnTo>
                  <a:pt x="1571170" y="354584"/>
                </a:lnTo>
                <a:lnTo>
                  <a:pt x="1571170" y="166878"/>
                </a:lnTo>
                <a:lnTo>
                  <a:pt x="1572186" y="165862"/>
                </a:lnTo>
                <a:close/>
              </a:path>
              <a:path w="2003425" h="455295">
                <a:moveTo>
                  <a:pt x="1649148" y="128397"/>
                </a:moveTo>
                <a:lnTo>
                  <a:pt x="1482397" y="128397"/>
                </a:lnTo>
                <a:lnTo>
                  <a:pt x="1479730" y="131064"/>
                </a:lnTo>
                <a:lnTo>
                  <a:pt x="1479730" y="163068"/>
                </a:lnTo>
                <a:lnTo>
                  <a:pt x="1482397" y="165862"/>
                </a:lnTo>
                <a:lnTo>
                  <a:pt x="1649148" y="165862"/>
                </a:lnTo>
                <a:lnTo>
                  <a:pt x="1651942" y="163068"/>
                </a:lnTo>
                <a:lnTo>
                  <a:pt x="1651942" y="131064"/>
                </a:lnTo>
                <a:lnTo>
                  <a:pt x="1649148" y="128397"/>
                </a:lnTo>
                <a:close/>
              </a:path>
              <a:path w="2003425" h="455295">
                <a:moveTo>
                  <a:pt x="1568376" y="45720"/>
                </a:moveTo>
                <a:lnTo>
                  <a:pt x="1530149" y="45720"/>
                </a:lnTo>
                <a:lnTo>
                  <a:pt x="1527355" y="48514"/>
                </a:lnTo>
                <a:lnTo>
                  <a:pt x="1527355" y="127254"/>
                </a:lnTo>
                <a:lnTo>
                  <a:pt x="1526339" y="128397"/>
                </a:lnTo>
                <a:lnTo>
                  <a:pt x="1572186" y="128397"/>
                </a:lnTo>
                <a:lnTo>
                  <a:pt x="1571170" y="127254"/>
                </a:lnTo>
                <a:lnTo>
                  <a:pt x="1571170" y="48514"/>
                </a:lnTo>
                <a:lnTo>
                  <a:pt x="1568376" y="45720"/>
                </a:lnTo>
                <a:close/>
              </a:path>
              <a:path w="2003425" h="455295">
                <a:moveTo>
                  <a:pt x="1801421" y="5080"/>
                </a:moveTo>
                <a:lnTo>
                  <a:pt x="1761797" y="5080"/>
                </a:lnTo>
                <a:lnTo>
                  <a:pt x="1759130" y="7874"/>
                </a:lnTo>
                <a:lnTo>
                  <a:pt x="1759130" y="447167"/>
                </a:lnTo>
                <a:lnTo>
                  <a:pt x="1761797" y="449961"/>
                </a:lnTo>
                <a:lnTo>
                  <a:pt x="1801421" y="449961"/>
                </a:lnTo>
                <a:lnTo>
                  <a:pt x="1804215" y="447167"/>
                </a:lnTo>
                <a:lnTo>
                  <a:pt x="1804215" y="229997"/>
                </a:lnTo>
                <a:lnTo>
                  <a:pt x="1806955" y="215830"/>
                </a:lnTo>
                <a:lnTo>
                  <a:pt x="1828726" y="181737"/>
                </a:lnTo>
                <a:lnTo>
                  <a:pt x="1866873" y="164466"/>
                </a:lnTo>
                <a:lnTo>
                  <a:pt x="1878992" y="163576"/>
                </a:lnTo>
                <a:lnTo>
                  <a:pt x="1806374" y="163576"/>
                </a:lnTo>
                <a:lnTo>
                  <a:pt x="1804596" y="162306"/>
                </a:lnTo>
                <a:lnTo>
                  <a:pt x="1804215" y="161417"/>
                </a:lnTo>
                <a:lnTo>
                  <a:pt x="1804215" y="7874"/>
                </a:lnTo>
                <a:lnTo>
                  <a:pt x="1801421" y="5080"/>
                </a:lnTo>
                <a:close/>
              </a:path>
              <a:path w="2003425" h="455295">
                <a:moveTo>
                  <a:pt x="1980732" y="163322"/>
                </a:moveTo>
                <a:lnTo>
                  <a:pt x="1882447" y="163322"/>
                </a:lnTo>
                <a:lnTo>
                  <a:pt x="1898445" y="164701"/>
                </a:lnTo>
                <a:lnTo>
                  <a:pt x="1912895" y="168830"/>
                </a:lnTo>
                <a:lnTo>
                  <a:pt x="1946224" y="197102"/>
                </a:lnTo>
                <a:lnTo>
                  <a:pt x="1958012" y="242697"/>
                </a:lnTo>
                <a:lnTo>
                  <a:pt x="1958012" y="447167"/>
                </a:lnTo>
                <a:lnTo>
                  <a:pt x="1960806" y="449961"/>
                </a:lnTo>
                <a:lnTo>
                  <a:pt x="2000430" y="449961"/>
                </a:lnTo>
                <a:lnTo>
                  <a:pt x="2003097" y="447167"/>
                </a:lnTo>
                <a:lnTo>
                  <a:pt x="2003097" y="233807"/>
                </a:lnTo>
                <a:lnTo>
                  <a:pt x="2001215" y="210018"/>
                </a:lnTo>
                <a:lnTo>
                  <a:pt x="1995572" y="188753"/>
                </a:lnTo>
                <a:lnTo>
                  <a:pt x="1986166" y="170013"/>
                </a:lnTo>
                <a:lnTo>
                  <a:pt x="1980732" y="163322"/>
                </a:lnTo>
                <a:close/>
              </a:path>
              <a:path w="2003425" h="455295">
                <a:moveTo>
                  <a:pt x="1892607" y="123952"/>
                </a:moveTo>
                <a:lnTo>
                  <a:pt x="1842664" y="133477"/>
                </a:lnTo>
                <a:lnTo>
                  <a:pt x="1807390" y="162052"/>
                </a:lnTo>
                <a:lnTo>
                  <a:pt x="1807009" y="163322"/>
                </a:lnTo>
                <a:lnTo>
                  <a:pt x="1806374" y="163576"/>
                </a:lnTo>
                <a:lnTo>
                  <a:pt x="1878992" y="163576"/>
                </a:lnTo>
                <a:lnTo>
                  <a:pt x="1882447" y="163322"/>
                </a:lnTo>
                <a:lnTo>
                  <a:pt x="1980732" y="163322"/>
                </a:lnTo>
                <a:lnTo>
                  <a:pt x="1972998" y="153797"/>
                </a:lnTo>
                <a:lnTo>
                  <a:pt x="1956615" y="140721"/>
                </a:lnTo>
                <a:lnTo>
                  <a:pt x="1937755" y="131397"/>
                </a:lnTo>
                <a:lnTo>
                  <a:pt x="1916419" y="125811"/>
                </a:lnTo>
                <a:lnTo>
                  <a:pt x="1892607" y="123952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890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278384" y="1841105"/>
            <a:ext cx="8871585" cy="8228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4800" marR="869950" indent="-292735">
              <a:lnSpc>
                <a:spcPct val="117000"/>
              </a:lnSpc>
              <a:spcBef>
                <a:spcPts val="9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Wrist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Verdana"/>
                <a:cs typeface="Verdana"/>
              </a:rPr>
              <a:t>Watch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witnessing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304800" marR="275590" indent="-292735">
              <a:lnSpc>
                <a:spcPct val="117300"/>
              </a:lnSpc>
              <a:spcBef>
                <a:spcPts val="1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Analog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Watches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second-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most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used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product.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Despite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45">
                <a:solidFill>
                  <a:srgbClr val="FFFFFF"/>
                </a:solidFill>
                <a:latin typeface="Verdana"/>
                <a:cs typeface="Verdana"/>
              </a:rPr>
              <a:t>technological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developments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wristwatch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 market,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analog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watches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classic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elegance,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fine craftsmanship,</a:t>
            </a:r>
            <a:r>
              <a:rPr dirty="0" sz="27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lasting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appeal.</a:t>
            </a:r>
            <a:endParaRPr sz="2700">
              <a:latin typeface="Verdana"/>
              <a:cs typeface="Verdana"/>
            </a:endParaRPr>
          </a:p>
          <a:p>
            <a:pPr marL="304800" marR="216535" indent="-292735">
              <a:lnSpc>
                <a:spcPts val="3800"/>
              </a:lnSpc>
              <a:spcBef>
                <a:spcPts val="21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30">
                <a:solidFill>
                  <a:srgbClr val="FFFFFF"/>
                </a:solidFill>
                <a:latin typeface="Verdana"/>
                <a:cs typeface="Verdana"/>
              </a:rPr>
              <a:t>Men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frequently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see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timepieces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necessary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showcase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sense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fashion,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character,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achievement.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40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styles,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materials,</a:t>
            </a:r>
            <a:r>
              <a:rPr dirty="0" sz="27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4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endParaRPr sz="2700">
              <a:latin typeface="Verdana"/>
              <a:cs typeface="Verdana"/>
            </a:endParaRPr>
          </a:p>
          <a:p>
            <a:pPr marL="304800" marR="5080">
              <a:lnSpc>
                <a:spcPct val="117200"/>
              </a:lnSpc>
              <a:spcBef>
                <a:spcPts val="10"/>
              </a:spcBef>
            </a:pP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sizes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available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allows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show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individuality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coordinate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timepieces</a:t>
            </a:r>
            <a:r>
              <a:rPr dirty="0" sz="27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ensembles.</a:t>
            </a:r>
            <a:endParaRPr sz="2700">
              <a:latin typeface="Verdana"/>
              <a:cs typeface="Verdana"/>
            </a:endParaRPr>
          </a:p>
          <a:p>
            <a:pPr marL="304800" marR="137160" indent="-292735">
              <a:lnSpc>
                <a:spcPct val="117300"/>
              </a:lnSpc>
              <a:spcBef>
                <a:spcPts val="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Stainless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steel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perfect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beautiful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athletic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watch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designs</a:t>
            </a:r>
            <a:r>
              <a:rPr dirty="0" sz="27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strength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4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resistance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corrosion.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630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http://tinyurl.com/4x4uenjj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2024-01-19T07:06:07Z</dcterms:created>
  <dcterms:modified xsi:type="dcterms:W3CDTF">2024-01-19T07:06:07Z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2024-01-19T00:00:00Z</vt:filetime>
  </property>
  <property fmtid="{D5CDD505-2E9C-101B-9397-08002B2CF9AE}" pid="5" name="Producer">
    <vt:lpwstr>3-Heights(TM) PDF Security Shell 4.8.25.2 (http://www.pdf-tools.com)</vt:lpwstr>
  </property>
</Properties>
</file>