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0087" y="2030159"/>
            <a:ext cx="234094" cy="25288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77354" y="1748391"/>
            <a:ext cx="163162" cy="18136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307339" y="2478017"/>
            <a:ext cx="245745" cy="294005"/>
          </a:xfrm>
          <a:custGeom>
            <a:avLst/>
            <a:gdLst/>
            <a:ahLst/>
            <a:cxnLst/>
            <a:rect l="l" t="t" r="r" b="b"/>
            <a:pathLst>
              <a:path w="245745" h="294005">
                <a:moveTo>
                  <a:pt x="123659" y="293999"/>
                </a:moveTo>
                <a:lnTo>
                  <a:pt x="82051" y="292988"/>
                </a:lnTo>
                <a:lnTo>
                  <a:pt x="72240" y="291491"/>
                </a:lnTo>
                <a:lnTo>
                  <a:pt x="70691" y="282417"/>
                </a:lnTo>
                <a:lnTo>
                  <a:pt x="74306" y="275573"/>
                </a:lnTo>
                <a:lnTo>
                  <a:pt x="71827" y="273251"/>
                </a:lnTo>
                <a:lnTo>
                  <a:pt x="70071" y="270071"/>
                </a:lnTo>
                <a:lnTo>
                  <a:pt x="70071" y="265808"/>
                </a:lnTo>
                <a:lnTo>
                  <a:pt x="69781" y="259224"/>
                </a:lnTo>
                <a:lnTo>
                  <a:pt x="69219" y="252763"/>
                </a:lnTo>
                <a:lnTo>
                  <a:pt x="68387" y="246409"/>
                </a:lnTo>
                <a:lnTo>
                  <a:pt x="67283" y="240144"/>
                </a:lnTo>
                <a:lnTo>
                  <a:pt x="34696" y="205559"/>
                </a:lnTo>
                <a:lnTo>
                  <a:pt x="11219" y="164577"/>
                </a:lnTo>
                <a:lnTo>
                  <a:pt x="0" y="119634"/>
                </a:lnTo>
                <a:lnTo>
                  <a:pt x="4184" y="73168"/>
                </a:lnTo>
                <a:lnTo>
                  <a:pt x="22927" y="35743"/>
                </a:lnTo>
                <a:lnTo>
                  <a:pt x="52462" y="11409"/>
                </a:lnTo>
                <a:lnTo>
                  <a:pt x="89180" y="0"/>
                </a:lnTo>
                <a:lnTo>
                  <a:pt x="129472" y="1348"/>
                </a:lnTo>
                <a:lnTo>
                  <a:pt x="169729" y="15287"/>
                </a:lnTo>
                <a:lnTo>
                  <a:pt x="202707" y="38558"/>
                </a:lnTo>
                <a:lnTo>
                  <a:pt x="240195" y="101341"/>
                </a:lnTo>
                <a:lnTo>
                  <a:pt x="245679" y="137089"/>
                </a:lnTo>
                <a:lnTo>
                  <a:pt x="242974" y="173232"/>
                </a:lnTo>
                <a:lnTo>
                  <a:pt x="232566" y="207888"/>
                </a:lnTo>
                <a:lnTo>
                  <a:pt x="214943" y="239174"/>
                </a:lnTo>
                <a:lnTo>
                  <a:pt x="190593" y="265210"/>
                </a:lnTo>
                <a:lnTo>
                  <a:pt x="160002" y="284112"/>
                </a:lnTo>
                <a:lnTo>
                  <a:pt x="123659" y="29399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480750" y="2180899"/>
            <a:ext cx="300355" cy="347980"/>
          </a:xfrm>
          <a:custGeom>
            <a:avLst/>
            <a:gdLst/>
            <a:ahLst/>
            <a:cxnLst/>
            <a:rect l="l" t="t" r="r" b="b"/>
            <a:pathLst>
              <a:path w="300354" h="347980">
                <a:moveTo>
                  <a:pt x="89974" y="347376"/>
                </a:moveTo>
                <a:lnTo>
                  <a:pt x="61576" y="346566"/>
                </a:lnTo>
                <a:lnTo>
                  <a:pt x="35111" y="336871"/>
                </a:lnTo>
                <a:lnTo>
                  <a:pt x="11401" y="317257"/>
                </a:lnTo>
                <a:lnTo>
                  <a:pt x="0" y="291442"/>
                </a:lnTo>
                <a:lnTo>
                  <a:pt x="216" y="259901"/>
                </a:lnTo>
                <a:lnTo>
                  <a:pt x="15614" y="199006"/>
                </a:lnTo>
                <a:lnTo>
                  <a:pt x="32232" y="155265"/>
                </a:lnTo>
                <a:lnTo>
                  <a:pt x="55072" y="111382"/>
                </a:lnTo>
                <a:lnTo>
                  <a:pt x="83248" y="70636"/>
                </a:lnTo>
                <a:lnTo>
                  <a:pt x="115873" y="36305"/>
                </a:lnTo>
                <a:lnTo>
                  <a:pt x="152062" y="11667"/>
                </a:lnTo>
                <a:lnTo>
                  <a:pt x="190929" y="0"/>
                </a:lnTo>
                <a:lnTo>
                  <a:pt x="231588" y="4581"/>
                </a:lnTo>
                <a:lnTo>
                  <a:pt x="262180" y="19638"/>
                </a:lnTo>
                <a:lnTo>
                  <a:pt x="283231" y="40279"/>
                </a:lnTo>
                <a:lnTo>
                  <a:pt x="295561" y="65472"/>
                </a:lnTo>
                <a:lnTo>
                  <a:pt x="299988" y="94182"/>
                </a:lnTo>
                <a:lnTo>
                  <a:pt x="297333" y="125377"/>
                </a:lnTo>
                <a:lnTo>
                  <a:pt x="274054" y="191084"/>
                </a:lnTo>
                <a:lnTo>
                  <a:pt x="232282" y="254325"/>
                </a:lnTo>
                <a:lnTo>
                  <a:pt x="206510" y="282437"/>
                </a:lnTo>
                <a:lnTo>
                  <a:pt x="149292" y="326475"/>
                </a:lnTo>
                <a:lnTo>
                  <a:pt x="89974" y="347376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79367" y="1991047"/>
            <a:ext cx="176105" cy="21436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76719" y="2097674"/>
            <a:ext cx="253816" cy="240688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374667" y="2258251"/>
            <a:ext cx="396875" cy="342900"/>
          </a:xfrm>
          <a:custGeom>
            <a:avLst/>
            <a:gdLst/>
            <a:ahLst/>
            <a:cxnLst/>
            <a:rect l="l" t="t" r="r" b="b"/>
            <a:pathLst>
              <a:path w="396875" h="342900">
                <a:moveTo>
                  <a:pt x="224200" y="342272"/>
                </a:moveTo>
                <a:lnTo>
                  <a:pt x="180728" y="342031"/>
                </a:lnTo>
                <a:lnTo>
                  <a:pt x="143482" y="323340"/>
                </a:lnTo>
                <a:lnTo>
                  <a:pt x="111840" y="295430"/>
                </a:lnTo>
                <a:lnTo>
                  <a:pt x="84210" y="262662"/>
                </a:lnTo>
                <a:lnTo>
                  <a:pt x="59001" y="229396"/>
                </a:lnTo>
                <a:lnTo>
                  <a:pt x="36158" y="200168"/>
                </a:lnTo>
                <a:lnTo>
                  <a:pt x="13051" y="165180"/>
                </a:lnTo>
                <a:lnTo>
                  <a:pt x="0" y="127713"/>
                </a:lnTo>
                <a:lnTo>
                  <a:pt x="7323" y="91046"/>
                </a:lnTo>
                <a:lnTo>
                  <a:pt x="48470" y="50155"/>
                </a:lnTo>
                <a:lnTo>
                  <a:pt x="103170" y="30780"/>
                </a:lnTo>
                <a:lnTo>
                  <a:pt x="142961" y="22178"/>
                </a:lnTo>
                <a:lnTo>
                  <a:pt x="182962" y="14494"/>
                </a:lnTo>
                <a:lnTo>
                  <a:pt x="223132" y="7760"/>
                </a:lnTo>
                <a:lnTo>
                  <a:pt x="263428" y="2009"/>
                </a:lnTo>
                <a:lnTo>
                  <a:pt x="290764" y="0"/>
                </a:lnTo>
                <a:lnTo>
                  <a:pt x="315884" y="2693"/>
                </a:lnTo>
                <a:lnTo>
                  <a:pt x="339337" y="11933"/>
                </a:lnTo>
                <a:lnTo>
                  <a:pt x="361671" y="29562"/>
                </a:lnTo>
                <a:lnTo>
                  <a:pt x="389018" y="71708"/>
                </a:lnTo>
                <a:lnTo>
                  <a:pt x="396254" y="117430"/>
                </a:lnTo>
                <a:lnTo>
                  <a:pt x="386856" y="163642"/>
                </a:lnTo>
                <a:lnTo>
                  <a:pt x="364301" y="207261"/>
                </a:lnTo>
                <a:lnTo>
                  <a:pt x="332063" y="245201"/>
                </a:lnTo>
                <a:lnTo>
                  <a:pt x="333870" y="249753"/>
                </a:lnTo>
                <a:lnTo>
                  <a:pt x="333654" y="255121"/>
                </a:lnTo>
                <a:lnTo>
                  <a:pt x="329543" y="259808"/>
                </a:lnTo>
                <a:lnTo>
                  <a:pt x="300448" y="291213"/>
                </a:lnTo>
                <a:lnTo>
                  <a:pt x="264721" y="322017"/>
                </a:lnTo>
                <a:lnTo>
                  <a:pt x="224200" y="342272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33568" y="2205457"/>
            <a:ext cx="309245" cy="309245"/>
          </a:xfrm>
          <a:custGeom>
            <a:avLst/>
            <a:gdLst/>
            <a:ahLst/>
            <a:cxnLst/>
            <a:rect l="l" t="t" r="r" b="b"/>
            <a:pathLst>
              <a:path w="309245" h="309244">
                <a:moveTo>
                  <a:pt x="213388" y="308677"/>
                </a:moveTo>
                <a:lnTo>
                  <a:pt x="172543" y="298990"/>
                </a:lnTo>
                <a:lnTo>
                  <a:pt x="135226" y="264961"/>
                </a:lnTo>
                <a:lnTo>
                  <a:pt x="102974" y="236312"/>
                </a:lnTo>
                <a:lnTo>
                  <a:pt x="68738" y="203988"/>
                </a:lnTo>
                <a:lnTo>
                  <a:pt x="37106" y="168890"/>
                </a:lnTo>
                <a:lnTo>
                  <a:pt x="12664" y="131922"/>
                </a:lnTo>
                <a:lnTo>
                  <a:pt x="0" y="93984"/>
                </a:lnTo>
                <a:lnTo>
                  <a:pt x="3699" y="55980"/>
                </a:lnTo>
                <a:lnTo>
                  <a:pt x="26545" y="24282"/>
                </a:lnTo>
                <a:lnTo>
                  <a:pt x="63289" y="6416"/>
                </a:lnTo>
                <a:lnTo>
                  <a:pt x="108168" y="0"/>
                </a:lnTo>
                <a:lnTo>
                  <a:pt x="155421" y="2651"/>
                </a:lnTo>
                <a:lnTo>
                  <a:pt x="199288" y="11989"/>
                </a:lnTo>
                <a:lnTo>
                  <a:pt x="268080" y="51898"/>
                </a:lnTo>
                <a:lnTo>
                  <a:pt x="291806" y="86839"/>
                </a:lnTo>
                <a:lnTo>
                  <a:pt x="305389" y="127421"/>
                </a:lnTo>
                <a:lnTo>
                  <a:pt x="309036" y="170612"/>
                </a:lnTo>
                <a:lnTo>
                  <a:pt x="302949" y="213378"/>
                </a:lnTo>
                <a:lnTo>
                  <a:pt x="287336" y="252687"/>
                </a:lnTo>
                <a:lnTo>
                  <a:pt x="253179" y="293437"/>
                </a:lnTo>
                <a:lnTo>
                  <a:pt x="213388" y="30867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88" y="1550300"/>
            <a:ext cx="14171059" cy="8622371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051106" y="9325930"/>
            <a:ext cx="269875" cy="228600"/>
          </a:xfrm>
          <a:custGeom>
            <a:avLst/>
            <a:gdLst/>
            <a:ahLst/>
            <a:cxnLst/>
            <a:rect l="l" t="t" r="r" b="b"/>
            <a:pathLst>
              <a:path w="269875" h="228600">
                <a:moveTo>
                  <a:pt x="121144" y="228201"/>
                </a:moveTo>
                <a:lnTo>
                  <a:pt x="77083" y="220970"/>
                </a:lnTo>
                <a:lnTo>
                  <a:pt x="36355" y="203935"/>
                </a:lnTo>
                <a:lnTo>
                  <a:pt x="7735" y="176154"/>
                </a:lnTo>
                <a:lnTo>
                  <a:pt x="0" y="136688"/>
                </a:lnTo>
                <a:lnTo>
                  <a:pt x="17907" y="99758"/>
                </a:lnTo>
                <a:lnTo>
                  <a:pt x="54747" y="70500"/>
                </a:lnTo>
                <a:lnTo>
                  <a:pt x="100645" y="47108"/>
                </a:lnTo>
                <a:lnTo>
                  <a:pt x="145727" y="27779"/>
                </a:lnTo>
                <a:lnTo>
                  <a:pt x="173445" y="9359"/>
                </a:lnTo>
                <a:lnTo>
                  <a:pt x="200813" y="0"/>
                </a:lnTo>
                <a:lnTo>
                  <a:pt x="226592" y="3980"/>
                </a:lnTo>
                <a:lnTo>
                  <a:pt x="249547" y="25580"/>
                </a:lnTo>
                <a:lnTo>
                  <a:pt x="267180" y="66371"/>
                </a:lnTo>
                <a:lnTo>
                  <a:pt x="269527" y="108727"/>
                </a:lnTo>
                <a:lnTo>
                  <a:pt x="258272" y="149287"/>
                </a:lnTo>
                <a:lnTo>
                  <a:pt x="235102" y="184689"/>
                </a:lnTo>
                <a:lnTo>
                  <a:pt x="201704" y="211571"/>
                </a:lnTo>
                <a:lnTo>
                  <a:pt x="159762" y="226571"/>
                </a:lnTo>
                <a:lnTo>
                  <a:pt x="121144" y="22820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98438" y="244536"/>
            <a:ext cx="1733613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8048" y="2390835"/>
            <a:ext cx="5229240" cy="130491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8783" y="2331399"/>
            <a:ext cx="5838839" cy="136206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23102" y="2390829"/>
            <a:ext cx="4133849" cy="11906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34447" y="4343658"/>
            <a:ext cx="3019424" cy="240028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29288" y="4469373"/>
            <a:ext cx="5429249" cy="214310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07078" y="7207102"/>
            <a:ext cx="7134239" cy="2047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2938"/>
            <a:ext cx="17002587" cy="2215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45505" y="4026781"/>
            <a:ext cx="1490599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4arek3b9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107527" y="9514776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57123" y="2536951"/>
            <a:ext cx="5464175" cy="1549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0" spc="-51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10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57123" y="3737101"/>
            <a:ext cx="11276965" cy="394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0725"/>
              </a:lnSpc>
              <a:spcBef>
                <a:spcPts val="100"/>
              </a:spcBef>
            </a:pPr>
            <a:r>
              <a:rPr dirty="0" sz="10000" spc="-270">
                <a:solidFill>
                  <a:srgbClr val="FFFFFF"/>
                </a:solidFill>
                <a:latin typeface="Arial Black"/>
                <a:cs typeface="Arial Black"/>
              </a:rPr>
              <a:t>WOODEN</a:t>
            </a:r>
            <a:r>
              <a:rPr dirty="0" sz="100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0" spc="-695">
                <a:solidFill>
                  <a:srgbClr val="FFFFFF"/>
                </a:solidFill>
                <a:latin typeface="Arial Black"/>
                <a:cs typeface="Arial Black"/>
              </a:rPr>
              <a:t>BOXES</a:t>
            </a:r>
            <a:endParaRPr sz="10000">
              <a:latin typeface="Arial Black"/>
              <a:cs typeface="Arial Black"/>
            </a:endParaRPr>
          </a:p>
          <a:p>
            <a:pPr marL="12700" marR="5080">
              <a:lnSpc>
                <a:spcPct val="78800"/>
              </a:lnSpc>
              <a:spcBef>
                <a:spcPts val="1265"/>
              </a:spcBef>
            </a:pPr>
            <a:r>
              <a:rPr dirty="0" sz="10000" spc="-75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100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0" spc="-69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10000" spc="-33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10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28700" y="2036182"/>
            <a:ext cx="15387955" cy="6851015"/>
          </a:xfrm>
          <a:custGeom>
            <a:avLst/>
            <a:gdLst/>
            <a:ahLst/>
            <a:cxnLst/>
            <a:rect l="l" t="t" r="r" b="b"/>
            <a:pathLst>
              <a:path w="15387955" h="6851015">
                <a:moveTo>
                  <a:pt x="15387844" y="6850936"/>
                </a:moveTo>
                <a:lnTo>
                  <a:pt x="0" y="6850936"/>
                </a:lnTo>
                <a:lnTo>
                  <a:pt x="0" y="0"/>
                </a:lnTo>
                <a:lnTo>
                  <a:pt x="15387844" y="0"/>
                </a:lnTo>
                <a:lnTo>
                  <a:pt x="15387844" y="6850936"/>
                </a:lnTo>
                <a:close/>
              </a:path>
            </a:pathLst>
          </a:custGeom>
          <a:solidFill>
            <a:srgbClr val="3A17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53344" y="2254745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endParaRPr sz="6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91371" y="3408688"/>
            <a:ext cx="14802485" cy="505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import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export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activity,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advancements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box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design,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explosion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end-use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industries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fueling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rigid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box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Further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years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rising 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store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transport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fragile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objects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found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automobiles,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buildings,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electronics,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etc.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this,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booming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worldwide.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attributed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their ability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prolong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perishables'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freshness,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fruits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vegetables,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crates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becoming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popular.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Verdana"/>
                <a:cs typeface="Verdana"/>
              </a:rPr>
              <a:t>Owing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construction,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ideal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storing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perishable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allow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controlled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humidity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enough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ventilation,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contributed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market,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next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few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years.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647242"/>
            <a:ext cx="9138920" cy="2872105"/>
            <a:chOff x="0" y="5647242"/>
            <a:chExt cx="9138920" cy="2872105"/>
          </a:xfrm>
        </p:grpSpPr>
        <p:sp>
          <p:nvSpPr>
            <p:cNvPr id="4" name="object 4" descr=""/>
            <p:cNvSpPr/>
            <p:nvPr/>
          </p:nvSpPr>
          <p:spPr>
            <a:xfrm>
              <a:off x="0" y="5647242"/>
              <a:ext cx="9138920" cy="2872105"/>
            </a:xfrm>
            <a:custGeom>
              <a:avLst/>
              <a:gdLst/>
              <a:ahLst/>
              <a:cxnLst/>
              <a:rect l="l" t="t" r="r" b="b"/>
              <a:pathLst>
                <a:path w="9138920" h="2872104">
                  <a:moveTo>
                    <a:pt x="8191499" y="2871886"/>
                  </a:moveTo>
                  <a:lnTo>
                    <a:pt x="802465" y="2871886"/>
                  </a:lnTo>
                  <a:lnTo>
                    <a:pt x="754925" y="2870720"/>
                  </a:lnTo>
                  <a:lnTo>
                    <a:pt x="707989" y="2867259"/>
                  </a:lnTo>
                  <a:lnTo>
                    <a:pt x="661711" y="2861558"/>
                  </a:lnTo>
                  <a:lnTo>
                    <a:pt x="616145" y="2853671"/>
                  </a:lnTo>
                  <a:lnTo>
                    <a:pt x="571347" y="2843653"/>
                  </a:lnTo>
                  <a:lnTo>
                    <a:pt x="527370" y="2831558"/>
                  </a:lnTo>
                  <a:lnTo>
                    <a:pt x="484269" y="2817441"/>
                  </a:lnTo>
                  <a:lnTo>
                    <a:pt x="442099" y="2801356"/>
                  </a:lnTo>
                  <a:lnTo>
                    <a:pt x="400914" y="2783359"/>
                  </a:lnTo>
                  <a:lnTo>
                    <a:pt x="360770" y="2763502"/>
                  </a:lnTo>
                  <a:lnTo>
                    <a:pt x="321719" y="2741842"/>
                  </a:lnTo>
                  <a:lnTo>
                    <a:pt x="283818" y="2718433"/>
                  </a:lnTo>
                  <a:lnTo>
                    <a:pt x="247120" y="2693329"/>
                  </a:lnTo>
                  <a:lnTo>
                    <a:pt x="211681" y="2666585"/>
                  </a:lnTo>
                  <a:lnTo>
                    <a:pt x="177554" y="2638255"/>
                  </a:lnTo>
                  <a:lnTo>
                    <a:pt x="144795" y="2608394"/>
                  </a:lnTo>
                  <a:lnTo>
                    <a:pt x="113457" y="2577056"/>
                  </a:lnTo>
                  <a:lnTo>
                    <a:pt x="83596" y="2544297"/>
                  </a:lnTo>
                  <a:lnTo>
                    <a:pt x="55266" y="2510170"/>
                  </a:lnTo>
                  <a:lnTo>
                    <a:pt x="28522" y="2474731"/>
                  </a:lnTo>
                  <a:lnTo>
                    <a:pt x="3418" y="2438033"/>
                  </a:lnTo>
                  <a:lnTo>
                    <a:pt x="0" y="2432499"/>
                  </a:lnTo>
                  <a:lnTo>
                    <a:pt x="0" y="439386"/>
                  </a:lnTo>
                  <a:lnTo>
                    <a:pt x="28522" y="397154"/>
                  </a:lnTo>
                  <a:lnTo>
                    <a:pt x="55266" y="361715"/>
                  </a:lnTo>
                  <a:lnTo>
                    <a:pt x="83596" y="327588"/>
                  </a:lnTo>
                  <a:lnTo>
                    <a:pt x="113457" y="294829"/>
                  </a:lnTo>
                  <a:lnTo>
                    <a:pt x="144795" y="263491"/>
                  </a:lnTo>
                  <a:lnTo>
                    <a:pt x="177554" y="233631"/>
                  </a:lnTo>
                  <a:lnTo>
                    <a:pt x="211681" y="205301"/>
                  </a:lnTo>
                  <a:lnTo>
                    <a:pt x="247120" y="178556"/>
                  </a:lnTo>
                  <a:lnTo>
                    <a:pt x="283818" y="153452"/>
                  </a:lnTo>
                  <a:lnTo>
                    <a:pt x="321719" y="130043"/>
                  </a:lnTo>
                  <a:lnTo>
                    <a:pt x="360770" y="108383"/>
                  </a:lnTo>
                  <a:lnTo>
                    <a:pt x="400914" y="88527"/>
                  </a:lnTo>
                  <a:lnTo>
                    <a:pt x="442099" y="70529"/>
                  </a:lnTo>
                  <a:lnTo>
                    <a:pt x="484269" y="54444"/>
                  </a:lnTo>
                  <a:lnTo>
                    <a:pt x="527370" y="40327"/>
                  </a:lnTo>
                  <a:lnTo>
                    <a:pt x="571347" y="28232"/>
                  </a:lnTo>
                  <a:lnTo>
                    <a:pt x="616145" y="18214"/>
                  </a:lnTo>
                  <a:lnTo>
                    <a:pt x="661711" y="10327"/>
                  </a:lnTo>
                  <a:lnTo>
                    <a:pt x="707989" y="4626"/>
                  </a:lnTo>
                  <a:lnTo>
                    <a:pt x="754925" y="1165"/>
                  </a:lnTo>
                  <a:lnTo>
                    <a:pt x="802460" y="0"/>
                  </a:lnTo>
                  <a:lnTo>
                    <a:pt x="8191504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4"/>
                  </a:lnTo>
                  <a:lnTo>
                    <a:pt x="8551866" y="70529"/>
                  </a:lnTo>
                  <a:lnTo>
                    <a:pt x="8593051" y="88527"/>
                  </a:lnTo>
                  <a:lnTo>
                    <a:pt x="8633195" y="108383"/>
                  </a:lnTo>
                  <a:lnTo>
                    <a:pt x="8672246" y="130043"/>
                  </a:lnTo>
                  <a:lnTo>
                    <a:pt x="8710147" y="153452"/>
                  </a:lnTo>
                  <a:lnTo>
                    <a:pt x="8746844" y="178556"/>
                  </a:lnTo>
                  <a:lnTo>
                    <a:pt x="8782284" y="205301"/>
                  </a:lnTo>
                  <a:lnTo>
                    <a:pt x="8816410" y="233631"/>
                  </a:lnTo>
                  <a:lnTo>
                    <a:pt x="8849170" y="263491"/>
                  </a:lnTo>
                  <a:lnTo>
                    <a:pt x="8880507" y="294829"/>
                  </a:lnTo>
                  <a:lnTo>
                    <a:pt x="8910368" y="327588"/>
                  </a:lnTo>
                  <a:lnTo>
                    <a:pt x="8938698" y="361715"/>
                  </a:lnTo>
                  <a:lnTo>
                    <a:pt x="8965442" y="397154"/>
                  </a:lnTo>
                  <a:lnTo>
                    <a:pt x="8990546" y="433852"/>
                  </a:lnTo>
                  <a:lnTo>
                    <a:pt x="9013956" y="471753"/>
                  </a:lnTo>
                  <a:lnTo>
                    <a:pt x="9035616" y="510803"/>
                  </a:lnTo>
                  <a:lnTo>
                    <a:pt x="9055472" y="550948"/>
                  </a:lnTo>
                  <a:lnTo>
                    <a:pt x="9073470" y="592133"/>
                  </a:lnTo>
                  <a:lnTo>
                    <a:pt x="9089554" y="634303"/>
                  </a:lnTo>
                  <a:lnTo>
                    <a:pt x="9103672" y="677404"/>
                  </a:lnTo>
                  <a:lnTo>
                    <a:pt x="9115767" y="721381"/>
                  </a:lnTo>
                  <a:lnTo>
                    <a:pt x="9125785" y="766179"/>
                  </a:lnTo>
                  <a:lnTo>
                    <a:pt x="9133672" y="811745"/>
                  </a:lnTo>
                  <a:lnTo>
                    <a:pt x="9138730" y="852807"/>
                  </a:lnTo>
                  <a:lnTo>
                    <a:pt x="9138730" y="2019078"/>
                  </a:lnTo>
                  <a:lnTo>
                    <a:pt x="9133672" y="2060140"/>
                  </a:lnTo>
                  <a:lnTo>
                    <a:pt x="9125785" y="2105706"/>
                  </a:lnTo>
                  <a:lnTo>
                    <a:pt x="9115767" y="2150505"/>
                  </a:lnTo>
                  <a:lnTo>
                    <a:pt x="9103672" y="2194482"/>
                  </a:lnTo>
                  <a:lnTo>
                    <a:pt x="9089554" y="2237582"/>
                  </a:lnTo>
                  <a:lnTo>
                    <a:pt x="9073470" y="2279752"/>
                  </a:lnTo>
                  <a:lnTo>
                    <a:pt x="9055472" y="2320937"/>
                  </a:lnTo>
                  <a:lnTo>
                    <a:pt x="9035616" y="2361082"/>
                  </a:lnTo>
                  <a:lnTo>
                    <a:pt x="9013956" y="2400132"/>
                  </a:lnTo>
                  <a:lnTo>
                    <a:pt x="8990546" y="2438033"/>
                  </a:lnTo>
                  <a:lnTo>
                    <a:pt x="8965442" y="2474731"/>
                  </a:lnTo>
                  <a:lnTo>
                    <a:pt x="8938698" y="2510170"/>
                  </a:lnTo>
                  <a:lnTo>
                    <a:pt x="8910368" y="2544297"/>
                  </a:lnTo>
                  <a:lnTo>
                    <a:pt x="8880507" y="2577056"/>
                  </a:lnTo>
                  <a:lnTo>
                    <a:pt x="8849170" y="2608394"/>
                  </a:lnTo>
                  <a:lnTo>
                    <a:pt x="8816410" y="2638255"/>
                  </a:lnTo>
                  <a:lnTo>
                    <a:pt x="8782284" y="2666585"/>
                  </a:lnTo>
                  <a:lnTo>
                    <a:pt x="8746844" y="2693329"/>
                  </a:lnTo>
                  <a:lnTo>
                    <a:pt x="8710147" y="2718433"/>
                  </a:lnTo>
                  <a:lnTo>
                    <a:pt x="8672246" y="2741842"/>
                  </a:lnTo>
                  <a:lnTo>
                    <a:pt x="8633195" y="2763502"/>
                  </a:lnTo>
                  <a:lnTo>
                    <a:pt x="8593051" y="2783359"/>
                  </a:lnTo>
                  <a:lnTo>
                    <a:pt x="8551866" y="2801356"/>
                  </a:lnTo>
                  <a:lnTo>
                    <a:pt x="8509696" y="2817441"/>
                  </a:lnTo>
                  <a:lnTo>
                    <a:pt x="8466595" y="2831558"/>
                  </a:lnTo>
                  <a:lnTo>
                    <a:pt x="8422618" y="2843653"/>
                  </a:lnTo>
                  <a:lnTo>
                    <a:pt x="8377819" y="2853671"/>
                  </a:lnTo>
                  <a:lnTo>
                    <a:pt x="8332253" y="2861558"/>
                  </a:lnTo>
                  <a:lnTo>
                    <a:pt x="8285975" y="2867259"/>
                  </a:lnTo>
                  <a:lnTo>
                    <a:pt x="8239039" y="2870720"/>
                  </a:lnTo>
                  <a:lnTo>
                    <a:pt x="8191499" y="2871886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61" y="6000109"/>
              <a:ext cx="2314574" cy="23145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6443" y="5907511"/>
              <a:ext cx="2283460" cy="2283460"/>
            </a:xfrm>
            <a:custGeom>
              <a:avLst/>
              <a:gdLst/>
              <a:ahLst/>
              <a:cxnLst/>
              <a:rect l="l" t="t" r="r" b="b"/>
              <a:pathLst>
                <a:path w="2283460" h="2283459">
                  <a:moveTo>
                    <a:pt x="1141575" y="2282857"/>
                  </a:moveTo>
                  <a:lnTo>
                    <a:pt x="1093180" y="2281858"/>
                  </a:lnTo>
                  <a:lnTo>
                    <a:pt x="1045440" y="2278881"/>
                  </a:lnTo>
                  <a:lnTo>
                    <a:pt x="998251" y="2273966"/>
                  </a:lnTo>
                  <a:lnTo>
                    <a:pt x="951651" y="2267154"/>
                  </a:lnTo>
                  <a:lnTo>
                    <a:pt x="905681" y="2258485"/>
                  </a:lnTo>
                  <a:lnTo>
                    <a:pt x="860379" y="2247998"/>
                  </a:lnTo>
                  <a:lnTo>
                    <a:pt x="815786" y="2235733"/>
                  </a:lnTo>
                  <a:lnTo>
                    <a:pt x="771941" y="2221729"/>
                  </a:lnTo>
                  <a:lnTo>
                    <a:pt x="728884" y="2206026"/>
                  </a:lnTo>
                  <a:lnTo>
                    <a:pt x="686655" y="2188663"/>
                  </a:lnTo>
                  <a:lnTo>
                    <a:pt x="645292" y="2169681"/>
                  </a:lnTo>
                  <a:lnTo>
                    <a:pt x="604836" y="2149119"/>
                  </a:lnTo>
                  <a:lnTo>
                    <a:pt x="565327" y="2127016"/>
                  </a:lnTo>
                  <a:lnTo>
                    <a:pt x="526803" y="2103412"/>
                  </a:lnTo>
                  <a:lnTo>
                    <a:pt x="489305" y="2078347"/>
                  </a:lnTo>
                  <a:lnTo>
                    <a:pt x="452872" y="2051860"/>
                  </a:lnTo>
                  <a:lnTo>
                    <a:pt x="417543" y="2023991"/>
                  </a:lnTo>
                  <a:lnTo>
                    <a:pt x="383359" y="1994780"/>
                  </a:lnTo>
                  <a:lnTo>
                    <a:pt x="350359" y="1964266"/>
                  </a:lnTo>
                  <a:lnTo>
                    <a:pt x="318583" y="1932488"/>
                  </a:lnTo>
                  <a:lnTo>
                    <a:pt x="288069" y="1899488"/>
                  </a:lnTo>
                  <a:lnTo>
                    <a:pt x="258859" y="1865303"/>
                  </a:lnTo>
                  <a:lnTo>
                    <a:pt x="230991" y="1829974"/>
                  </a:lnTo>
                  <a:lnTo>
                    <a:pt x="204505" y="1793540"/>
                  </a:lnTo>
                  <a:lnTo>
                    <a:pt x="179440" y="1756041"/>
                  </a:lnTo>
                  <a:lnTo>
                    <a:pt x="155837" y="1717517"/>
                  </a:lnTo>
                  <a:lnTo>
                    <a:pt x="133735" y="1678007"/>
                  </a:lnTo>
                  <a:lnTo>
                    <a:pt x="113173" y="1637550"/>
                  </a:lnTo>
                  <a:lnTo>
                    <a:pt x="94191" y="1596188"/>
                  </a:lnTo>
                  <a:lnTo>
                    <a:pt x="76830" y="1553958"/>
                  </a:lnTo>
                  <a:lnTo>
                    <a:pt x="61127" y="1510901"/>
                  </a:lnTo>
                  <a:lnTo>
                    <a:pt x="47124" y="1467056"/>
                  </a:lnTo>
                  <a:lnTo>
                    <a:pt x="34859" y="1422463"/>
                  </a:lnTo>
                  <a:lnTo>
                    <a:pt x="24372" y="1377162"/>
                  </a:lnTo>
                  <a:lnTo>
                    <a:pt x="15703" y="1331191"/>
                  </a:lnTo>
                  <a:lnTo>
                    <a:pt x="8892" y="1284592"/>
                  </a:lnTo>
                  <a:lnTo>
                    <a:pt x="3978" y="1237403"/>
                  </a:lnTo>
                  <a:lnTo>
                    <a:pt x="1000" y="1189664"/>
                  </a:lnTo>
                  <a:lnTo>
                    <a:pt x="0" y="1141366"/>
                  </a:lnTo>
                  <a:lnTo>
                    <a:pt x="1000" y="1093165"/>
                  </a:lnTo>
                  <a:lnTo>
                    <a:pt x="3978" y="1045426"/>
                  </a:lnTo>
                  <a:lnTo>
                    <a:pt x="8892" y="998237"/>
                  </a:lnTo>
                  <a:lnTo>
                    <a:pt x="15703" y="951638"/>
                  </a:lnTo>
                  <a:lnTo>
                    <a:pt x="24372" y="905669"/>
                  </a:lnTo>
                  <a:lnTo>
                    <a:pt x="34859" y="860368"/>
                  </a:lnTo>
                  <a:lnTo>
                    <a:pt x="47124" y="815776"/>
                  </a:lnTo>
                  <a:lnTo>
                    <a:pt x="61127" y="771931"/>
                  </a:lnTo>
                  <a:lnTo>
                    <a:pt x="76830" y="728875"/>
                  </a:lnTo>
                  <a:lnTo>
                    <a:pt x="94191" y="686646"/>
                  </a:lnTo>
                  <a:lnTo>
                    <a:pt x="113173" y="645284"/>
                  </a:lnTo>
                  <a:lnTo>
                    <a:pt x="133735" y="604829"/>
                  </a:lnTo>
                  <a:lnTo>
                    <a:pt x="155837" y="565320"/>
                  </a:lnTo>
                  <a:lnTo>
                    <a:pt x="179440" y="526797"/>
                  </a:lnTo>
                  <a:lnTo>
                    <a:pt x="204505" y="489299"/>
                  </a:lnTo>
                  <a:lnTo>
                    <a:pt x="230991" y="452866"/>
                  </a:lnTo>
                  <a:lnTo>
                    <a:pt x="258859" y="417538"/>
                  </a:lnTo>
                  <a:lnTo>
                    <a:pt x="288069" y="383355"/>
                  </a:lnTo>
                  <a:lnTo>
                    <a:pt x="318583" y="350355"/>
                  </a:lnTo>
                  <a:lnTo>
                    <a:pt x="350359" y="318579"/>
                  </a:lnTo>
                  <a:lnTo>
                    <a:pt x="383359" y="288066"/>
                  </a:lnTo>
                  <a:lnTo>
                    <a:pt x="417543" y="258856"/>
                  </a:lnTo>
                  <a:lnTo>
                    <a:pt x="452872" y="230988"/>
                  </a:lnTo>
                  <a:lnTo>
                    <a:pt x="489305" y="204503"/>
                  </a:lnTo>
                  <a:lnTo>
                    <a:pt x="526803" y="179438"/>
                  </a:lnTo>
                  <a:lnTo>
                    <a:pt x="565327" y="155836"/>
                  </a:lnTo>
                  <a:lnTo>
                    <a:pt x="604836" y="133734"/>
                  </a:lnTo>
                  <a:lnTo>
                    <a:pt x="645292" y="113172"/>
                  </a:lnTo>
                  <a:lnTo>
                    <a:pt x="686655" y="94191"/>
                  </a:lnTo>
                  <a:lnTo>
                    <a:pt x="728884" y="76829"/>
                  </a:lnTo>
                  <a:lnTo>
                    <a:pt x="771941" y="61127"/>
                  </a:lnTo>
                  <a:lnTo>
                    <a:pt x="815786" y="47124"/>
                  </a:lnTo>
                  <a:lnTo>
                    <a:pt x="860379" y="34859"/>
                  </a:lnTo>
                  <a:lnTo>
                    <a:pt x="905681" y="24373"/>
                  </a:lnTo>
                  <a:lnTo>
                    <a:pt x="951651" y="15704"/>
                  </a:lnTo>
                  <a:lnTo>
                    <a:pt x="998251" y="8893"/>
                  </a:lnTo>
                  <a:lnTo>
                    <a:pt x="1045440" y="3978"/>
                  </a:lnTo>
                  <a:lnTo>
                    <a:pt x="1093180" y="1001"/>
                  </a:lnTo>
                  <a:lnTo>
                    <a:pt x="1141423" y="0"/>
                  </a:lnTo>
                  <a:lnTo>
                    <a:pt x="1189679" y="1001"/>
                  </a:lnTo>
                  <a:lnTo>
                    <a:pt x="1237419" y="3978"/>
                  </a:lnTo>
                  <a:lnTo>
                    <a:pt x="1284608" y="8893"/>
                  </a:lnTo>
                  <a:lnTo>
                    <a:pt x="1331208" y="15704"/>
                  </a:lnTo>
                  <a:lnTo>
                    <a:pt x="1377178" y="24373"/>
                  </a:lnTo>
                  <a:lnTo>
                    <a:pt x="1422479" y="34859"/>
                  </a:lnTo>
                  <a:lnTo>
                    <a:pt x="1467072" y="47124"/>
                  </a:lnTo>
                  <a:lnTo>
                    <a:pt x="1510916" y="61127"/>
                  </a:lnTo>
                  <a:lnTo>
                    <a:pt x="1553973" y="76829"/>
                  </a:lnTo>
                  <a:lnTo>
                    <a:pt x="1596203" y="94191"/>
                  </a:lnTo>
                  <a:lnTo>
                    <a:pt x="1637565" y="113172"/>
                  </a:lnTo>
                  <a:lnTo>
                    <a:pt x="1678021" y="133734"/>
                  </a:lnTo>
                  <a:lnTo>
                    <a:pt x="1717530" y="155836"/>
                  </a:lnTo>
                  <a:lnTo>
                    <a:pt x="1756054" y="179438"/>
                  </a:lnTo>
                  <a:lnTo>
                    <a:pt x="1793552" y="204503"/>
                  </a:lnTo>
                  <a:lnTo>
                    <a:pt x="1829985" y="230988"/>
                  </a:lnTo>
                  <a:lnTo>
                    <a:pt x="1865313" y="258856"/>
                  </a:lnTo>
                  <a:lnTo>
                    <a:pt x="1899497" y="288066"/>
                  </a:lnTo>
                  <a:lnTo>
                    <a:pt x="1932497" y="318579"/>
                  </a:lnTo>
                  <a:lnTo>
                    <a:pt x="1964274" y="350355"/>
                  </a:lnTo>
                  <a:lnTo>
                    <a:pt x="1994787" y="383355"/>
                  </a:lnTo>
                  <a:lnTo>
                    <a:pt x="2023997" y="417538"/>
                  </a:lnTo>
                  <a:lnTo>
                    <a:pt x="2051865" y="452866"/>
                  </a:lnTo>
                  <a:lnTo>
                    <a:pt x="2078351" y="489299"/>
                  </a:lnTo>
                  <a:lnTo>
                    <a:pt x="2103416" y="526797"/>
                  </a:lnTo>
                  <a:lnTo>
                    <a:pt x="2127019" y="565320"/>
                  </a:lnTo>
                  <a:lnTo>
                    <a:pt x="2149121" y="604829"/>
                  </a:lnTo>
                  <a:lnTo>
                    <a:pt x="2169683" y="645284"/>
                  </a:lnTo>
                  <a:lnTo>
                    <a:pt x="2188664" y="686646"/>
                  </a:lnTo>
                  <a:lnTo>
                    <a:pt x="2206026" y="728875"/>
                  </a:lnTo>
                  <a:lnTo>
                    <a:pt x="2221728" y="771931"/>
                  </a:lnTo>
                  <a:lnTo>
                    <a:pt x="2235732" y="815776"/>
                  </a:lnTo>
                  <a:lnTo>
                    <a:pt x="2247997" y="860368"/>
                  </a:lnTo>
                  <a:lnTo>
                    <a:pt x="2258483" y="905669"/>
                  </a:lnTo>
                  <a:lnTo>
                    <a:pt x="2267152" y="951638"/>
                  </a:lnTo>
                  <a:lnTo>
                    <a:pt x="2273964" y="998237"/>
                  </a:lnTo>
                  <a:lnTo>
                    <a:pt x="2278878" y="1045426"/>
                  </a:lnTo>
                  <a:lnTo>
                    <a:pt x="2281856" y="1093165"/>
                  </a:lnTo>
                  <a:lnTo>
                    <a:pt x="2282855" y="1141415"/>
                  </a:lnTo>
                  <a:lnTo>
                    <a:pt x="2281856" y="1189664"/>
                  </a:lnTo>
                  <a:lnTo>
                    <a:pt x="2278878" y="1237403"/>
                  </a:lnTo>
                  <a:lnTo>
                    <a:pt x="2273964" y="1284592"/>
                  </a:lnTo>
                  <a:lnTo>
                    <a:pt x="2267152" y="1331191"/>
                  </a:lnTo>
                  <a:lnTo>
                    <a:pt x="2258483" y="1377162"/>
                  </a:lnTo>
                  <a:lnTo>
                    <a:pt x="2247997" y="1422463"/>
                  </a:lnTo>
                  <a:lnTo>
                    <a:pt x="2235732" y="1467056"/>
                  </a:lnTo>
                  <a:lnTo>
                    <a:pt x="2221728" y="1510901"/>
                  </a:lnTo>
                  <a:lnTo>
                    <a:pt x="2206026" y="1553958"/>
                  </a:lnTo>
                  <a:lnTo>
                    <a:pt x="2188664" y="1596188"/>
                  </a:lnTo>
                  <a:lnTo>
                    <a:pt x="2169683" y="1637550"/>
                  </a:lnTo>
                  <a:lnTo>
                    <a:pt x="2149121" y="1678007"/>
                  </a:lnTo>
                  <a:lnTo>
                    <a:pt x="2127019" y="1717517"/>
                  </a:lnTo>
                  <a:lnTo>
                    <a:pt x="2103416" y="1756041"/>
                  </a:lnTo>
                  <a:lnTo>
                    <a:pt x="2078351" y="1793540"/>
                  </a:lnTo>
                  <a:lnTo>
                    <a:pt x="2051865" y="1829974"/>
                  </a:lnTo>
                  <a:lnTo>
                    <a:pt x="2023997" y="1865303"/>
                  </a:lnTo>
                  <a:lnTo>
                    <a:pt x="1994787" y="1899488"/>
                  </a:lnTo>
                  <a:lnTo>
                    <a:pt x="1964274" y="1932488"/>
                  </a:lnTo>
                  <a:lnTo>
                    <a:pt x="1932497" y="1964266"/>
                  </a:lnTo>
                  <a:lnTo>
                    <a:pt x="1899497" y="1994780"/>
                  </a:lnTo>
                  <a:lnTo>
                    <a:pt x="1865313" y="2023991"/>
                  </a:lnTo>
                  <a:lnTo>
                    <a:pt x="1829985" y="2051860"/>
                  </a:lnTo>
                  <a:lnTo>
                    <a:pt x="1793552" y="2078347"/>
                  </a:lnTo>
                  <a:lnTo>
                    <a:pt x="1756054" y="2103412"/>
                  </a:lnTo>
                  <a:lnTo>
                    <a:pt x="1717530" y="2127016"/>
                  </a:lnTo>
                  <a:lnTo>
                    <a:pt x="1678021" y="2149119"/>
                  </a:lnTo>
                  <a:lnTo>
                    <a:pt x="1637565" y="2169681"/>
                  </a:lnTo>
                  <a:lnTo>
                    <a:pt x="1596203" y="2188663"/>
                  </a:lnTo>
                  <a:lnTo>
                    <a:pt x="1553973" y="2206026"/>
                  </a:lnTo>
                  <a:lnTo>
                    <a:pt x="1510916" y="2221729"/>
                  </a:lnTo>
                  <a:lnTo>
                    <a:pt x="1467072" y="2235733"/>
                  </a:lnTo>
                  <a:lnTo>
                    <a:pt x="1422479" y="2247998"/>
                  </a:lnTo>
                  <a:lnTo>
                    <a:pt x="1377178" y="2258485"/>
                  </a:lnTo>
                  <a:lnTo>
                    <a:pt x="1331208" y="2267154"/>
                  </a:lnTo>
                  <a:lnTo>
                    <a:pt x="1284608" y="2273966"/>
                  </a:lnTo>
                  <a:lnTo>
                    <a:pt x="1237419" y="2278881"/>
                  </a:lnTo>
                  <a:lnTo>
                    <a:pt x="1189679" y="2281858"/>
                  </a:lnTo>
                  <a:lnTo>
                    <a:pt x="1141575" y="2282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2955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pc="-7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420">
                <a:solidFill>
                  <a:srgbClr val="FFFFFF"/>
                </a:solidFill>
                <a:latin typeface="Verdana"/>
                <a:cs typeface="Verdana"/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599396" y="6241925"/>
            <a:ext cx="145669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50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00" spc="-173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54" sz="6750" spc="-177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00" spc="-58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01518" y="7022802"/>
            <a:ext cx="145288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0" spc="-43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81364" y="6088898"/>
            <a:ext cx="1938655" cy="1915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" marR="5080" indent="-18415">
              <a:lnSpc>
                <a:spcPct val="117000"/>
              </a:lnSpc>
              <a:spcBef>
                <a:spcPts val="95"/>
              </a:spcBef>
            </a:pPr>
            <a:r>
              <a:rPr dirty="0" sz="53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00" spc="-40">
                <a:solidFill>
                  <a:srgbClr val="FFFFFF"/>
                </a:solidFill>
                <a:latin typeface="Arial"/>
                <a:cs typeface="Arial"/>
              </a:rPr>
              <a:t>7.60%</a:t>
            </a:r>
            <a:endParaRPr sz="53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2588059"/>
            <a:ext cx="9138920" cy="2872105"/>
            <a:chOff x="0" y="2588059"/>
            <a:chExt cx="9138920" cy="2872105"/>
          </a:xfrm>
        </p:grpSpPr>
        <p:sp>
          <p:nvSpPr>
            <p:cNvPr id="13" name="object 13" descr=""/>
            <p:cNvSpPr/>
            <p:nvPr/>
          </p:nvSpPr>
          <p:spPr>
            <a:xfrm>
              <a:off x="0" y="2588059"/>
              <a:ext cx="9138920" cy="2872105"/>
            </a:xfrm>
            <a:custGeom>
              <a:avLst/>
              <a:gdLst/>
              <a:ahLst/>
              <a:cxnLst/>
              <a:rect l="l" t="t" r="r" b="b"/>
              <a:pathLst>
                <a:path w="9138920" h="2872104">
                  <a:moveTo>
                    <a:pt x="8191499" y="2871883"/>
                  </a:moveTo>
                  <a:lnTo>
                    <a:pt x="802465" y="2871883"/>
                  </a:lnTo>
                  <a:lnTo>
                    <a:pt x="754925" y="2870717"/>
                  </a:lnTo>
                  <a:lnTo>
                    <a:pt x="707989" y="2867256"/>
                  </a:lnTo>
                  <a:lnTo>
                    <a:pt x="661711" y="2861555"/>
                  </a:lnTo>
                  <a:lnTo>
                    <a:pt x="616145" y="2853668"/>
                  </a:lnTo>
                  <a:lnTo>
                    <a:pt x="571347" y="2843650"/>
                  </a:lnTo>
                  <a:lnTo>
                    <a:pt x="527370" y="2831555"/>
                  </a:lnTo>
                  <a:lnTo>
                    <a:pt x="484269" y="2817438"/>
                  </a:lnTo>
                  <a:lnTo>
                    <a:pt x="442099" y="2801353"/>
                  </a:lnTo>
                  <a:lnTo>
                    <a:pt x="400914" y="2783356"/>
                  </a:lnTo>
                  <a:lnTo>
                    <a:pt x="360770" y="2763499"/>
                  </a:lnTo>
                  <a:lnTo>
                    <a:pt x="321719" y="2741839"/>
                  </a:lnTo>
                  <a:lnTo>
                    <a:pt x="283818" y="2718430"/>
                  </a:lnTo>
                  <a:lnTo>
                    <a:pt x="247120" y="2693326"/>
                  </a:lnTo>
                  <a:lnTo>
                    <a:pt x="211681" y="2666582"/>
                  </a:lnTo>
                  <a:lnTo>
                    <a:pt x="177554" y="2638252"/>
                  </a:lnTo>
                  <a:lnTo>
                    <a:pt x="144795" y="2608391"/>
                  </a:lnTo>
                  <a:lnTo>
                    <a:pt x="113457" y="2577053"/>
                  </a:lnTo>
                  <a:lnTo>
                    <a:pt x="83596" y="2544294"/>
                  </a:lnTo>
                  <a:lnTo>
                    <a:pt x="55266" y="2510167"/>
                  </a:lnTo>
                  <a:lnTo>
                    <a:pt x="28522" y="2474728"/>
                  </a:lnTo>
                  <a:lnTo>
                    <a:pt x="3418" y="2438030"/>
                  </a:lnTo>
                  <a:lnTo>
                    <a:pt x="0" y="2432496"/>
                  </a:lnTo>
                  <a:lnTo>
                    <a:pt x="0" y="439387"/>
                  </a:lnTo>
                  <a:lnTo>
                    <a:pt x="28522" y="397155"/>
                  </a:lnTo>
                  <a:lnTo>
                    <a:pt x="55266" y="361716"/>
                  </a:lnTo>
                  <a:lnTo>
                    <a:pt x="83596" y="327589"/>
                  </a:lnTo>
                  <a:lnTo>
                    <a:pt x="113457" y="294830"/>
                  </a:lnTo>
                  <a:lnTo>
                    <a:pt x="144795" y="263492"/>
                  </a:lnTo>
                  <a:lnTo>
                    <a:pt x="177554" y="233631"/>
                  </a:lnTo>
                  <a:lnTo>
                    <a:pt x="211681" y="205301"/>
                  </a:lnTo>
                  <a:lnTo>
                    <a:pt x="247120" y="178557"/>
                  </a:lnTo>
                  <a:lnTo>
                    <a:pt x="283818" y="153453"/>
                  </a:lnTo>
                  <a:lnTo>
                    <a:pt x="321719" y="130043"/>
                  </a:lnTo>
                  <a:lnTo>
                    <a:pt x="360770" y="108383"/>
                  </a:lnTo>
                  <a:lnTo>
                    <a:pt x="400914" y="88527"/>
                  </a:lnTo>
                  <a:lnTo>
                    <a:pt x="442099" y="70529"/>
                  </a:lnTo>
                  <a:lnTo>
                    <a:pt x="484269" y="54445"/>
                  </a:lnTo>
                  <a:lnTo>
                    <a:pt x="527370" y="40327"/>
                  </a:lnTo>
                  <a:lnTo>
                    <a:pt x="571347" y="28232"/>
                  </a:lnTo>
                  <a:lnTo>
                    <a:pt x="616145" y="18214"/>
                  </a:lnTo>
                  <a:lnTo>
                    <a:pt x="661711" y="10327"/>
                  </a:lnTo>
                  <a:lnTo>
                    <a:pt x="707989" y="4626"/>
                  </a:lnTo>
                  <a:lnTo>
                    <a:pt x="754925" y="1165"/>
                  </a:lnTo>
                  <a:lnTo>
                    <a:pt x="802462" y="0"/>
                  </a:lnTo>
                  <a:lnTo>
                    <a:pt x="8191502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5"/>
                  </a:lnTo>
                  <a:lnTo>
                    <a:pt x="8551866" y="70529"/>
                  </a:lnTo>
                  <a:lnTo>
                    <a:pt x="8593051" y="88527"/>
                  </a:lnTo>
                  <a:lnTo>
                    <a:pt x="8633195" y="108383"/>
                  </a:lnTo>
                  <a:lnTo>
                    <a:pt x="8672246" y="130043"/>
                  </a:lnTo>
                  <a:lnTo>
                    <a:pt x="8710147" y="153453"/>
                  </a:lnTo>
                  <a:lnTo>
                    <a:pt x="8746844" y="178557"/>
                  </a:lnTo>
                  <a:lnTo>
                    <a:pt x="8782284" y="205301"/>
                  </a:lnTo>
                  <a:lnTo>
                    <a:pt x="8816410" y="233631"/>
                  </a:lnTo>
                  <a:lnTo>
                    <a:pt x="8849170" y="263492"/>
                  </a:lnTo>
                  <a:lnTo>
                    <a:pt x="8880507" y="294830"/>
                  </a:lnTo>
                  <a:lnTo>
                    <a:pt x="8910368" y="327589"/>
                  </a:lnTo>
                  <a:lnTo>
                    <a:pt x="8938698" y="361716"/>
                  </a:lnTo>
                  <a:lnTo>
                    <a:pt x="8965442" y="397155"/>
                  </a:lnTo>
                  <a:lnTo>
                    <a:pt x="8990546" y="433852"/>
                  </a:lnTo>
                  <a:lnTo>
                    <a:pt x="9013956" y="471754"/>
                  </a:lnTo>
                  <a:lnTo>
                    <a:pt x="9035616" y="510804"/>
                  </a:lnTo>
                  <a:lnTo>
                    <a:pt x="9055472" y="550948"/>
                  </a:lnTo>
                  <a:lnTo>
                    <a:pt x="9073470" y="592133"/>
                  </a:lnTo>
                  <a:lnTo>
                    <a:pt x="9089554" y="634303"/>
                  </a:lnTo>
                  <a:lnTo>
                    <a:pt x="9103672" y="677403"/>
                  </a:lnTo>
                  <a:lnTo>
                    <a:pt x="9115767" y="721380"/>
                  </a:lnTo>
                  <a:lnTo>
                    <a:pt x="9125785" y="766178"/>
                  </a:lnTo>
                  <a:lnTo>
                    <a:pt x="9133672" y="811744"/>
                  </a:lnTo>
                  <a:lnTo>
                    <a:pt x="9138730" y="852805"/>
                  </a:lnTo>
                  <a:lnTo>
                    <a:pt x="9138730" y="2019076"/>
                  </a:lnTo>
                  <a:lnTo>
                    <a:pt x="9133672" y="2060137"/>
                  </a:lnTo>
                  <a:lnTo>
                    <a:pt x="9125785" y="2105703"/>
                  </a:lnTo>
                  <a:lnTo>
                    <a:pt x="9115767" y="2150502"/>
                  </a:lnTo>
                  <a:lnTo>
                    <a:pt x="9103672" y="2194479"/>
                  </a:lnTo>
                  <a:lnTo>
                    <a:pt x="9089554" y="2237579"/>
                  </a:lnTo>
                  <a:lnTo>
                    <a:pt x="9073470" y="2279749"/>
                  </a:lnTo>
                  <a:lnTo>
                    <a:pt x="9055472" y="2320934"/>
                  </a:lnTo>
                  <a:lnTo>
                    <a:pt x="9035616" y="2361079"/>
                  </a:lnTo>
                  <a:lnTo>
                    <a:pt x="9013956" y="2400129"/>
                  </a:lnTo>
                  <a:lnTo>
                    <a:pt x="8990546" y="2438030"/>
                  </a:lnTo>
                  <a:lnTo>
                    <a:pt x="8965442" y="2474728"/>
                  </a:lnTo>
                  <a:lnTo>
                    <a:pt x="8938698" y="2510167"/>
                  </a:lnTo>
                  <a:lnTo>
                    <a:pt x="8910368" y="2544294"/>
                  </a:lnTo>
                  <a:lnTo>
                    <a:pt x="8880507" y="2577053"/>
                  </a:lnTo>
                  <a:lnTo>
                    <a:pt x="8849170" y="2608391"/>
                  </a:lnTo>
                  <a:lnTo>
                    <a:pt x="8816410" y="2638252"/>
                  </a:lnTo>
                  <a:lnTo>
                    <a:pt x="8782284" y="2666582"/>
                  </a:lnTo>
                  <a:lnTo>
                    <a:pt x="8746844" y="2693326"/>
                  </a:lnTo>
                  <a:lnTo>
                    <a:pt x="8710147" y="2718430"/>
                  </a:lnTo>
                  <a:lnTo>
                    <a:pt x="8672246" y="2741839"/>
                  </a:lnTo>
                  <a:lnTo>
                    <a:pt x="8633195" y="2763499"/>
                  </a:lnTo>
                  <a:lnTo>
                    <a:pt x="8593051" y="2783356"/>
                  </a:lnTo>
                  <a:lnTo>
                    <a:pt x="8551866" y="2801353"/>
                  </a:lnTo>
                  <a:lnTo>
                    <a:pt x="8509696" y="2817438"/>
                  </a:lnTo>
                  <a:lnTo>
                    <a:pt x="8466595" y="2831555"/>
                  </a:lnTo>
                  <a:lnTo>
                    <a:pt x="8422618" y="2843650"/>
                  </a:lnTo>
                  <a:lnTo>
                    <a:pt x="8377819" y="2853668"/>
                  </a:lnTo>
                  <a:lnTo>
                    <a:pt x="8332253" y="2861555"/>
                  </a:lnTo>
                  <a:lnTo>
                    <a:pt x="8285975" y="2867256"/>
                  </a:lnTo>
                  <a:lnTo>
                    <a:pt x="8239039" y="2870717"/>
                  </a:lnTo>
                  <a:lnTo>
                    <a:pt x="8191499" y="2871883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61" y="2940920"/>
              <a:ext cx="2314574" cy="231456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86443" y="2848312"/>
              <a:ext cx="2283460" cy="2283460"/>
            </a:xfrm>
            <a:custGeom>
              <a:avLst/>
              <a:gdLst/>
              <a:ahLst/>
              <a:cxnLst/>
              <a:rect l="l" t="t" r="r" b="b"/>
              <a:pathLst>
                <a:path w="2283460" h="2283460">
                  <a:moveTo>
                    <a:pt x="1142166" y="2282857"/>
                  </a:moveTo>
                  <a:lnTo>
                    <a:pt x="1140694" y="2282857"/>
                  </a:lnTo>
                  <a:lnTo>
                    <a:pt x="1093180" y="2281871"/>
                  </a:lnTo>
                  <a:lnTo>
                    <a:pt x="1045440" y="2278893"/>
                  </a:lnTo>
                  <a:lnTo>
                    <a:pt x="998251" y="2273978"/>
                  </a:lnTo>
                  <a:lnTo>
                    <a:pt x="951651" y="2267167"/>
                  </a:lnTo>
                  <a:lnTo>
                    <a:pt x="905681" y="2258498"/>
                  </a:lnTo>
                  <a:lnTo>
                    <a:pt x="860379" y="2248010"/>
                  </a:lnTo>
                  <a:lnTo>
                    <a:pt x="815786" y="2235745"/>
                  </a:lnTo>
                  <a:lnTo>
                    <a:pt x="771941" y="2221741"/>
                  </a:lnTo>
                  <a:lnTo>
                    <a:pt x="728884" y="2206038"/>
                  </a:lnTo>
                  <a:lnTo>
                    <a:pt x="686655" y="2188675"/>
                  </a:lnTo>
                  <a:lnTo>
                    <a:pt x="645292" y="2169693"/>
                  </a:lnTo>
                  <a:lnTo>
                    <a:pt x="604836" y="2149131"/>
                  </a:lnTo>
                  <a:lnTo>
                    <a:pt x="565327" y="2127028"/>
                  </a:lnTo>
                  <a:lnTo>
                    <a:pt x="526803" y="2103424"/>
                  </a:lnTo>
                  <a:lnTo>
                    <a:pt x="489305" y="2078359"/>
                  </a:lnTo>
                  <a:lnTo>
                    <a:pt x="452872" y="2051872"/>
                  </a:lnTo>
                  <a:lnTo>
                    <a:pt x="417543" y="2024003"/>
                  </a:lnTo>
                  <a:lnTo>
                    <a:pt x="383359" y="1994792"/>
                  </a:lnTo>
                  <a:lnTo>
                    <a:pt x="350359" y="1964278"/>
                  </a:lnTo>
                  <a:lnTo>
                    <a:pt x="318583" y="1932501"/>
                  </a:lnTo>
                  <a:lnTo>
                    <a:pt x="288069" y="1899500"/>
                  </a:lnTo>
                  <a:lnTo>
                    <a:pt x="258859" y="1865315"/>
                  </a:lnTo>
                  <a:lnTo>
                    <a:pt x="230991" y="1829986"/>
                  </a:lnTo>
                  <a:lnTo>
                    <a:pt x="204505" y="1793552"/>
                  </a:lnTo>
                  <a:lnTo>
                    <a:pt x="179440" y="1756053"/>
                  </a:lnTo>
                  <a:lnTo>
                    <a:pt x="155837" y="1717529"/>
                  </a:lnTo>
                  <a:lnTo>
                    <a:pt x="133735" y="1678019"/>
                  </a:lnTo>
                  <a:lnTo>
                    <a:pt x="113173" y="1637563"/>
                  </a:lnTo>
                  <a:lnTo>
                    <a:pt x="94191" y="1596200"/>
                  </a:lnTo>
                  <a:lnTo>
                    <a:pt x="76830" y="1553970"/>
                  </a:lnTo>
                  <a:lnTo>
                    <a:pt x="61127" y="1510913"/>
                  </a:lnTo>
                  <a:lnTo>
                    <a:pt x="47124" y="1467068"/>
                  </a:lnTo>
                  <a:lnTo>
                    <a:pt x="34859" y="1422475"/>
                  </a:lnTo>
                  <a:lnTo>
                    <a:pt x="24372" y="1377174"/>
                  </a:lnTo>
                  <a:lnTo>
                    <a:pt x="15703" y="1331204"/>
                  </a:lnTo>
                  <a:lnTo>
                    <a:pt x="8892" y="1284604"/>
                  </a:lnTo>
                  <a:lnTo>
                    <a:pt x="3978" y="1237415"/>
                  </a:lnTo>
                  <a:lnTo>
                    <a:pt x="1000" y="1189676"/>
                  </a:lnTo>
                  <a:lnTo>
                    <a:pt x="0" y="1141378"/>
                  </a:lnTo>
                  <a:lnTo>
                    <a:pt x="1000" y="1093177"/>
                  </a:lnTo>
                  <a:lnTo>
                    <a:pt x="3978" y="1045438"/>
                  </a:lnTo>
                  <a:lnTo>
                    <a:pt x="8892" y="998250"/>
                  </a:lnTo>
                  <a:lnTo>
                    <a:pt x="15703" y="951650"/>
                  </a:lnTo>
                  <a:lnTo>
                    <a:pt x="24372" y="905680"/>
                  </a:lnTo>
                  <a:lnTo>
                    <a:pt x="34859" y="860379"/>
                  </a:lnTo>
                  <a:lnTo>
                    <a:pt x="47124" y="815787"/>
                  </a:lnTo>
                  <a:lnTo>
                    <a:pt x="61127" y="771942"/>
                  </a:lnTo>
                  <a:lnTo>
                    <a:pt x="76830" y="728886"/>
                  </a:lnTo>
                  <a:lnTo>
                    <a:pt x="94191" y="686656"/>
                  </a:lnTo>
                  <a:lnTo>
                    <a:pt x="113173" y="645294"/>
                  </a:lnTo>
                  <a:lnTo>
                    <a:pt x="133735" y="604838"/>
                  </a:lnTo>
                  <a:lnTo>
                    <a:pt x="155837" y="565329"/>
                  </a:lnTo>
                  <a:lnTo>
                    <a:pt x="179440" y="526805"/>
                  </a:lnTo>
                  <a:lnTo>
                    <a:pt x="204505" y="489307"/>
                  </a:lnTo>
                  <a:lnTo>
                    <a:pt x="230991" y="452874"/>
                  </a:lnTo>
                  <a:lnTo>
                    <a:pt x="258859" y="417546"/>
                  </a:lnTo>
                  <a:lnTo>
                    <a:pt x="288069" y="383362"/>
                  </a:lnTo>
                  <a:lnTo>
                    <a:pt x="318583" y="350361"/>
                  </a:lnTo>
                  <a:lnTo>
                    <a:pt x="350359" y="318585"/>
                  </a:lnTo>
                  <a:lnTo>
                    <a:pt x="383359" y="288072"/>
                  </a:lnTo>
                  <a:lnTo>
                    <a:pt x="417543" y="258861"/>
                  </a:lnTo>
                  <a:lnTo>
                    <a:pt x="452872" y="230993"/>
                  </a:lnTo>
                  <a:lnTo>
                    <a:pt x="489305" y="204507"/>
                  </a:lnTo>
                  <a:lnTo>
                    <a:pt x="526803" y="179442"/>
                  </a:lnTo>
                  <a:lnTo>
                    <a:pt x="565327" y="155839"/>
                  </a:lnTo>
                  <a:lnTo>
                    <a:pt x="604836" y="133737"/>
                  </a:lnTo>
                  <a:lnTo>
                    <a:pt x="645292" y="113175"/>
                  </a:lnTo>
                  <a:lnTo>
                    <a:pt x="686655" y="94193"/>
                  </a:lnTo>
                  <a:lnTo>
                    <a:pt x="728884" y="76831"/>
                  </a:lnTo>
                  <a:lnTo>
                    <a:pt x="771941" y="61129"/>
                  </a:lnTo>
                  <a:lnTo>
                    <a:pt x="815786" y="47125"/>
                  </a:lnTo>
                  <a:lnTo>
                    <a:pt x="860379" y="34860"/>
                  </a:lnTo>
                  <a:lnTo>
                    <a:pt x="905681" y="24373"/>
                  </a:lnTo>
                  <a:lnTo>
                    <a:pt x="951651" y="15704"/>
                  </a:lnTo>
                  <a:lnTo>
                    <a:pt x="998251" y="8893"/>
                  </a:lnTo>
                  <a:lnTo>
                    <a:pt x="1045440" y="3978"/>
                  </a:lnTo>
                  <a:lnTo>
                    <a:pt x="1093180" y="1001"/>
                  </a:lnTo>
                  <a:lnTo>
                    <a:pt x="1141427" y="0"/>
                  </a:lnTo>
                  <a:lnTo>
                    <a:pt x="1189679" y="1001"/>
                  </a:lnTo>
                  <a:lnTo>
                    <a:pt x="1237419" y="3978"/>
                  </a:lnTo>
                  <a:lnTo>
                    <a:pt x="1284608" y="8893"/>
                  </a:lnTo>
                  <a:lnTo>
                    <a:pt x="1331208" y="15704"/>
                  </a:lnTo>
                  <a:lnTo>
                    <a:pt x="1377178" y="24373"/>
                  </a:lnTo>
                  <a:lnTo>
                    <a:pt x="1422479" y="34860"/>
                  </a:lnTo>
                  <a:lnTo>
                    <a:pt x="1467072" y="47125"/>
                  </a:lnTo>
                  <a:lnTo>
                    <a:pt x="1510916" y="61129"/>
                  </a:lnTo>
                  <a:lnTo>
                    <a:pt x="1553973" y="76831"/>
                  </a:lnTo>
                  <a:lnTo>
                    <a:pt x="1596203" y="94193"/>
                  </a:lnTo>
                  <a:lnTo>
                    <a:pt x="1637565" y="113175"/>
                  </a:lnTo>
                  <a:lnTo>
                    <a:pt x="1678021" y="133737"/>
                  </a:lnTo>
                  <a:lnTo>
                    <a:pt x="1717530" y="155839"/>
                  </a:lnTo>
                  <a:lnTo>
                    <a:pt x="1756054" y="179442"/>
                  </a:lnTo>
                  <a:lnTo>
                    <a:pt x="1793552" y="204507"/>
                  </a:lnTo>
                  <a:lnTo>
                    <a:pt x="1829985" y="230993"/>
                  </a:lnTo>
                  <a:lnTo>
                    <a:pt x="1865313" y="258861"/>
                  </a:lnTo>
                  <a:lnTo>
                    <a:pt x="1899497" y="288072"/>
                  </a:lnTo>
                  <a:lnTo>
                    <a:pt x="1932497" y="318585"/>
                  </a:lnTo>
                  <a:lnTo>
                    <a:pt x="1964274" y="350361"/>
                  </a:lnTo>
                  <a:lnTo>
                    <a:pt x="1994787" y="383362"/>
                  </a:lnTo>
                  <a:lnTo>
                    <a:pt x="2023997" y="417546"/>
                  </a:lnTo>
                  <a:lnTo>
                    <a:pt x="2051865" y="452874"/>
                  </a:lnTo>
                  <a:lnTo>
                    <a:pt x="2078351" y="489307"/>
                  </a:lnTo>
                  <a:lnTo>
                    <a:pt x="2103416" y="526805"/>
                  </a:lnTo>
                  <a:lnTo>
                    <a:pt x="2127019" y="565329"/>
                  </a:lnTo>
                  <a:lnTo>
                    <a:pt x="2149121" y="604838"/>
                  </a:lnTo>
                  <a:lnTo>
                    <a:pt x="2169683" y="645294"/>
                  </a:lnTo>
                  <a:lnTo>
                    <a:pt x="2188664" y="686656"/>
                  </a:lnTo>
                  <a:lnTo>
                    <a:pt x="2206026" y="728886"/>
                  </a:lnTo>
                  <a:lnTo>
                    <a:pt x="2221728" y="771942"/>
                  </a:lnTo>
                  <a:lnTo>
                    <a:pt x="2235732" y="815787"/>
                  </a:lnTo>
                  <a:lnTo>
                    <a:pt x="2247997" y="860379"/>
                  </a:lnTo>
                  <a:lnTo>
                    <a:pt x="2258483" y="905680"/>
                  </a:lnTo>
                  <a:lnTo>
                    <a:pt x="2267152" y="951650"/>
                  </a:lnTo>
                  <a:lnTo>
                    <a:pt x="2273964" y="998250"/>
                  </a:lnTo>
                  <a:lnTo>
                    <a:pt x="2278878" y="1045438"/>
                  </a:lnTo>
                  <a:lnTo>
                    <a:pt x="2281856" y="1093177"/>
                  </a:lnTo>
                  <a:lnTo>
                    <a:pt x="2282855" y="1141427"/>
                  </a:lnTo>
                  <a:lnTo>
                    <a:pt x="2281856" y="1189676"/>
                  </a:lnTo>
                  <a:lnTo>
                    <a:pt x="2278878" y="1237415"/>
                  </a:lnTo>
                  <a:lnTo>
                    <a:pt x="2273964" y="1284604"/>
                  </a:lnTo>
                  <a:lnTo>
                    <a:pt x="2267152" y="1331204"/>
                  </a:lnTo>
                  <a:lnTo>
                    <a:pt x="2258483" y="1377174"/>
                  </a:lnTo>
                  <a:lnTo>
                    <a:pt x="2247997" y="1422475"/>
                  </a:lnTo>
                  <a:lnTo>
                    <a:pt x="2235732" y="1467068"/>
                  </a:lnTo>
                  <a:lnTo>
                    <a:pt x="2221728" y="1510913"/>
                  </a:lnTo>
                  <a:lnTo>
                    <a:pt x="2206026" y="1553970"/>
                  </a:lnTo>
                  <a:lnTo>
                    <a:pt x="2188664" y="1596200"/>
                  </a:lnTo>
                  <a:lnTo>
                    <a:pt x="2169683" y="1637563"/>
                  </a:lnTo>
                  <a:lnTo>
                    <a:pt x="2149121" y="1678019"/>
                  </a:lnTo>
                  <a:lnTo>
                    <a:pt x="2127019" y="1717529"/>
                  </a:lnTo>
                  <a:lnTo>
                    <a:pt x="2103416" y="1756053"/>
                  </a:lnTo>
                  <a:lnTo>
                    <a:pt x="2078351" y="1793552"/>
                  </a:lnTo>
                  <a:lnTo>
                    <a:pt x="2051865" y="1829986"/>
                  </a:lnTo>
                  <a:lnTo>
                    <a:pt x="2023997" y="1865315"/>
                  </a:lnTo>
                  <a:lnTo>
                    <a:pt x="1994787" y="1899500"/>
                  </a:lnTo>
                  <a:lnTo>
                    <a:pt x="1964274" y="1932501"/>
                  </a:lnTo>
                  <a:lnTo>
                    <a:pt x="1932497" y="1964278"/>
                  </a:lnTo>
                  <a:lnTo>
                    <a:pt x="1899497" y="1994792"/>
                  </a:lnTo>
                  <a:lnTo>
                    <a:pt x="1865313" y="2024003"/>
                  </a:lnTo>
                  <a:lnTo>
                    <a:pt x="1829985" y="2051872"/>
                  </a:lnTo>
                  <a:lnTo>
                    <a:pt x="1793552" y="2078359"/>
                  </a:lnTo>
                  <a:lnTo>
                    <a:pt x="1756054" y="2103424"/>
                  </a:lnTo>
                  <a:lnTo>
                    <a:pt x="1717530" y="2127028"/>
                  </a:lnTo>
                  <a:lnTo>
                    <a:pt x="1678021" y="2149131"/>
                  </a:lnTo>
                  <a:lnTo>
                    <a:pt x="1637565" y="2169693"/>
                  </a:lnTo>
                  <a:lnTo>
                    <a:pt x="1596203" y="2188675"/>
                  </a:lnTo>
                  <a:lnTo>
                    <a:pt x="1553973" y="2206038"/>
                  </a:lnTo>
                  <a:lnTo>
                    <a:pt x="1510916" y="2221741"/>
                  </a:lnTo>
                  <a:lnTo>
                    <a:pt x="1467072" y="2235745"/>
                  </a:lnTo>
                  <a:lnTo>
                    <a:pt x="1422479" y="2248010"/>
                  </a:lnTo>
                  <a:lnTo>
                    <a:pt x="1377178" y="2258498"/>
                  </a:lnTo>
                  <a:lnTo>
                    <a:pt x="1331208" y="2267167"/>
                  </a:lnTo>
                  <a:lnTo>
                    <a:pt x="1284608" y="2273978"/>
                  </a:lnTo>
                  <a:lnTo>
                    <a:pt x="1237419" y="2278893"/>
                  </a:lnTo>
                  <a:lnTo>
                    <a:pt x="1189679" y="2281871"/>
                  </a:lnTo>
                  <a:lnTo>
                    <a:pt x="1142166" y="2282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24796" y="3596871"/>
            <a:ext cx="140589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0" spc="-52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123712" y="2921483"/>
            <a:ext cx="4658360" cy="191579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75"/>
              </a:spcBef>
            </a:pPr>
            <a:r>
              <a:rPr dirty="0" sz="5300" spc="-34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47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85"/>
              </a:spcBef>
            </a:pPr>
            <a:r>
              <a:rPr dirty="0" sz="5300" spc="-26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>
                <a:solidFill>
                  <a:srgbClr val="FFFFFF"/>
                </a:solidFill>
                <a:latin typeface="Arial"/>
                <a:cs typeface="Arial"/>
              </a:rPr>
              <a:t>9.2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27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567190"/>
            <a:ext cx="11616055" cy="2703830"/>
            <a:chOff x="0" y="1567190"/>
            <a:chExt cx="11616055" cy="2703830"/>
          </a:xfrm>
        </p:grpSpPr>
        <p:sp>
          <p:nvSpPr>
            <p:cNvPr id="5" name="object 5" descr=""/>
            <p:cNvSpPr/>
            <p:nvPr/>
          </p:nvSpPr>
          <p:spPr>
            <a:xfrm>
              <a:off x="3336615" y="1567190"/>
              <a:ext cx="8279130" cy="2703830"/>
            </a:xfrm>
            <a:custGeom>
              <a:avLst/>
              <a:gdLst/>
              <a:ahLst/>
              <a:cxnLst/>
              <a:rect l="l" t="t" r="r" b="b"/>
              <a:pathLst>
                <a:path w="8279130" h="2703829">
                  <a:moveTo>
                    <a:pt x="8162635" y="2703362"/>
                  </a:moveTo>
                  <a:lnTo>
                    <a:pt x="119969" y="2703362"/>
                  </a:lnTo>
                  <a:lnTo>
                    <a:pt x="73333" y="2693914"/>
                  </a:lnTo>
                  <a:lnTo>
                    <a:pt x="35192" y="2668169"/>
                  </a:lnTo>
                  <a:lnTo>
                    <a:pt x="9448" y="2630029"/>
                  </a:lnTo>
                  <a:lnTo>
                    <a:pt x="0" y="2583393"/>
                  </a:lnTo>
                  <a:lnTo>
                    <a:pt x="0" y="119978"/>
                  </a:lnTo>
                  <a:lnTo>
                    <a:pt x="9448" y="73341"/>
                  </a:lnTo>
                  <a:lnTo>
                    <a:pt x="35192" y="35197"/>
                  </a:lnTo>
                  <a:lnTo>
                    <a:pt x="73333" y="9449"/>
                  </a:lnTo>
                  <a:lnTo>
                    <a:pt x="119969" y="0"/>
                  </a:lnTo>
                  <a:lnTo>
                    <a:pt x="8162635" y="0"/>
                  </a:lnTo>
                  <a:lnTo>
                    <a:pt x="8209276" y="9449"/>
                  </a:lnTo>
                  <a:lnTo>
                    <a:pt x="8247427" y="35197"/>
                  </a:lnTo>
                  <a:lnTo>
                    <a:pt x="8273182" y="73341"/>
                  </a:lnTo>
                  <a:lnTo>
                    <a:pt x="8279071" y="102397"/>
                  </a:lnTo>
                  <a:lnTo>
                    <a:pt x="8279071" y="2600973"/>
                  </a:lnTo>
                  <a:lnTo>
                    <a:pt x="8273182" y="2630029"/>
                  </a:lnTo>
                  <a:lnTo>
                    <a:pt x="8247427" y="2668169"/>
                  </a:lnTo>
                  <a:lnTo>
                    <a:pt x="8209276" y="2693914"/>
                  </a:lnTo>
                  <a:lnTo>
                    <a:pt x="8162635" y="2703362"/>
                  </a:lnTo>
                  <a:close/>
                </a:path>
              </a:pathLst>
            </a:custGeom>
            <a:solidFill>
              <a:srgbClr val="603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236344"/>
              <a:ext cx="4801870" cy="1365250"/>
            </a:xfrm>
            <a:custGeom>
              <a:avLst/>
              <a:gdLst/>
              <a:ahLst/>
              <a:cxnLst/>
              <a:rect l="l" t="t" r="r" b="b"/>
              <a:pathLst>
                <a:path w="4801870" h="1365250">
                  <a:moveTo>
                    <a:pt x="0" y="1365196"/>
                  </a:moveTo>
                  <a:lnTo>
                    <a:pt x="0" y="0"/>
                  </a:lnTo>
                  <a:lnTo>
                    <a:pt x="4311182" y="0"/>
                  </a:lnTo>
                  <a:lnTo>
                    <a:pt x="4801298" y="1365196"/>
                  </a:lnTo>
                  <a:lnTo>
                    <a:pt x="0" y="136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466234"/>
            <a:ext cx="11616055" cy="2703830"/>
            <a:chOff x="0" y="4466234"/>
            <a:chExt cx="11616055" cy="2703830"/>
          </a:xfrm>
        </p:grpSpPr>
        <p:sp>
          <p:nvSpPr>
            <p:cNvPr id="8" name="object 8" descr=""/>
            <p:cNvSpPr/>
            <p:nvPr/>
          </p:nvSpPr>
          <p:spPr>
            <a:xfrm>
              <a:off x="3336615" y="4466234"/>
              <a:ext cx="8279130" cy="2703830"/>
            </a:xfrm>
            <a:custGeom>
              <a:avLst/>
              <a:gdLst/>
              <a:ahLst/>
              <a:cxnLst/>
              <a:rect l="l" t="t" r="r" b="b"/>
              <a:pathLst>
                <a:path w="8279130" h="2703829">
                  <a:moveTo>
                    <a:pt x="8162635" y="2703362"/>
                  </a:moveTo>
                  <a:lnTo>
                    <a:pt x="119969" y="2703362"/>
                  </a:lnTo>
                  <a:lnTo>
                    <a:pt x="73333" y="2693909"/>
                  </a:lnTo>
                  <a:lnTo>
                    <a:pt x="35192" y="2668154"/>
                  </a:lnTo>
                  <a:lnTo>
                    <a:pt x="9448" y="2630003"/>
                  </a:lnTo>
                  <a:lnTo>
                    <a:pt x="0" y="2583363"/>
                  </a:lnTo>
                  <a:lnTo>
                    <a:pt x="0" y="119968"/>
                  </a:lnTo>
                  <a:lnTo>
                    <a:pt x="9448" y="73333"/>
                  </a:lnTo>
                  <a:lnTo>
                    <a:pt x="35192" y="35192"/>
                  </a:lnTo>
                  <a:lnTo>
                    <a:pt x="73333" y="9448"/>
                  </a:lnTo>
                  <a:lnTo>
                    <a:pt x="119968" y="0"/>
                  </a:lnTo>
                  <a:lnTo>
                    <a:pt x="8162635" y="0"/>
                  </a:lnTo>
                  <a:lnTo>
                    <a:pt x="8209276" y="9448"/>
                  </a:lnTo>
                  <a:lnTo>
                    <a:pt x="8247427" y="35192"/>
                  </a:lnTo>
                  <a:lnTo>
                    <a:pt x="8273182" y="73333"/>
                  </a:lnTo>
                  <a:lnTo>
                    <a:pt x="8279071" y="102388"/>
                  </a:lnTo>
                  <a:lnTo>
                    <a:pt x="8279071" y="2600944"/>
                  </a:lnTo>
                  <a:lnTo>
                    <a:pt x="8273182" y="2630003"/>
                  </a:lnTo>
                  <a:lnTo>
                    <a:pt x="8247427" y="2668154"/>
                  </a:lnTo>
                  <a:lnTo>
                    <a:pt x="8209276" y="2693909"/>
                  </a:lnTo>
                  <a:lnTo>
                    <a:pt x="8162635" y="2703362"/>
                  </a:lnTo>
                  <a:close/>
                </a:path>
              </a:pathLst>
            </a:custGeom>
            <a:solidFill>
              <a:srgbClr val="B76D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005181"/>
              <a:ext cx="4751070" cy="1365250"/>
            </a:xfrm>
            <a:custGeom>
              <a:avLst/>
              <a:gdLst/>
              <a:ahLst/>
              <a:cxnLst/>
              <a:rect l="l" t="t" r="r" b="b"/>
              <a:pathLst>
                <a:path w="4751070" h="1365250">
                  <a:moveTo>
                    <a:pt x="0" y="1365196"/>
                  </a:moveTo>
                  <a:lnTo>
                    <a:pt x="0" y="0"/>
                  </a:lnTo>
                  <a:lnTo>
                    <a:pt x="4260860" y="0"/>
                  </a:lnTo>
                  <a:lnTo>
                    <a:pt x="4751007" y="1365196"/>
                  </a:lnTo>
                  <a:lnTo>
                    <a:pt x="0" y="136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4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20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8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3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3412" y="2586878"/>
            <a:ext cx="3300095" cy="572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18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55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55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5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7657" y="1912644"/>
            <a:ext cx="138707" cy="13870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7657" y="2510155"/>
            <a:ext cx="138707" cy="13870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7657" y="3107665"/>
            <a:ext cx="138707" cy="13870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7657" y="3705175"/>
            <a:ext cx="138707" cy="138707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686392" y="1590520"/>
            <a:ext cx="3287395" cy="241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3350" spc="-45">
                <a:solidFill>
                  <a:srgbClr val="FFFFFF"/>
                </a:solidFill>
                <a:latin typeface="Verdana"/>
                <a:cs typeface="Verdana"/>
              </a:rPr>
              <a:t>Teak</a:t>
            </a:r>
            <a:r>
              <a:rPr dirty="0" sz="33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55">
                <a:solidFill>
                  <a:srgbClr val="FFFFFF"/>
                </a:solidFill>
                <a:latin typeface="Verdana"/>
                <a:cs typeface="Verdana"/>
              </a:rPr>
              <a:t>Wood </a:t>
            </a:r>
            <a:r>
              <a:rPr dirty="0" sz="3350" spc="-10">
                <a:solidFill>
                  <a:srgbClr val="FFFFFF"/>
                </a:solidFill>
                <a:latin typeface="Verdana"/>
                <a:cs typeface="Verdana"/>
              </a:rPr>
              <a:t>Sandal</a:t>
            </a:r>
            <a:r>
              <a:rPr dirty="0" sz="33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55">
                <a:solidFill>
                  <a:srgbClr val="FFFFFF"/>
                </a:solidFill>
                <a:latin typeface="Verdana"/>
                <a:cs typeface="Verdana"/>
              </a:rPr>
              <a:t>Wood </a:t>
            </a:r>
            <a:r>
              <a:rPr dirty="0" sz="3350" spc="130">
                <a:solidFill>
                  <a:srgbClr val="FFFFFF"/>
                </a:solidFill>
                <a:latin typeface="Verdana"/>
                <a:cs typeface="Verdana"/>
              </a:rPr>
              <a:t>Bamboo</a:t>
            </a:r>
            <a:r>
              <a:rPr dirty="0" sz="335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55">
                <a:solidFill>
                  <a:srgbClr val="FFFFFF"/>
                </a:solidFill>
                <a:latin typeface="Verdana"/>
                <a:cs typeface="Verdana"/>
              </a:rPr>
              <a:t>Wood </a:t>
            </a:r>
            <a:r>
              <a:rPr dirty="0" sz="3350" spc="55">
                <a:solidFill>
                  <a:srgbClr val="FFFFFF"/>
                </a:solidFill>
                <a:latin typeface="Verdana"/>
                <a:cs typeface="Verdana"/>
              </a:rPr>
              <a:t>Ply</a:t>
            </a:r>
            <a:r>
              <a:rPr dirty="0" sz="335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55">
                <a:solidFill>
                  <a:srgbClr val="FFFFFF"/>
                </a:solidFill>
                <a:latin typeface="Verdana"/>
                <a:cs typeface="Verdana"/>
              </a:rPr>
              <a:t>Wood</a:t>
            </a:r>
            <a:endParaRPr sz="33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18050" y="5173877"/>
            <a:ext cx="2670810" cy="102806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298450" marR="5080" indent="-286385">
              <a:lnSpc>
                <a:spcPts val="3590"/>
              </a:lnSpc>
              <a:spcBef>
                <a:spcPts val="815"/>
              </a:spcBef>
            </a:pPr>
            <a:r>
              <a:rPr dirty="0" sz="3550" spc="23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55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50">
              <a:latin typeface="Trebuchet MS"/>
              <a:cs typeface="Trebuchet MS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843795" y="5268965"/>
            <a:ext cx="139065" cy="736600"/>
            <a:chOff x="4843795" y="5268965"/>
            <a:chExt cx="139065" cy="736600"/>
          </a:xfrm>
        </p:grpSpPr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3795" y="5268965"/>
              <a:ext cx="138707" cy="13870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3795" y="5866475"/>
              <a:ext cx="138707" cy="138707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5172529" y="4946840"/>
            <a:ext cx="4462780" cy="1220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335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335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00">
                <a:solidFill>
                  <a:srgbClr val="FFFFFF"/>
                </a:solidFill>
                <a:latin typeface="Verdana"/>
                <a:cs typeface="Verdana"/>
              </a:rPr>
              <a:t>Packaging </a:t>
            </a:r>
            <a:r>
              <a:rPr dirty="0" sz="3350" spc="-30">
                <a:solidFill>
                  <a:srgbClr val="FFFFFF"/>
                </a:solidFill>
                <a:latin typeface="Verdana"/>
                <a:cs typeface="Verdana"/>
              </a:rPr>
              <a:t>Industrial</a:t>
            </a:r>
            <a:r>
              <a:rPr dirty="0" sz="33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100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endParaRPr sz="3350">
              <a:latin typeface="Verdana"/>
              <a:cs typeface="Verdan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0" y="7369606"/>
            <a:ext cx="11616055" cy="2703830"/>
            <a:chOff x="0" y="7369606"/>
            <a:chExt cx="11616055" cy="2703830"/>
          </a:xfrm>
        </p:grpSpPr>
        <p:sp>
          <p:nvSpPr>
            <p:cNvPr id="23" name="object 23" descr=""/>
            <p:cNvSpPr/>
            <p:nvPr/>
          </p:nvSpPr>
          <p:spPr>
            <a:xfrm>
              <a:off x="3336615" y="7369606"/>
              <a:ext cx="8279130" cy="2703830"/>
            </a:xfrm>
            <a:custGeom>
              <a:avLst/>
              <a:gdLst/>
              <a:ahLst/>
              <a:cxnLst/>
              <a:rect l="l" t="t" r="r" b="b"/>
              <a:pathLst>
                <a:path w="8279130" h="2703829">
                  <a:moveTo>
                    <a:pt x="8162635" y="2703362"/>
                  </a:moveTo>
                  <a:lnTo>
                    <a:pt x="119969" y="2703362"/>
                  </a:lnTo>
                  <a:lnTo>
                    <a:pt x="73333" y="2693914"/>
                  </a:lnTo>
                  <a:lnTo>
                    <a:pt x="35192" y="2668169"/>
                  </a:lnTo>
                  <a:lnTo>
                    <a:pt x="9448" y="2630029"/>
                  </a:lnTo>
                  <a:lnTo>
                    <a:pt x="0" y="2583393"/>
                  </a:lnTo>
                  <a:lnTo>
                    <a:pt x="0" y="119999"/>
                  </a:lnTo>
                  <a:lnTo>
                    <a:pt x="9448" y="73359"/>
                  </a:lnTo>
                  <a:lnTo>
                    <a:pt x="35192" y="35208"/>
                  </a:lnTo>
                  <a:lnTo>
                    <a:pt x="73333" y="9452"/>
                  </a:lnTo>
                  <a:lnTo>
                    <a:pt x="119968" y="0"/>
                  </a:lnTo>
                  <a:lnTo>
                    <a:pt x="8162636" y="0"/>
                  </a:lnTo>
                  <a:lnTo>
                    <a:pt x="8209276" y="9452"/>
                  </a:lnTo>
                  <a:lnTo>
                    <a:pt x="8247427" y="35208"/>
                  </a:lnTo>
                  <a:lnTo>
                    <a:pt x="8273182" y="73359"/>
                  </a:lnTo>
                  <a:lnTo>
                    <a:pt x="8279071" y="102417"/>
                  </a:lnTo>
                  <a:lnTo>
                    <a:pt x="8279071" y="2600973"/>
                  </a:lnTo>
                  <a:lnTo>
                    <a:pt x="8273182" y="2630029"/>
                  </a:lnTo>
                  <a:lnTo>
                    <a:pt x="8247427" y="2668169"/>
                  </a:lnTo>
                  <a:lnTo>
                    <a:pt x="8209276" y="2693914"/>
                  </a:lnTo>
                  <a:lnTo>
                    <a:pt x="8162635" y="2703362"/>
                  </a:lnTo>
                  <a:close/>
                </a:path>
              </a:pathLst>
            </a:custGeom>
            <a:solidFill>
              <a:srgbClr val="795E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0" y="7908554"/>
              <a:ext cx="4751070" cy="1365250"/>
            </a:xfrm>
            <a:custGeom>
              <a:avLst/>
              <a:gdLst/>
              <a:ahLst/>
              <a:cxnLst/>
              <a:rect l="l" t="t" r="r" b="b"/>
              <a:pathLst>
                <a:path w="4751070" h="1365250">
                  <a:moveTo>
                    <a:pt x="0" y="1365195"/>
                  </a:moveTo>
                  <a:lnTo>
                    <a:pt x="0" y="0"/>
                  </a:lnTo>
                  <a:lnTo>
                    <a:pt x="4260860" y="0"/>
                  </a:lnTo>
                  <a:lnTo>
                    <a:pt x="4751007" y="1365195"/>
                  </a:lnTo>
                  <a:lnTo>
                    <a:pt x="0" y="1365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00669" y="8305057"/>
            <a:ext cx="4305300" cy="572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330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3550" spc="215">
                <a:solidFill>
                  <a:srgbClr val="43B4BD"/>
                </a:solidFill>
                <a:latin typeface="Trebuchet MS"/>
                <a:cs typeface="Trebuchet MS"/>
              </a:rPr>
              <a:t>User</a:t>
            </a:r>
            <a:r>
              <a:rPr dirty="0" sz="355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55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550">
              <a:latin typeface="Trebuchet MS"/>
              <a:cs typeface="Trebuchet MS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4843795" y="7761009"/>
            <a:ext cx="139065" cy="1334135"/>
            <a:chOff x="4843795" y="7761009"/>
            <a:chExt cx="139065" cy="1334135"/>
          </a:xfrm>
        </p:grpSpPr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43795" y="7761009"/>
              <a:ext cx="138707" cy="138707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3795" y="8956030"/>
              <a:ext cx="138707" cy="138707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5172529" y="7438884"/>
            <a:ext cx="5407025" cy="241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86790">
              <a:lnSpc>
                <a:spcPct val="117000"/>
              </a:lnSpc>
              <a:spcBef>
                <a:spcPts val="100"/>
              </a:spcBef>
            </a:pPr>
            <a:r>
              <a:rPr dirty="0" sz="3350" spc="12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3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-10">
                <a:solidFill>
                  <a:srgbClr val="FFFFFF"/>
                </a:solidFill>
                <a:latin typeface="Verdana"/>
                <a:cs typeface="Verdana"/>
              </a:rPr>
              <a:t>Beverages </a:t>
            </a:r>
            <a:r>
              <a:rPr dirty="0" sz="3350" spc="100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endParaRPr sz="3350">
              <a:latin typeface="Verdana"/>
              <a:cs typeface="Verdana"/>
            </a:endParaRPr>
          </a:p>
          <a:p>
            <a:pPr marL="12700" marR="5080">
              <a:lnSpc>
                <a:spcPct val="117000"/>
              </a:lnSpc>
            </a:pPr>
            <a:r>
              <a:rPr dirty="0" sz="3350">
                <a:solidFill>
                  <a:srgbClr val="FFFFFF"/>
                </a:solidFill>
                <a:latin typeface="Verdana"/>
                <a:cs typeface="Verdana"/>
              </a:rPr>
              <a:t>Electrical</a:t>
            </a:r>
            <a:r>
              <a:rPr dirty="0" sz="335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5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50" spc="-10">
                <a:solidFill>
                  <a:srgbClr val="FFFFFF"/>
                </a:solidFill>
                <a:latin typeface="Verdana"/>
                <a:cs typeface="Verdana"/>
              </a:rPr>
              <a:t>Electronics </a:t>
            </a:r>
            <a:r>
              <a:rPr dirty="0" sz="3350" spc="100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endParaRPr sz="3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latin typeface="Verdana"/>
                <a:cs typeface="Verdana"/>
              </a:rPr>
              <a:t>Global</a:t>
            </a:r>
            <a:r>
              <a:rPr dirty="0" sz="5000" spc="-180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Wooden</a:t>
            </a:r>
            <a:r>
              <a:rPr dirty="0" sz="5000" spc="-175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Boxes</a:t>
            </a:r>
            <a:r>
              <a:rPr dirty="0" sz="5000" spc="-180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Market</a:t>
            </a:r>
            <a:r>
              <a:rPr dirty="0" sz="5000" spc="-175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Revenue</a:t>
            </a:r>
            <a:r>
              <a:rPr dirty="0" sz="5000" spc="-175">
                <a:latin typeface="Verdana"/>
                <a:cs typeface="Verdana"/>
              </a:rPr>
              <a:t> </a:t>
            </a:r>
            <a:r>
              <a:rPr dirty="0" sz="5000">
                <a:latin typeface="Verdana"/>
                <a:cs typeface="Verdana"/>
              </a:rPr>
              <a:t>share</a:t>
            </a:r>
            <a:r>
              <a:rPr dirty="0" sz="5000" spc="-180">
                <a:latin typeface="Verdana"/>
                <a:cs typeface="Verdana"/>
              </a:rPr>
              <a:t> </a:t>
            </a:r>
            <a:r>
              <a:rPr dirty="0" sz="5000" spc="135">
                <a:latin typeface="Verdana"/>
                <a:cs typeface="Verdana"/>
              </a:rPr>
              <a:t>for</a:t>
            </a:r>
            <a:r>
              <a:rPr dirty="0" sz="5000" spc="-175">
                <a:latin typeface="Verdana"/>
                <a:cs typeface="Verdana"/>
              </a:rPr>
              <a:t> </a:t>
            </a:r>
            <a:r>
              <a:rPr dirty="0" sz="5000" spc="-20">
                <a:latin typeface="Verdana"/>
                <a:cs typeface="Verdana"/>
              </a:rPr>
              <a:t>2022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63268" y="5081365"/>
            <a:ext cx="441261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100455" marR="5080" indent="-1088390">
              <a:lnSpc>
                <a:spcPts val="6450"/>
              </a:lnSpc>
              <a:spcBef>
                <a:spcPts val="940"/>
              </a:spcBef>
            </a:pPr>
            <a:r>
              <a:rPr dirty="0" sz="6000" spc="-135">
                <a:latin typeface="Verdana"/>
                <a:cs typeface="Verdana"/>
              </a:rPr>
              <a:t>Asia-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580">
                <a:latin typeface="Verdana"/>
                <a:cs typeface="Verdana"/>
              </a:rPr>
              <a:t>7.60%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06679"/>
            <a:ext cx="10459085" cy="3328670"/>
            <a:chOff x="3914567" y="1606679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066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37"/>
                  </a:lnTo>
                  <a:lnTo>
                    <a:pt x="7673" y="102756"/>
                  </a:lnTo>
                  <a:lnTo>
                    <a:pt x="29026" y="61550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0"/>
                  </a:lnTo>
                  <a:lnTo>
                    <a:pt x="9024437" y="102756"/>
                  </a:lnTo>
                  <a:lnTo>
                    <a:pt x="9032108" y="150137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9453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72463" y="5290779"/>
            <a:ext cx="10401300" cy="3328670"/>
            <a:chOff x="3972463" y="5290779"/>
            <a:chExt cx="10401300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72458" y="5903620"/>
              <a:ext cx="3062605" cy="2103120"/>
            </a:xfrm>
            <a:custGeom>
              <a:avLst/>
              <a:gdLst/>
              <a:ahLst/>
              <a:cxnLst/>
              <a:rect l="l" t="t" r="r" b="b"/>
              <a:pathLst>
                <a:path w="3062604" h="2103120">
                  <a:moveTo>
                    <a:pt x="3062198" y="1084859"/>
                  </a:moveTo>
                  <a:lnTo>
                    <a:pt x="2586913" y="810450"/>
                  </a:lnTo>
                  <a:lnTo>
                    <a:pt x="2586913" y="150139"/>
                  </a:lnTo>
                  <a:lnTo>
                    <a:pt x="2579243" y="102755"/>
                  </a:lnTo>
                  <a:lnTo>
                    <a:pt x="2557894" y="61544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44"/>
                  </a:lnTo>
                  <a:lnTo>
                    <a:pt x="61556" y="2073668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87" y="2102700"/>
                  </a:lnTo>
                  <a:lnTo>
                    <a:pt x="2484158" y="2095030"/>
                  </a:lnTo>
                  <a:lnTo>
                    <a:pt x="2525369" y="2073668"/>
                  </a:lnTo>
                  <a:lnTo>
                    <a:pt x="2557894" y="2041144"/>
                  </a:lnTo>
                  <a:lnTo>
                    <a:pt x="2579243" y="1999945"/>
                  </a:lnTo>
                  <a:lnTo>
                    <a:pt x="2586913" y="1952561"/>
                  </a:lnTo>
                  <a:lnTo>
                    <a:pt x="2586913" y="1359268"/>
                  </a:lnTo>
                  <a:lnTo>
                    <a:pt x="3062198" y="1084859"/>
                  </a:lnTo>
                  <a:close/>
                </a:path>
              </a:pathLst>
            </a:custGeom>
            <a:solidFill>
              <a:srgbClr val="94531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159647"/>
            <a:ext cx="6677025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Need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Innovative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Wood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Packaging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Boxes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156383" y="6665831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5615329"/>
            <a:ext cx="6727190" cy="273050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Adverse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Effects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on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Environment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Caused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by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Tree </a:t>
            </a:r>
            <a:r>
              <a:rPr dirty="0" sz="40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Cutting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Wooden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Boxes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308771" y="1596782"/>
            <a:ext cx="15527019" cy="6725920"/>
            <a:chOff x="1308771" y="1596782"/>
            <a:chExt cx="15527019" cy="6725920"/>
          </a:xfrm>
        </p:grpSpPr>
        <p:sp>
          <p:nvSpPr>
            <p:cNvPr id="4" name="object 4" descr=""/>
            <p:cNvSpPr/>
            <p:nvPr/>
          </p:nvSpPr>
          <p:spPr>
            <a:xfrm>
              <a:off x="1308771" y="1596782"/>
              <a:ext cx="15527019" cy="6725920"/>
            </a:xfrm>
            <a:custGeom>
              <a:avLst/>
              <a:gdLst/>
              <a:ahLst/>
              <a:cxnLst/>
              <a:rect l="l" t="t" r="r" b="b"/>
              <a:pathLst>
                <a:path w="15527019" h="6725920">
                  <a:moveTo>
                    <a:pt x="15526603" y="6725567"/>
                  </a:moveTo>
                  <a:lnTo>
                    <a:pt x="0" y="6725567"/>
                  </a:lnTo>
                  <a:lnTo>
                    <a:pt x="0" y="0"/>
                  </a:lnTo>
                  <a:lnTo>
                    <a:pt x="15526603" y="0"/>
                  </a:lnTo>
                  <a:lnTo>
                    <a:pt x="15526603" y="6725567"/>
                  </a:lnTo>
                  <a:close/>
                </a:path>
              </a:pathLst>
            </a:custGeom>
            <a:solidFill>
              <a:srgbClr val="18110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3072033"/>
              <a:ext cx="123825" cy="12382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3567333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6043833"/>
              <a:ext cx="123825" cy="12382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2113395" y="2816122"/>
            <a:ext cx="14512290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3195">
              <a:lnSpc>
                <a:spcPct val="116100"/>
              </a:lnSpc>
              <a:spcBef>
                <a:spcPts val="100"/>
              </a:spcBef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0">
                <a:solidFill>
                  <a:srgbClr val="FFFFFF"/>
                </a:solidFill>
                <a:latin typeface="Arial"/>
                <a:cs typeface="Arial"/>
              </a:rPr>
              <a:t>Wooden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Boxes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witnessing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0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8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near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future.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Bamboo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0">
                <a:solidFill>
                  <a:srgbClr val="FFFFFF"/>
                </a:solidFill>
                <a:latin typeface="Arial"/>
                <a:cs typeface="Arial"/>
              </a:rPr>
              <a:t>wood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8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Arial"/>
                <a:cs typeface="Arial"/>
              </a:rPr>
              <a:t>second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5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popular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45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lightweight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800" spc="80">
                <a:solidFill>
                  <a:srgbClr val="FFFFFF"/>
                </a:solidFill>
                <a:latin typeface="Arial"/>
                <a:cs typeface="Arial"/>
              </a:rPr>
              <a:t>easily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5">
                <a:solidFill>
                  <a:srgbClr val="FFFFFF"/>
                </a:solidFill>
                <a:latin typeface="Arial"/>
                <a:cs typeface="Arial"/>
              </a:rPr>
              <a:t>transported;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5">
                <a:solidFill>
                  <a:srgbClr val="FFFFFF"/>
                </a:solidFill>
                <a:latin typeface="Arial"/>
                <a:cs typeface="Arial"/>
              </a:rPr>
              <a:t>bamboo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offers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low-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maintenance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10">
                <a:solidFill>
                  <a:srgbClr val="FFFFFF"/>
                </a:solidFill>
                <a:latin typeface="Arial"/>
                <a:cs typeface="Arial"/>
              </a:rPr>
              <a:t>trait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2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adds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6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overall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cost-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effectiveness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convenience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wooden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Arial"/>
                <a:cs typeface="Arial"/>
              </a:rPr>
              <a:t>boxes,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especially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light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8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emphasis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sustainable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ecologically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friendly </a:t>
            </a:r>
            <a:r>
              <a:rPr dirty="0" sz="2800" spc="90">
                <a:solidFill>
                  <a:srgbClr val="FFFFFF"/>
                </a:solidFill>
                <a:latin typeface="Arial"/>
                <a:cs typeface="Arial"/>
              </a:rPr>
              <a:t>materials.</a:t>
            </a:r>
            <a:endParaRPr sz="2800">
              <a:latin typeface="Arial"/>
              <a:cs typeface="Arial"/>
            </a:endParaRPr>
          </a:p>
          <a:p>
            <a:pPr marL="12700" marR="5080" indent="86995">
              <a:lnSpc>
                <a:spcPct val="116100"/>
              </a:lnSpc>
            </a:pP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Industrial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Packaging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8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Arial"/>
                <a:cs typeface="Arial"/>
              </a:rPr>
              <a:t>second-</a:t>
            </a:r>
            <a:r>
              <a:rPr dirty="0" sz="2800" spc="175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popular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0">
                <a:solidFill>
                  <a:srgbClr val="FFFFFF"/>
                </a:solidFill>
                <a:latin typeface="Arial"/>
                <a:cs typeface="Arial"/>
              </a:rPr>
              <a:t>wood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cost-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effective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5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2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industrial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packaging,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45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tailored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adapted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3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800" spc="155">
                <a:solidFill>
                  <a:srgbClr val="FFFFFF"/>
                </a:solidFill>
                <a:latin typeface="Arial"/>
                <a:cs typeface="Arial"/>
              </a:rPr>
              <a:t>meet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varied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1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Arial"/>
                <a:cs typeface="Arial"/>
              </a:rPr>
              <a:t>specifications,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forms,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sizes.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Industrial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Arial"/>
                <a:cs typeface="Arial"/>
              </a:rPr>
              <a:t>packaging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5">
                <a:solidFill>
                  <a:srgbClr val="FFFFFF"/>
                </a:solidFill>
                <a:latin typeface="Arial"/>
                <a:cs typeface="Arial"/>
              </a:rPr>
              <a:t>protects </a:t>
            </a:r>
            <a:r>
              <a:rPr dirty="0" sz="2800" spc="140">
                <a:solidFill>
                  <a:srgbClr val="FFFFFF"/>
                </a:solidFill>
                <a:latin typeface="Arial"/>
                <a:cs typeface="Arial"/>
              </a:rPr>
              <a:t>items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0">
                <a:solidFill>
                  <a:srgbClr val="FFFFFF"/>
                </a:solidFill>
                <a:latin typeface="Arial"/>
                <a:cs typeface="Arial"/>
              </a:rPr>
              <a:t>storage,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handling,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transportation.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FFFF"/>
                </a:solidFill>
              </a:rPr>
              <a:t>AUTHOR'S</a:t>
            </a:r>
            <a:r>
              <a:rPr dirty="0" sz="6000" spc="-345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93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KEY</a:t>
            </a:r>
            <a:r>
              <a:rPr dirty="0" spc="-225"/>
              <a:t> </a:t>
            </a:r>
            <a:r>
              <a:rPr dirty="0" spc="-28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http://tinyurl.com/4arek3b9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DAF7tfVnM6w,BAFWDJyds2Y</cp:keywords>
  <dc:title>Wooden Boxes Market Report 2024</dc:title>
  <dcterms:created xsi:type="dcterms:W3CDTF">2024-02-03T13:53:34Z</dcterms:created>
  <dcterms:modified xsi:type="dcterms:W3CDTF">2024-02-03T13:53:34Z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2024-02-03T00:00:00Z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2024-02-03T00:00:00Z</vt:filetime>
  </property>
  <property fmtid="{D5CDD505-2E9C-101B-9397-08002B2CF9AE}" pid="5" name="Producer">
    <vt:lpwstr>3-Heights(TM) PDF Security Shell 4.8.25.2 (http://www.pdf-tools.com)</vt:lpwstr>
  </property>
</Properties>
</file>