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jpg" ContentType="image/jpg"/>
  <Default Extension="png" ContentType="image/pn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x="18288000" cy="10287000"/>
  <p:notesSz cx="18288000" cy="102870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jpg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6" Type="http://schemas.openxmlformats.org/officeDocument/2006/relationships/image" Target="../media/image10.png"/><Relationship Id="rId7" Type="http://schemas.openxmlformats.org/officeDocument/2006/relationships/image" Target="../media/image11.png"/><Relationship Id="rId8" Type="http://schemas.openxmlformats.org/officeDocument/2006/relationships/image" Target="../media/image12.png"/><Relationship Id="rId9" Type="http://schemas.openxmlformats.org/officeDocument/2006/relationships/image" Target="../media/image13.png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6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574104" y="2206814"/>
            <a:ext cx="221669" cy="239341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779778" y="1940152"/>
            <a:ext cx="154829" cy="171648"/>
          </a:xfrm>
          <a:prstGeom prst="rect">
            <a:avLst/>
          </a:prstGeom>
        </p:spPr>
      </p:pic>
      <p:sp>
        <p:nvSpPr>
          <p:cNvPr id="19" name="bg object 19"/>
          <p:cNvSpPr/>
          <p:nvPr/>
        </p:nvSpPr>
        <p:spPr>
          <a:xfrm>
            <a:off x="10902816" y="2630467"/>
            <a:ext cx="233045" cy="278130"/>
          </a:xfrm>
          <a:custGeom>
            <a:avLst/>
            <a:gdLst/>
            <a:ahLst/>
            <a:cxnLst/>
            <a:rect l="l" t="t" r="r" b="b"/>
            <a:pathLst>
              <a:path w="233045" h="278130">
                <a:moveTo>
                  <a:pt x="113230" y="0"/>
                </a:moveTo>
                <a:lnTo>
                  <a:pt x="66639" y="4051"/>
                </a:lnTo>
                <a:lnTo>
                  <a:pt x="27995" y="27097"/>
                </a:lnTo>
                <a:lnTo>
                  <a:pt x="3872" y="69444"/>
                </a:lnTo>
                <a:lnTo>
                  <a:pt x="0" y="113415"/>
                </a:lnTo>
                <a:lnTo>
                  <a:pt x="10800" y="155950"/>
                </a:lnTo>
                <a:lnTo>
                  <a:pt x="33217" y="194729"/>
                </a:lnTo>
                <a:lnTo>
                  <a:pt x="64193" y="227431"/>
                </a:lnTo>
                <a:lnTo>
                  <a:pt x="65824" y="235330"/>
                </a:lnTo>
                <a:lnTo>
                  <a:pt x="66639" y="243311"/>
                </a:lnTo>
                <a:lnTo>
                  <a:pt x="66639" y="255771"/>
                </a:lnTo>
                <a:lnTo>
                  <a:pt x="68269" y="258784"/>
                </a:lnTo>
                <a:lnTo>
                  <a:pt x="70715" y="260983"/>
                </a:lnTo>
                <a:lnTo>
                  <a:pt x="67454" y="267498"/>
                </a:lnTo>
                <a:lnTo>
                  <a:pt x="68269" y="276049"/>
                </a:lnTo>
                <a:lnTo>
                  <a:pt x="78051" y="277433"/>
                </a:lnTo>
                <a:lnTo>
                  <a:pt x="121162" y="277889"/>
                </a:lnTo>
                <a:lnTo>
                  <a:pt x="158145" y="266082"/>
                </a:lnTo>
                <a:lnTo>
                  <a:pt x="188398" y="244382"/>
                </a:lnTo>
                <a:lnTo>
                  <a:pt x="211320" y="215161"/>
                </a:lnTo>
                <a:lnTo>
                  <a:pt x="226308" y="180788"/>
                </a:lnTo>
                <a:lnTo>
                  <a:pt x="232762" y="143636"/>
                </a:lnTo>
                <a:lnTo>
                  <a:pt x="230079" y="106073"/>
                </a:lnTo>
                <a:lnTo>
                  <a:pt x="217658" y="70472"/>
                </a:lnTo>
                <a:lnTo>
                  <a:pt x="194898" y="39204"/>
                </a:lnTo>
                <a:lnTo>
                  <a:pt x="161197" y="14638"/>
                </a:lnTo>
                <a:lnTo>
                  <a:pt x="11323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20" name="bg object 2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541158" y="2270723"/>
            <a:ext cx="240340" cy="228346"/>
          </a:xfrm>
          <a:prstGeom prst="rect">
            <a:avLst/>
          </a:prstGeom>
        </p:spPr>
      </p:pic>
      <p:sp>
        <p:nvSpPr>
          <p:cNvPr id="21" name="bg object 21"/>
          <p:cNvSpPr/>
          <p:nvPr/>
        </p:nvSpPr>
        <p:spPr>
          <a:xfrm>
            <a:off x="1497610" y="2422680"/>
            <a:ext cx="375285" cy="324485"/>
          </a:xfrm>
          <a:custGeom>
            <a:avLst/>
            <a:gdLst/>
            <a:ahLst/>
            <a:cxnLst/>
            <a:rect l="l" t="t" r="r" b="b"/>
            <a:pathLst>
              <a:path w="375285" h="324485">
                <a:moveTo>
                  <a:pt x="275330" y="0"/>
                </a:moveTo>
                <a:lnTo>
                  <a:pt x="211300" y="7324"/>
                </a:lnTo>
                <a:lnTo>
                  <a:pt x="173263" y="13692"/>
                </a:lnTo>
                <a:lnTo>
                  <a:pt x="135378" y="20962"/>
                </a:lnTo>
                <a:lnTo>
                  <a:pt x="97677" y="29094"/>
                </a:lnTo>
                <a:lnTo>
                  <a:pt x="45894" y="47437"/>
                </a:lnTo>
                <a:lnTo>
                  <a:pt x="6950" y="86181"/>
                </a:lnTo>
                <a:lnTo>
                  <a:pt x="0" y="120875"/>
                </a:lnTo>
                <a:lnTo>
                  <a:pt x="12361" y="156318"/>
                </a:lnTo>
                <a:lnTo>
                  <a:pt x="34244" y="189409"/>
                </a:lnTo>
                <a:lnTo>
                  <a:pt x="79739" y="248547"/>
                </a:lnTo>
                <a:lnTo>
                  <a:pt x="105910" y="279572"/>
                </a:lnTo>
                <a:lnTo>
                  <a:pt x="135873" y="305985"/>
                </a:lnTo>
                <a:lnTo>
                  <a:pt x="171123" y="323649"/>
                </a:lnTo>
                <a:lnTo>
                  <a:pt x="212300" y="323889"/>
                </a:lnTo>
                <a:lnTo>
                  <a:pt x="250672" y="304736"/>
                </a:lnTo>
                <a:lnTo>
                  <a:pt x="284505" y="275597"/>
                </a:lnTo>
                <a:lnTo>
                  <a:pt x="315977" y="241399"/>
                </a:lnTo>
                <a:lnTo>
                  <a:pt x="316140" y="236350"/>
                </a:lnTo>
                <a:lnTo>
                  <a:pt x="314428" y="232033"/>
                </a:lnTo>
                <a:lnTo>
                  <a:pt x="344976" y="196127"/>
                </a:lnTo>
                <a:lnTo>
                  <a:pt x="366345" y="154850"/>
                </a:lnTo>
                <a:lnTo>
                  <a:pt x="375244" y="111118"/>
                </a:lnTo>
                <a:lnTo>
                  <a:pt x="368382" y="67847"/>
                </a:lnTo>
                <a:lnTo>
                  <a:pt x="342470" y="27954"/>
                </a:lnTo>
                <a:lnTo>
                  <a:pt x="321323" y="11296"/>
                </a:lnTo>
                <a:lnTo>
                  <a:pt x="299113" y="2556"/>
                </a:lnTo>
                <a:lnTo>
                  <a:pt x="27533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" name="bg object 22"/>
          <p:cNvSpPr/>
          <p:nvPr/>
        </p:nvSpPr>
        <p:spPr>
          <a:xfrm>
            <a:off x="6099920" y="2373326"/>
            <a:ext cx="291465" cy="292100"/>
          </a:xfrm>
          <a:custGeom>
            <a:avLst/>
            <a:gdLst/>
            <a:ahLst/>
            <a:cxnLst/>
            <a:rect l="l" t="t" r="r" b="b"/>
            <a:pathLst>
              <a:path w="291464" h="292100">
                <a:moveTo>
                  <a:pt x="128025" y="0"/>
                </a:moveTo>
                <a:lnTo>
                  <a:pt x="74984" y="1860"/>
                </a:lnTo>
                <a:lnTo>
                  <a:pt x="29906" y="18026"/>
                </a:lnTo>
                <a:lnTo>
                  <a:pt x="2220" y="52389"/>
                </a:lnTo>
                <a:lnTo>
                  <a:pt x="0" y="95562"/>
                </a:lnTo>
                <a:lnTo>
                  <a:pt x="18849" y="138395"/>
                </a:lnTo>
                <a:lnTo>
                  <a:pt x="51257" y="179414"/>
                </a:lnTo>
                <a:lnTo>
                  <a:pt x="89709" y="217146"/>
                </a:lnTo>
                <a:lnTo>
                  <a:pt x="126695" y="250117"/>
                </a:lnTo>
                <a:lnTo>
                  <a:pt x="162074" y="282334"/>
                </a:lnTo>
                <a:lnTo>
                  <a:pt x="200762" y="291517"/>
                </a:lnTo>
                <a:lnTo>
                  <a:pt x="238426" y="277109"/>
                </a:lnTo>
                <a:lnTo>
                  <a:pt x="270733" y="238553"/>
                </a:lnTo>
                <a:lnTo>
                  <a:pt x="287405" y="193421"/>
                </a:lnTo>
                <a:lnTo>
                  <a:pt x="291028" y="144399"/>
                </a:lnTo>
                <a:lnTo>
                  <a:pt x="281269" y="96453"/>
                </a:lnTo>
                <a:lnTo>
                  <a:pt x="257795" y="54546"/>
                </a:lnTo>
                <a:lnTo>
                  <a:pt x="220275" y="23642"/>
                </a:lnTo>
                <a:lnTo>
                  <a:pt x="179599" y="8557"/>
                </a:lnTo>
                <a:lnTo>
                  <a:pt x="12802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23" name="bg object 23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10759" y="1563724"/>
            <a:ext cx="13418940" cy="8349469"/>
          </a:xfrm>
          <a:prstGeom prst="rect">
            <a:avLst/>
          </a:prstGeom>
        </p:spPr>
      </p:pic>
      <p:sp>
        <p:nvSpPr>
          <p:cNvPr id="24" name="bg object 24"/>
          <p:cNvSpPr/>
          <p:nvPr/>
        </p:nvSpPr>
        <p:spPr>
          <a:xfrm>
            <a:off x="6872710" y="9111379"/>
            <a:ext cx="255270" cy="216535"/>
          </a:xfrm>
          <a:custGeom>
            <a:avLst/>
            <a:gdLst/>
            <a:ahLst/>
            <a:cxnLst/>
            <a:rect l="l" t="t" r="r" b="b"/>
            <a:pathLst>
              <a:path w="255270" h="216534">
                <a:moveTo>
                  <a:pt x="190186" y="0"/>
                </a:moveTo>
                <a:lnTo>
                  <a:pt x="164268" y="8838"/>
                </a:lnTo>
                <a:lnTo>
                  <a:pt x="138006" y="26242"/>
                </a:lnTo>
                <a:lnTo>
                  <a:pt x="95316" y="44562"/>
                </a:lnTo>
                <a:lnTo>
                  <a:pt x="51854" y="66707"/>
                </a:lnTo>
                <a:lnTo>
                  <a:pt x="16966" y="94397"/>
                </a:lnTo>
                <a:lnTo>
                  <a:pt x="0" y="129349"/>
                </a:lnTo>
                <a:lnTo>
                  <a:pt x="7329" y="166697"/>
                </a:lnTo>
                <a:lnTo>
                  <a:pt x="34438" y="192986"/>
                </a:lnTo>
                <a:lnTo>
                  <a:pt x="73012" y="209107"/>
                </a:lnTo>
                <a:lnTo>
                  <a:pt x="114735" y="215951"/>
                </a:lnTo>
                <a:lnTo>
                  <a:pt x="151293" y="214409"/>
                </a:lnTo>
                <a:lnTo>
                  <a:pt x="191024" y="200216"/>
                </a:lnTo>
                <a:lnTo>
                  <a:pt x="222662" y="174779"/>
                </a:lnTo>
                <a:lnTo>
                  <a:pt x="244608" y="141280"/>
                </a:lnTo>
                <a:lnTo>
                  <a:pt x="255265" y="102899"/>
                </a:lnTo>
                <a:lnTo>
                  <a:pt x="253033" y="62814"/>
                </a:lnTo>
                <a:lnTo>
                  <a:pt x="236314" y="24206"/>
                </a:lnTo>
                <a:lnTo>
                  <a:pt x="214591" y="3774"/>
                </a:lnTo>
                <a:lnTo>
                  <a:pt x="19018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094333" y="193624"/>
            <a:ext cx="15779750" cy="78866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0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550" b="1" i="0">
                <a:solidFill>
                  <a:schemeClr val="tx1"/>
                </a:solidFill>
                <a:latin typeface="Lato"/>
                <a:cs typeface="Lato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0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6550" b="1" i="0">
                <a:solidFill>
                  <a:schemeClr val="tx1"/>
                </a:solidFill>
                <a:latin typeface="Lato"/>
                <a:cs typeface="Lato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8" cy="10286996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4186428" y="1775460"/>
            <a:ext cx="6362700" cy="3619500"/>
          </a:xfrm>
          <a:custGeom>
            <a:avLst/>
            <a:gdLst/>
            <a:ahLst/>
            <a:cxnLst/>
            <a:rect l="l" t="t" r="r" b="b"/>
            <a:pathLst>
              <a:path w="6362700" h="3619500">
                <a:moveTo>
                  <a:pt x="6227953" y="0"/>
                </a:moveTo>
                <a:lnTo>
                  <a:pt x="134747" y="0"/>
                </a:lnTo>
                <a:lnTo>
                  <a:pt x="92252" y="6881"/>
                </a:lnTo>
                <a:lnTo>
                  <a:pt x="55275" y="26033"/>
                </a:lnTo>
                <a:lnTo>
                  <a:pt x="26070" y="55220"/>
                </a:lnTo>
                <a:lnTo>
                  <a:pt x="6893" y="92204"/>
                </a:lnTo>
                <a:lnTo>
                  <a:pt x="0" y="134747"/>
                </a:lnTo>
                <a:lnTo>
                  <a:pt x="0" y="3484753"/>
                </a:lnTo>
                <a:lnTo>
                  <a:pt x="6893" y="3527295"/>
                </a:lnTo>
                <a:lnTo>
                  <a:pt x="26070" y="3564279"/>
                </a:lnTo>
                <a:lnTo>
                  <a:pt x="55275" y="3593466"/>
                </a:lnTo>
                <a:lnTo>
                  <a:pt x="92252" y="3612618"/>
                </a:lnTo>
                <a:lnTo>
                  <a:pt x="134747" y="3619500"/>
                </a:lnTo>
                <a:lnTo>
                  <a:pt x="6227953" y="3619500"/>
                </a:lnTo>
                <a:lnTo>
                  <a:pt x="6270447" y="3612618"/>
                </a:lnTo>
                <a:lnTo>
                  <a:pt x="6307424" y="3593466"/>
                </a:lnTo>
                <a:lnTo>
                  <a:pt x="6336629" y="3564279"/>
                </a:lnTo>
                <a:lnTo>
                  <a:pt x="6355806" y="3527295"/>
                </a:lnTo>
                <a:lnTo>
                  <a:pt x="6362700" y="3484753"/>
                </a:lnTo>
                <a:lnTo>
                  <a:pt x="6362700" y="134747"/>
                </a:lnTo>
                <a:lnTo>
                  <a:pt x="6355806" y="92204"/>
                </a:lnTo>
                <a:lnTo>
                  <a:pt x="6336629" y="55220"/>
                </a:lnTo>
                <a:lnTo>
                  <a:pt x="6307424" y="26033"/>
                </a:lnTo>
                <a:lnTo>
                  <a:pt x="6270447" y="6881"/>
                </a:lnTo>
                <a:lnTo>
                  <a:pt x="6227953" y="0"/>
                </a:lnTo>
                <a:close/>
              </a:path>
            </a:pathLst>
          </a:custGeom>
          <a:solidFill>
            <a:srgbClr val="50373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bg object 18"/>
          <p:cNvSpPr/>
          <p:nvPr/>
        </p:nvSpPr>
        <p:spPr>
          <a:xfrm>
            <a:off x="0" y="2817876"/>
            <a:ext cx="5668010" cy="1533525"/>
          </a:xfrm>
          <a:custGeom>
            <a:avLst/>
            <a:gdLst/>
            <a:ahLst/>
            <a:cxnLst/>
            <a:rect l="l" t="t" r="r" b="b"/>
            <a:pathLst>
              <a:path w="5668010" h="1533525">
                <a:moveTo>
                  <a:pt x="5117211" y="0"/>
                </a:moveTo>
                <a:lnTo>
                  <a:pt x="0" y="0"/>
                </a:lnTo>
                <a:lnTo>
                  <a:pt x="0" y="1533144"/>
                </a:lnTo>
                <a:lnTo>
                  <a:pt x="5667756" y="1533144"/>
                </a:lnTo>
                <a:lnTo>
                  <a:pt x="5117211" y="0"/>
                </a:lnTo>
                <a:close/>
              </a:path>
            </a:pathLst>
          </a:custGeom>
          <a:solidFill>
            <a:srgbClr val="F8F8F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bg object 19"/>
          <p:cNvSpPr/>
          <p:nvPr/>
        </p:nvSpPr>
        <p:spPr>
          <a:xfrm>
            <a:off x="0" y="0"/>
            <a:ext cx="18288000" cy="1300480"/>
          </a:xfrm>
          <a:custGeom>
            <a:avLst/>
            <a:gdLst/>
            <a:ahLst/>
            <a:cxnLst/>
            <a:rect l="l" t="t" r="r" b="b"/>
            <a:pathLst>
              <a:path w="18288000" h="1300480">
                <a:moveTo>
                  <a:pt x="18288000" y="0"/>
                </a:moveTo>
                <a:lnTo>
                  <a:pt x="0" y="0"/>
                </a:lnTo>
                <a:lnTo>
                  <a:pt x="0" y="1299972"/>
                </a:lnTo>
                <a:lnTo>
                  <a:pt x="18288000" y="1299972"/>
                </a:lnTo>
                <a:lnTo>
                  <a:pt x="18288000" y="0"/>
                </a:lnTo>
                <a:close/>
              </a:path>
            </a:pathLst>
          </a:custGeom>
          <a:solidFill>
            <a:srgbClr val="000000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0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6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11123" y="2494788"/>
            <a:ext cx="4907280" cy="1359407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173480" y="4666488"/>
            <a:ext cx="2951988" cy="2319528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393179" y="4666488"/>
            <a:ext cx="5407152" cy="2392680"/>
          </a:xfrm>
          <a:prstGeom prst="rect">
            <a:avLst/>
          </a:prstGeom>
        </p:spPr>
      </p:pic>
      <p:pic>
        <p:nvPicPr>
          <p:cNvPr id="20" name="bg object 2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661404" y="2494788"/>
            <a:ext cx="4872228" cy="1872995"/>
          </a:xfrm>
          <a:prstGeom prst="rect">
            <a:avLst/>
          </a:prstGeom>
        </p:spPr>
      </p:pic>
      <p:pic>
        <p:nvPicPr>
          <p:cNvPr id="21" name="bg object 21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2999719" y="2494788"/>
            <a:ext cx="4677156" cy="1653539"/>
          </a:xfrm>
          <a:prstGeom prst="rect">
            <a:avLst/>
          </a:prstGeom>
        </p:spPr>
      </p:pic>
      <p:pic>
        <p:nvPicPr>
          <p:cNvPr id="22" name="bg object 22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3296900" y="4666488"/>
            <a:ext cx="4084319" cy="2392680"/>
          </a:xfrm>
          <a:prstGeom prst="rect">
            <a:avLst/>
          </a:prstGeom>
        </p:spPr>
      </p:pic>
      <p:pic>
        <p:nvPicPr>
          <p:cNvPr id="23" name="bg object 23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798576" y="7778495"/>
            <a:ext cx="4143755" cy="2174748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0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44144" y="121666"/>
            <a:ext cx="16999711" cy="2126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0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841754" y="3903619"/>
            <a:ext cx="15059660" cy="626490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550" b="1" i="0">
                <a:solidFill>
                  <a:schemeClr val="tx1"/>
                </a:solidFill>
                <a:latin typeface="Lato"/>
                <a:cs typeface="Lato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4.jpg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jpg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jpg"/><Relationship Id="rId3" Type="http://schemas.openxmlformats.org/officeDocument/2006/relationships/image" Target="../media/image17.png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8.png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9.jpg"/><Relationship Id="rId3" Type="http://schemas.openxmlformats.org/officeDocument/2006/relationships/image" Target="../media/image20.png"/><Relationship Id="rId4" Type="http://schemas.openxmlformats.org/officeDocument/2006/relationships/image" Target="../media/image21.png"/><Relationship Id="rId5" Type="http://schemas.openxmlformats.org/officeDocument/2006/relationships/image" Target="../media/image22.png"/><Relationship Id="rId6" Type="http://schemas.openxmlformats.org/officeDocument/2006/relationships/image" Target="../media/image23.png"/><Relationship Id="rId7" Type="http://schemas.openxmlformats.org/officeDocument/2006/relationships/image" Target="../media/image24.png"/><Relationship Id="rId8" Type="http://schemas.openxmlformats.org/officeDocument/2006/relationships/image" Target="../media/image25.png"/><Relationship Id="rId9" Type="http://schemas.openxmlformats.org/officeDocument/2006/relationships/image" Target="../media/image26.png"/><Relationship Id="rId10" Type="http://schemas.openxmlformats.org/officeDocument/2006/relationships/image" Target="../media/image27.png"/><Relationship Id="rId11" Type="http://schemas.openxmlformats.org/officeDocument/2006/relationships/image" Target="../media/image28.png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jpg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0.jpg"/><Relationship Id="rId3" Type="http://schemas.openxmlformats.org/officeDocument/2006/relationships/image" Target="../media/image31.png"/><Relationship Id="rId4" Type="http://schemas.openxmlformats.org/officeDocument/2006/relationships/hyperlink" Target="http://tinyurl.com/2v6v8372" TargetMode="External"/><Relationship Id="rId5" Type="http://schemas.openxmlformats.org/officeDocument/2006/relationships/hyperlink" Target="https://www.cognitivemarketresearch.com/" TargetMode="External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6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5388990" y="9612274"/>
            <a:ext cx="7508240" cy="6350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4000" spc="-10">
                <a:latin typeface="Arial"/>
                <a:cs typeface="Arial"/>
              </a:rPr>
              <a:t>Global,Regional,CountryAnalysis</a:t>
            </a:r>
            <a:endParaRPr sz="4000">
              <a:latin typeface="Arial"/>
              <a:cs typeface="Arial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261924" y="3099053"/>
            <a:ext cx="7782559" cy="4064635"/>
          </a:xfrm>
          <a:prstGeom prst="rect">
            <a:avLst/>
          </a:prstGeom>
        </p:spPr>
        <p:txBody>
          <a:bodyPr wrap="square" lIns="0" tIns="189865" rIns="0" bIns="0" rtlCol="0" vert="horz">
            <a:spAutoFit/>
          </a:bodyPr>
          <a:lstStyle/>
          <a:p>
            <a:pPr marL="12700" marR="5080">
              <a:lnSpc>
                <a:spcPct val="84500"/>
              </a:lnSpc>
              <a:spcBef>
                <a:spcPts val="1495"/>
              </a:spcBef>
            </a:pPr>
            <a:r>
              <a:rPr dirty="0" sz="7500" spc="-10">
                <a:latin typeface="Lato"/>
                <a:cs typeface="Lato"/>
              </a:rPr>
              <a:t>GLOBAL VOLLEYBALL </a:t>
            </a:r>
            <a:r>
              <a:rPr dirty="0" sz="7500">
                <a:latin typeface="Lato"/>
                <a:cs typeface="Lato"/>
              </a:rPr>
              <a:t>MARKET</a:t>
            </a:r>
            <a:r>
              <a:rPr dirty="0" sz="7500" spc="-305">
                <a:latin typeface="Lato"/>
                <a:cs typeface="Lato"/>
              </a:rPr>
              <a:t> </a:t>
            </a:r>
            <a:r>
              <a:rPr dirty="0" sz="7500" spc="-10">
                <a:latin typeface="Lato"/>
                <a:cs typeface="Lato"/>
              </a:rPr>
              <a:t>REPORT </a:t>
            </a:r>
            <a:r>
              <a:rPr dirty="0" sz="7500" spc="-20">
                <a:latin typeface="Lato"/>
                <a:cs typeface="Lato"/>
              </a:rPr>
              <a:t>2024</a:t>
            </a:r>
            <a:endParaRPr sz="7500">
              <a:latin typeface="Lato"/>
              <a:cs typeface="Lato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9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945885" y="460324"/>
            <a:ext cx="6395720" cy="1017269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6500" spc="-10"/>
              <a:t>INTRODUCTION</a:t>
            </a:r>
            <a:endParaRPr sz="6500"/>
          </a:p>
        </p:txBody>
      </p:sp>
      <p:sp>
        <p:nvSpPr>
          <p:cNvPr id="4" name="object 4" descr=""/>
          <p:cNvSpPr txBox="1"/>
          <p:nvPr/>
        </p:nvSpPr>
        <p:spPr>
          <a:xfrm>
            <a:off x="308863" y="2027275"/>
            <a:ext cx="8210550" cy="802767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 indent="106680">
              <a:lnSpc>
                <a:spcPct val="117200"/>
              </a:lnSpc>
              <a:spcBef>
                <a:spcPts val="95"/>
              </a:spcBef>
            </a:pPr>
            <a:r>
              <a:rPr dirty="0" sz="3200">
                <a:latin typeface="Verdana"/>
                <a:cs typeface="Verdana"/>
              </a:rPr>
              <a:t>Volleyball</a:t>
            </a:r>
            <a:r>
              <a:rPr dirty="0" sz="3200" spc="-265">
                <a:latin typeface="Verdana"/>
                <a:cs typeface="Verdana"/>
              </a:rPr>
              <a:t> </a:t>
            </a:r>
            <a:r>
              <a:rPr dirty="0" sz="3200" spc="-70">
                <a:latin typeface="Verdana"/>
                <a:cs typeface="Verdana"/>
              </a:rPr>
              <a:t>is</a:t>
            </a:r>
            <a:r>
              <a:rPr dirty="0" sz="3200" spc="-275">
                <a:latin typeface="Verdana"/>
                <a:cs typeface="Verdana"/>
              </a:rPr>
              <a:t> </a:t>
            </a:r>
            <a:r>
              <a:rPr dirty="0" sz="3200" spc="-45">
                <a:latin typeface="Verdana"/>
                <a:cs typeface="Verdana"/>
              </a:rPr>
              <a:t>a</a:t>
            </a:r>
            <a:r>
              <a:rPr dirty="0" sz="3200" spc="-265">
                <a:latin typeface="Verdana"/>
                <a:cs typeface="Verdana"/>
              </a:rPr>
              <a:t> </a:t>
            </a:r>
            <a:r>
              <a:rPr dirty="0" sz="3200" spc="70">
                <a:latin typeface="Verdana"/>
                <a:cs typeface="Verdana"/>
              </a:rPr>
              <a:t>kind</a:t>
            </a:r>
            <a:r>
              <a:rPr dirty="0" sz="3200" spc="-265">
                <a:latin typeface="Verdana"/>
                <a:cs typeface="Verdana"/>
              </a:rPr>
              <a:t> </a:t>
            </a:r>
            <a:r>
              <a:rPr dirty="0" sz="3200">
                <a:latin typeface="Verdana"/>
                <a:cs typeface="Verdana"/>
              </a:rPr>
              <a:t>of</a:t>
            </a:r>
            <a:r>
              <a:rPr dirty="0" sz="3200" spc="-265">
                <a:latin typeface="Verdana"/>
                <a:cs typeface="Verdana"/>
              </a:rPr>
              <a:t> </a:t>
            </a:r>
            <a:r>
              <a:rPr dirty="0" sz="3200" spc="-30">
                <a:latin typeface="Verdana"/>
                <a:cs typeface="Verdana"/>
              </a:rPr>
              <a:t>Inflatable</a:t>
            </a:r>
            <a:r>
              <a:rPr dirty="0" sz="3200" spc="-295">
                <a:latin typeface="Verdana"/>
                <a:cs typeface="Verdana"/>
              </a:rPr>
              <a:t> </a:t>
            </a:r>
            <a:r>
              <a:rPr dirty="0" sz="3200" spc="-20">
                <a:latin typeface="Verdana"/>
                <a:cs typeface="Verdana"/>
              </a:rPr>
              <a:t>ball </a:t>
            </a:r>
            <a:r>
              <a:rPr dirty="0" sz="3200" spc="55">
                <a:latin typeface="Verdana"/>
                <a:cs typeface="Verdana"/>
              </a:rPr>
              <a:t>used</a:t>
            </a:r>
            <a:r>
              <a:rPr dirty="0" sz="3200" spc="-285">
                <a:latin typeface="Verdana"/>
                <a:cs typeface="Verdana"/>
              </a:rPr>
              <a:t> </a:t>
            </a:r>
            <a:r>
              <a:rPr dirty="0" sz="3200" spc="55">
                <a:latin typeface="Verdana"/>
                <a:cs typeface="Verdana"/>
              </a:rPr>
              <a:t>in</a:t>
            </a:r>
            <a:r>
              <a:rPr dirty="0" sz="3200" spc="-290">
                <a:latin typeface="Verdana"/>
                <a:cs typeface="Verdana"/>
              </a:rPr>
              <a:t> </a:t>
            </a:r>
            <a:r>
              <a:rPr dirty="0" sz="3200" spc="60">
                <a:latin typeface="Verdana"/>
                <a:cs typeface="Verdana"/>
              </a:rPr>
              <a:t>team</a:t>
            </a:r>
            <a:r>
              <a:rPr dirty="0" sz="3200" spc="-280">
                <a:latin typeface="Verdana"/>
                <a:cs typeface="Verdana"/>
              </a:rPr>
              <a:t> </a:t>
            </a:r>
            <a:r>
              <a:rPr dirty="0" sz="3200" spc="-10">
                <a:latin typeface="Verdana"/>
                <a:cs typeface="Verdana"/>
              </a:rPr>
              <a:t>sports</a:t>
            </a:r>
            <a:r>
              <a:rPr dirty="0" sz="3200" spc="-280">
                <a:latin typeface="Verdana"/>
                <a:cs typeface="Verdana"/>
              </a:rPr>
              <a:t> </a:t>
            </a:r>
            <a:r>
              <a:rPr dirty="0" sz="3200" spc="55">
                <a:latin typeface="Verdana"/>
                <a:cs typeface="Verdana"/>
              </a:rPr>
              <a:t>in</a:t>
            </a:r>
            <a:r>
              <a:rPr dirty="0" sz="3200" spc="-290">
                <a:latin typeface="Verdana"/>
                <a:cs typeface="Verdana"/>
              </a:rPr>
              <a:t> </a:t>
            </a:r>
            <a:r>
              <a:rPr dirty="0" sz="3200" spc="110">
                <a:latin typeface="Verdana"/>
                <a:cs typeface="Verdana"/>
              </a:rPr>
              <a:t>which</a:t>
            </a:r>
            <a:r>
              <a:rPr dirty="0" sz="3200" spc="-305">
                <a:latin typeface="Verdana"/>
                <a:cs typeface="Verdana"/>
              </a:rPr>
              <a:t> </a:t>
            </a:r>
            <a:r>
              <a:rPr dirty="0" sz="3200" spc="95">
                <a:latin typeface="Verdana"/>
                <a:cs typeface="Verdana"/>
              </a:rPr>
              <a:t>two</a:t>
            </a:r>
            <a:r>
              <a:rPr dirty="0" sz="3200" spc="-295">
                <a:latin typeface="Verdana"/>
                <a:cs typeface="Verdana"/>
              </a:rPr>
              <a:t> </a:t>
            </a:r>
            <a:r>
              <a:rPr dirty="0" sz="3200" spc="-10">
                <a:latin typeface="Verdana"/>
                <a:cs typeface="Verdana"/>
              </a:rPr>
              <a:t>teams </a:t>
            </a:r>
            <a:r>
              <a:rPr dirty="0" sz="3200">
                <a:latin typeface="Verdana"/>
                <a:cs typeface="Verdana"/>
              </a:rPr>
              <a:t>of</a:t>
            </a:r>
            <a:r>
              <a:rPr dirty="0" sz="3200" spc="-270">
                <a:latin typeface="Verdana"/>
                <a:cs typeface="Verdana"/>
              </a:rPr>
              <a:t> </a:t>
            </a:r>
            <a:r>
              <a:rPr dirty="0" sz="3200" spc="-110">
                <a:latin typeface="Verdana"/>
                <a:cs typeface="Verdana"/>
              </a:rPr>
              <a:t>six</a:t>
            </a:r>
            <a:r>
              <a:rPr dirty="0" sz="3200" spc="-260">
                <a:latin typeface="Verdana"/>
                <a:cs typeface="Verdana"/>
              </a:rPr>
              <a:t> </a:t>
            </a:r>
            <a:r>
              <a:rPr dirty="0" sz="3200" spc="-45">
                <a:latin typeface="Verdana"/>
                <a:cs typeface="Verdana"/>
              </a:rPr>
              <a:t>players</a:t>
            </a:r>
            <a:r>
              <a:rPr dirty="0" sz="3200" spc="-265">
                <a:latin typeface="Verdana"/>
                <a:cs typeface="Verdana"/>
              </a:rPr>
              <a:t> </a:t>
            </a:r>
            <a:r>
              <a:rPr dirty="0" sz="3200" spc="-40">
                <a:latin typeface="Verdana"/>
                <a:cs typeface="Verdana"/>
              </a:rPr>
              <a:t>are</a:t>
            </a:r>
            <a:r>
              <a:rPr dirty="0" sz="3200" spc="-270">
                <a:latin typeface="Verdana"/>
                <a:cs typeface="Verdana"/>
              </a:rPr>
              <a:t> </a:t>
            </a:r>
            <a:r>
              <a:rPr dirty="0" sz="3200">
                <a:latin typeface="Verdana"/>
                <a:cs typeface="Verdana"/>
              </a:rPr>
              <a:t>separated</a:t>
            </a:r>
            <a:r>
              <a:rPr dirty="0" sz="3200" spc="-260">
                <a:latin typeface="Verdana"/>
                <a:cs typeface="Verdana"/>
              </a:rPr>
              <a:t> </a:t>
            </a:r>
            <a:r>
              <a:rPr dirty="0" sz="3200">
                <a:latin typeface="Verdana"/>
                <a:cs typeface="Verdana"/>
              </a:rPr>
              <a:t>by</a:t>
            </a:r>
            <a:r>
              <a:rPr dirty="0" sz="3200" spc="-254">
                <a:latin typeface="Verdana"/>
                <a:cs typeface="Verdana"/>
              </a:rPr>
              <a:t> </a:t>
            </a:r>
            <a:r>
              <a:rPr dirty="0" sz="3200" spc="-45">
                <a:latin typeface="Verdana"/>
                <a:cs typeface="Verdana"/>
              </a:rPr>
              <a:t>a</a:t>
            </a:r>
            <a:r>
              <a:rPr dirty="0" sz="3200" spc="-270">
                <a:latin typeface="Verdana"/>
                <a:cs typeface="Verdana"/>
              </a:rPr>
              <a:t> </a:t>
            </a:r>
            <a:r>
              <a:rPr dirty="0" sz="3200" spc="-85">
                <a:latin typeface="Verdana"/>
                <a:cs typeface="Verdana"/>
              </a:rPr>
              <a:t>net.</a:t>
            </a:r>
            <a:r>
              <a:rPr dirty="0" sz="3200" spc="-270">
                <a:latin typeface="Verdana"/>
                <a:cs typeface="Verdana"/>
              </a:rPr>
              <a:t> </a:t>
            </a:r>
            <a:r>
              <a:rPr dirty="0" sz="3200" spc="-25">
                <a:latin typeface="Verdana"/>
                <a:cs typeface="Verdana"/>
              </a:rPr>
              <a:t>The </a:t>
            </a:r>
            <a:r>
              <a:rPr dirty="0" sz="3200">
                <a:latin typeface="Verdana"/>
                <a:cs typeface="Verdana"/>
              </a:rPr>
              <a:t>ball</a:t>
            </a:r>
            <a:r>
              <a:rPr dirty="0" sz="3200" spc="-265">
                <a:latin typeface="Verdana"/>
                <a:cs typeface="Verdana"/>
              </a:rPr>
              <a:t> </a:t>
            </a:r>
            <a:r>
              <a:rPr dirty="0" sz="3200" spc="55">
                <a:latin typeface="Verdana"/>
                <a:cs typeface="Verdana"/>
              </a:rPr>
              <a:t>used</a:t>
            </a:r>
            <a:r>
              <a:rPr dirty="0" sz="3200" spc="-270">
                <a:latin typeface="Verdana"/>
                <a:cs typeface="Verdana"/>
              </a:rPr>
              <a:t> </a:t>
            </a:r>
            <a:r>
              <a:rPr dirty="0" sz="3200" spc="55">
                <a:latin typeface="Verdana"/>
                <a:cs typeface="Verdana"/>
              </a:rPr>
              <a:t>in</a:t>
            </a:r>
            <a:r>
              <a:rPr dirty="0" sz="3200" spc="-250">
                <a:latin typeface="Verdana"/>
                <a:cs typeface="Verdana"/>
              </a:rPr>
              <a:t> </a:t>
            </a:r>
            <a:r>
              <a:rPr dirty="0" sz="3200" spc="-30">
                <a:latin typeface="Verdana"/>
                <a:cs typeface="Verdana"/>
              </a:rPr>
              <a:t>volleyball</a:t>
            </a:r>
            <a:r>
              <a:rPr dirty="0" sz="3200" spc="-275">
                <a:latin typeface="Verdana"/>
                <a:cs typeface="Verdana"/>
              </a:rPr>
              <a:t> </a:t>
            </a:r>
            <a:r>
              <a:rPr dirty="0" sz="3200" spc="-70">
                <a:latin typeface="Verdana"/>
                <a:cs typeface="Verdana"/>
              </a:rPr>
              <a:t>is</a:t>
            </a:r>
            <a:r>
              <a:rPr dirty="0" sz="3200" spc="-250">
                <a:latin typeface="Verdana"/>
                <a:cs typeface="Verdana"/>
              </a:rPr>
              <a:t> </a:t>
            </a:r>
            <a:r>
              <a:rPr dirty="0" sz="3200" spc="95">
                <a:latin typeface="Verdana"/>
                <a:cs typeface="Verdana"/>
              </a:rPr>
              <a:t>made</a:t>
            </a:r>
            <a:r>
              <a:rPr dirty="0" sz="3200" spc="-250">
                <a:latin typeface="Verdana"/>
                <a:cs typeface="Verdana"/>
              </a:rPr>
              <a:t> </a:t>
            </a:r>
            <a:r>
              <a:rPr dirty="0" sz="3200" spc="-25">
                <a:latin typeface="Verdana"/>
                <a:cs typeface="Verdana"/>
              </a:rPr>
              <a:t>of </a:t>
            </a:r>
            <a:r>
              <a:rPr dirty="0" sz="3200">
                <a:latin typeface="Verdana"/>
                <a:cs typeface="Verdana"/>
              </a:rPr>
              <a:t>sheepskin</a:t>
            </a:r>
            <a:r>
              <a:rPr dirty="0" sz="3200" spc="-190">
                <a:latin typeface="Verdana"/>
                <a:cs typeface="Verdana"/>
              </a:rPr>
              <a:t> </a:t>
            </a:r>
            <a:r>
              <a:rPr dirty="0" sz="3200" spc="-25">
                <a:latin typeface="Verdana"/>
                <a:cs typeface="Verdana"/>
              </a:rPr>
              <a:t>or</a:t>
            </a:r>
            <a:r>
              <a:rPr dirty="0" sz="3200" spc="-170">
                <a:latin typeface="Verdana"/>
                <a:cs typeface="Verdana"/>
              </a:rPr>
              <a:t> </a:t>
            </a:r>
            <a:r>
              <a:rPr dirty="0" sz="3200" spc="-20">
                <a:latin typeface="Verdana"/>
                <a:cs typeface="Verdana"/>
              </a:rPr>
              <a:t>artificial</a:t>
            </a:r>
            <a:r>
              <a:rPr dirty="0" sz="3200" spc="-190">
                <a:latin typeface="Verdana"/>
                <a:cs typeface="Verdana"/>
              </a:rPr>
              <a:t> </a:t>
            </a:r>
            <a:r>
              <a:rPr dirty="0" sz="3200" spc="-70">
                <a:latin typeface="Verdana"/>
                <a:cs typeface="Verdana"/>
              </a:rPr>
              <a:t>leather.</a:t>
            </a:r>
            <a:r>
              <a:rPr dirty="0" sz="3200" spc="-170">
                <a:latin typeface="Verdana"/>
                <a:cs typeface="Verdana"/>
              </a:rPr>
              <a:t> </a:t>
            </a:r>
            <a:r>
              <a:rPr dirty="0" sz="3200" spc="-25">
                <a:latin typeface="Verdana"/>
                <a:cs typeface="Verdana"/>
              </a:rPr>
              <a:t>The </a:t>
            </a:r>
            <a:r>
              <a:rPr dirty="0" sz="3200" spc="60">
                <a:latin typeface="Verdana"/>
                <a:cs typeface="Verdana"/>
              </a:rPr>
              <a:t>introduction</a:t>
            </a:r>
            <a:r>
              <a:rPr dirty="0" sz="3200" spc="-210">
                <a:latin typeface="Verdana"/>
                <a:cs typeface="Verdana"/>
              </a:rPr>
              <a:t> </a:t>
            </a:r>
            <a:r>
              <a:rPr dirty="0" sz="3200">
                <a:latin typeface="Verdana"/>
                <a:cs typeface="Verdana"/>
              </a:rPr>
              <a:t>of</a:t>
            </a:r>
            <a:r>
              <a:rPr dirty="0" sz="3200" spc="-195">
                <a:latin typeface="Verdana"/>
                <a:cs typeface="Verdana"/>
              </a:rPr>
              <a:t> </a:t>
            </a:r>
            <a:r>
              <a:rPr dirty="0" sz="3200">
                <a:latin typeface="Verdana"/>
                <a:cs typeface="Verdana"/>
              </a:rPr>
              <a:t>many</a:t>
            </a:r>
            <a:r>
              <a:rPr dirty="0" sz="3200" spc="-200">
                <a:latin typeface="Verdana"/>
                <a:cs typeface="Verdana"/>
              </a:rPr>
              <a:t> </a:t>
            </a:r>
            <a:r>
              <a:rPr dirty="0" sz="3200" spc="105">
                <a:latin typeface="Verdana"/>
                <a:cs typeface="Verdana"/>
              </a:rPr>
              <a:t>new</a:t>
            </a:r>
            <a:r>
              <a:rPr dirty="0" sz="3200" spc="-185">
                <a:latin typeface="Verdana"/>
                <a:cs typeface="Verdana"/>
              </a:rPr>
              <a:t> </a:t>
            </a:r>
            <a:r>
              <a:rPr dirty="0" sz="3200">
                <a:latin typeface="Verdana"/>
                <a:cs typeface="Verdana"/>
              </a:rPr>
              <a:t>national</a:t>
            </a:r>
            <a:r>
              <a:rPr dirty="0" sz="3200" spc="-215">
                <a:latin typeface="Verdana"/>
                <a:cs typeface="Verdana"/>
              </a:rPr>
              <a:t> </a:t>
            </a:r>
            <a:r>
              <a:rPr dirty="0" sz="3200" spc="50">
                <a:latin typeface="Verdana"/>
                <a:cs typeface="Verdana"/>
              </a:rPr>
              <a:t>and </a:t>
            </a:r>
            <a:r>
              <a:rPr dirty="0" sz="3200">
                <a:latin typeface="Verdana"/>
                <a:cs typeface="Verdana"/>
              </a:rPr>
              <a:t>international</a:t>
            </a:r>
            <a:r>
              <a:rPr dirty="0" sz="3200" spc="-140">
                <a:latin typeface="Verdana"/>
                <a:cs typeface="Verdana"/>
              </a:rPr>
              <a:t> </a:t>
            </a:r>
            <a:r>
              <a:rPr dirty="0" sz="3200">
                <a:latin typeface="Verdana"/>
                <a:cs typeface="Verdana"/>
              </a:rPr>
              <a:t>leagues</a:t>
            </a:r>
            <a:r>
              <a:rPr dirty="0" sz="3200" spc="-125">
                <a:latin typeface="Verdana"/>
                <a:cs typeface="Verdana"/>
              </a:rPr>
              <a:t> </a:t>
            </a:r>
            <a:r>
              <a:rPr dirty="0" sz="3200" spc="75">
                <a:latin typeface="Verdana"/>
                <a:cs typeface="Verdana"/>
              </a:rPr>
              <a:t>and</a:t>
            </a:r>
            <a:r>
              <a:rPr dirty="0" sz="3200" spc="-105">
                <a:latin typeface="Verdana"/>
                <a:cs typeface="Verdana"/>
              </a:rPr>
              <a:t> </a:t>
            </a:r>
            <a:r>
              <a:rPr dirty="0" sz="3200" spc="-10">
                <a:latin typeface="Verdana"/>
                <a:cs typeface="Verdana"/>
              </a:rPr>
              <a:t>tournaments </a:t>
            </a:r>
            <a:r>
              <a:rPr dirty="0" sz="3200" spc="75">
                <a:latin typeface="Verdana"/>
                <a:cs typeface="Verdana"/>
              </a:rPr>
              <a:t>and</a:t>
            </a:r>
            <a:r>
              <a:rPr dirty="0" sz="3200" spc="-245">
                <a:latin typeface="Verdana"/>
                <a:cs typeface="Verdana"/>
              </a:rPr>
              <a:t> </a:t>
            </a:r>
            <a:r>
              <a:rPr dirty="0" sz="3200" spc="80">
                <a:latin typeface="Verdana"/>
                <a:cs typeface="Verdana"/>
              </a:rPr>
              <a:t>growth</a:t>
            </a:r>
            <a:r>
              <a:rPr dirty="0" sz="3200" spc="-254">
                <a:latin typeface="Verdana"/>
                <a:cs typeface="Verdana"/>
              </a:rPr>
              <a:t> </a:t>
            </a:r>
            <a:r>
              <a:rPr dirty="0" sz="3200" spc="80">
                <a:latin typeface="Verdana"/>
                <a:cs typeface="Verdana"/>
              </a:rPr>
              <a:t>within</a:t>
            </a:r>
            <a:r>
              <a:rPr dirty="0" sz="3200" spc="-270">
                <a:latin typeface="Verdana"/>
                <a:cs typeface="Verdana"/>
              </a:rPr>
              <a:t> </a:t>
            </a:r>
            <a:r>
              <a:rPr dirty="0" sz="3200" spc="50">
                <a:latin typeface="Verdana"/>
                <a:cs typeface="Verdana"/>
              </a:rPr>
              <a:t>the</a:t>
            </a:r>
            <a:r>
              <a:rPr dirty="0" sz="3200" spc="-240">
                <a:latin typeface="Verdana"/>
                <a:cs typeface="Verdana"/>
              </a:rPr>
              <a:t> </a:t>
            </a:r>
            <a:r>
              <a:rPr dirty="0" sz="3200">
                <a:latin typeface="Verdana"/>
                <a:cs typeface="Verdana"/>
              </a:rPr>
              <a:t>range</a:t>
            </a:r>
            <a:r>
              <a:rPr dirty="0" sz="3200" spc="-254">
                <a:latin typeface="Verdana"/>
                <a:cs typeface="Verdana"/>
              </a:rPr>
              <a:t> </a:t>
            </a:r>
            <a:r>
              <a:rPr dirty="0" sz="3200" spc="-25">
                <a:latin typeface="Verdana"/>
                <a:cs typeface="Verdana"/>
              </a:rPr>
              <a:t>of </a:t>
            </a:r>
            <a:r>
              <a:rPr dirty="0" sz="3200">
                <a:latin typeface="Verdana"/>
                <a:cs typeface="Verdana"/>
              </a:rPr>
              <a:t>recreational</a:t>
            </a:r>
            <a:r>
              <a:rPr dirty="0" sz="3200" spc="-225">
                <a:latin typeface="Verdana"/>
                <a:cs typeface="Verdana"/>
              </a:rPr>
              <a:t> </a:t>
            </a:r>
            <a:r>
              <a:rPr dirty="0" sz="3200" spc="-40">
                <a:latin typeface="Verdana"/>
                <a:cs typeface="Verdana"/>
              </a:rPr>
              <a:t>players</a:t>
            </a:r>
            <a:r>
              <a:rPr dirty="0" sz="3200" spc="-220">
                <a:latin typeface="Verdana"/>
                <a:cs typeface="Verdana"/>
              </a:rPr>
              <a:t> </a:t>
            </a:r>
            <a:r>
              <a:rPr dirty="0" sz="3200">
                <a:latin typeface="Verdana"/>
                <a:cs typeface="Verdana"/>
              </a:rPr>
              <a:t>trying</a:t>
            </a:r>
            <a:r>
              <a:rPr dirty="0" sz="3200" spc="-235">
                <a:latin typeface="Verdana"/>
                <a:cs typeface="Verdana"/>
              </a:rPr>
              <a:t> </a:t>
            </a:r>
            <a:r>
              <a:rPr dirty="0" sz="3200">
                <a:latin typeface="Verdana"/>
                <a:cs typeface="Verdana"/>
              </a:rPr>
              <a:t>to</a:t>
            </a:r>
            <a:r>
              <a:rPr dirty="0" sz="3200" spc="-235">
                <a:latin typeface="Verdana"/>
                <a:cs typeface="Verdana"/>
              </a:rPr>
              <a:t> </a:t>
            </a:r>
            <a:r>
              <a:rPr dirty="0" sz="3200" spc="60">
                <a:latin typeface="Verdana"/>
                <a:cs typeface="Verdana"/>
              </a:rPr>
              <a:t>find</a:t>
            </a:r>
            <a:r>
              <a:rPr dirty="0" sz="3200" spc="-229">
                <a:latin typeface="Verdana"/>
                <a:cs typeface="Verdana"/>
              </a:rPr>
              <a:t> </a:t>
            </a:r>
            <a:r>
              <a:rPr dirty="0" sz="3200" spc="40">
                <a:latin typeface="Verdana"/>
                <a:cs typeface="Verdana"/>
              </a:rPr>
              <a:t>health </a:t>
            </a:r>
            <a:r>
              <a:rPr dirty="0" sz="3200" spc="55">
                <a:latin typeface="Verdana"/>
                <a:cs typeface="Verdana"/>
              </a:rPr>
              <a:t>edges</a:t>
            </a:r>
            <a:r>
              <a:rPr dirty="0" sz="3200" spc="-220">
                <a:latin typeface="Verdana"/>
                <a:cs typeface="Verdana"/>
              </a:rPr>
              <a:t> </a:t>
            </a:r>
            <a:r>
              <a:rPr dirty="0" sz="3200">
                <a:latin typeface="Verdana"/>
                <a:cs typeface="Verdana"/>
              </a:rPr>
              <a:t>related</a:t>
            </a:r>
            <a:r>
              <a:rPr dirty="0" sz="3200" spc="-220">
                <a:latin typeface="Verdana"/>
                <a:cs typeface="Verdana"/>
              </a:rPr>
              <a:t> </a:t>
            </a:r>
            <a:r>
              <a:rPr dirty="0" sz="3200">
                <a:latin typeface="Verdana"/>
                <a:cs typeface="Verdana"/>
              </a:rPr>
              <a:t>to</a:t>
            </a:r>
            <a:r>
              <a:rPr dirty="0" sz="3200" spc="-220">
                <a:latin typeface="Verdana"/>
                <a:cs typeface="Verdana"/>
              </a:rPr>
              <a:t> </a:t>
            </a:r>
            <a:r>
              <a:rPr dirty="0" sz="3200" spc="-10">
                <a:latin typeface="Verdana"/>
                <a:cs typeface="Verdana"/>
              </a:rPr>
              <a:t>sports</a:t>
            </a:r>
            <a:r>
              <a:rPr dirty="0" sz="3200" spc="-220">
                <a:latin typeface="Verdana"/>
                <a:cs typeface="Verdana"/>
              </a:rPr>
              <a:t> </a:t>
            </a:r>
            <a:r>
              <a:rPr dirty="0" sz="3200" spc="-65">
                <a:latin typeface="Verdana"/>
                <a:cs typeface="Verdana"/>
              </a:rPr>
              <a:t>activities.</a:t>
            </a:r>
            <a:r>
              <a:rPr dirty="0" sz="3200" spc="-240">
                <a:latin typeface="Verdana"/>
                <a:cs typeface="Verdana"/>
              </a:rPr>
              <a:t> </a:t>
            </a:r>
            <a:r>
              <a:rPr dirty="0" sz="3200" spc="-25">
                <a:latin typeface="Verdana"/>
                <a:cs typeface="Verdana"/>
              </a:rPr>
              <a:t>The </a:t>
            </a:r>
            <a:r>
              <a:rPr dirty="0" sz="3200">
                <a:latin typeface="Verdana"/>
                <a:cs typeface="Verdana"/>
              </a:rPr>
              <a:t>increasing</a:t>
            </a:r>
            <a:r>
              <a:rPr dirty="0" sz="3200" spc="-100">
                <a:latin typeface="Verdana"/>
                <a:cs typeface="Verdana"/>
              </a:rPr>
              <a:t> </a:t>
            </a:r>
            <a:r>
              <a:rPr dirty="0" sz="3200">
                <a:latin typeface="Verdana"/>
                <a:cs typeface="Verdana"/>
              </a:rPr>
              <a:t>range</a:t>
            </a:r>
            <a:r>
              <a:rPr dirty="0" sz="3200" spc="-80">
                <a:latin typeface="Verdana"/>
                <a:cs typeface="Verdana"/>
              </a:rPr>
              <a:t> </a:t>
            </a:r>
            <a:r>
              <a:rPr dirty="0" sz="3200">
                <a:latin typeface="Verdana"/>
                <a:cs typeface="Verdana"/>
              </a:rPr>
              <a:t>of</a:t>
            </a:r>
            <a:r>
              <a:rPr dirty="0" sz="3200" spc="-80">
                <a:latin typeface="Verdana"/>
                <a:cs typeface="Verdana"/>
              </a:rPr>
              <a:t> </a:t>
            </a:r>
            <a:r>
              <a:rPr dirty="0" sz="3200">
                <a:latin typeface="Verdana"/>
                <a:cs typeface="Verdana"/>
              </a:rPr>
              <a:t>kids</a:t>
            </a:r>
            <a:r>
              <a:rPr dirty="0" sz="3200" spc="-55">
                <a:latin typeface="Verdana"/>
                <a:cs typeface="Verdana"/>
              </a:rPr>
              <a:t> </a:t>
            </a:r>
            <a:r>
              <a:rPr dirty="0" sz="3200">
                <a:latin typeface="Verdana"/>
                <a:cs typeface="Verdana"/>
              </a:rPr>
              <a:t>collaborating</a:t>
            </a:r>
            <a:r>
              <a:rPr dirty="0" sz="3200" spc="-114">
                <a:latin typeface="Verdana"/>
                <a:cs typeface="Verdana"/>
              </a:rPr>
              <a:t> </a:t>
            </a:r>
            <a:r>
              <a:rPr dirty="0" sz="3200" spc="30">
                <a:latin typeface="Verdana"/>
                <a:cs typeface="Verdana"/>
              </a:rPr>
              <a:t>in </a:t>
            </a:r>
            <a:r>
              <a:rPr dirty="0" sz="3200">
                <a:latin typeface="Verdana"/>
                <a:cs typeface="Verdana"/>
              </a:rPr>
              <a:t>sports</a:t>
            </a:r>
            <a:r>
              <a:rPr dirty="0" sz="3200" spc="-280">
                <a:latin typeface="Verdana"/>
                <a:cs typeface="Verdana"/>
              </a:rPr>
              <a:t> </a:t>
            </a:r>
            <a:r>
              <a:rPr dirty="0" sz="3200" spc="-20">
                <a:latin typeface="Verdana"/>
                <a:cs typeface="Verdana"/>
              </a:rPr>
              <a:t>activities</a:t>
            </a:r>
            <a:r>
              <a:rPr dirty="0" sz="3200" spc="-265">
                <a:latin typeface="Verdana"/>
                <a:cs typeface="Verdana"/>
              </a:rPr>
              <a:t> </a:t>
            </a:r>
            <a:r>
              <a:rPr dirty="0" sz="3200" spc="-70">
                <a:latin typeface="Verdana"/>
                <a:cs typeface="Verdana"/>
              </a:rPr>
              <a:t>is</a:t>
            </a:r>
            <a:r>
              <a:rPr dirty="0" sz="3200" spc="-290">
                <a:latin typeface="Verdana"/>
                <a:cs typeface="Verdana"/>
              </a:rPr>
              <a:t> </a:t>
            </a:r>
            <a:r>
              <a:rPr dirty="0" sz="3200" spc="-10">
                <a:latin typeface="Verdana"/>
                <a:cs typeface="Verdana"/>
              </a:rPr>
              <a:t>collectively</a:t>
            </a:r>
            <a:r>
              <a:rPr dirty="0" sz="3200" spc="-265">
                <a:latin typeface="Verdana"/>
                <a:cs typeface="Verdana"/>
              </a:rPr>
              <a:t> </a:t>
            </a:r>
            <a:r>
              <a:rPr dirty="0" sz="3200" spc="75">
                <a:latin typeface="Verdana"/>
                <a:cs typeface="Verdana"/>
              </a:rPr>
              <a:t>one</a:t>
            </a:r>
            <a:r>
              <a:rPr dirty="0" sz="3200" spc="-280">
                <a:latin typeface="Verdana"/>
                <a:cs typeface="Verdana"/>
              </a:rPr>
              <a:t> </a:t>
            </a:r>
            <a:r>
              <a:rPr dirty="0" sz="3200">
                <a:latin typeface="Verdana"/>
                <a:cs typeface="Verdana"/>
              </a:rPr>
              <a:t>of</a:t>
            </a:r>
            <a:r>
              <a:rPr dirty="0" sz="3200" spc="-275">
                <a:latin typeface="Verdana"/>
                <a:cs typeface="Verdana"/>
              </a:rPr>
              <a:t> </a:t>
            </a:r>
            <a:r>
              <a:rPr dirty="0" sz="3200" spc="25">
                <a:latin typeface="Verdana"/>
                <a:cs typeface="Verdana"/>
              </a:rPr>
              <a:t>the </a:t>
            </a:r>
            <a:r>
              <a:rPr dirty="0" sz="3200" spc="70">
                <a:latin typeface="Verdana"/>
                <a:cs typeface="Verdana"/>
              </a:rPr>
              <a:t>prime</a:t>
            </a:r>
            <a:r>
              <a:rPr dirty="0" sz="3200" spc="-215">
                <a:latin typeface="Verdana"/>
                <a:cs typeface="Verdana"/>
              </a:rPr>
              <a:t> </a:t>
            </a:r>
            <a:r>
              <a:rPr dirty="0" sz="3200" spc="-20">
                <a:latin typeface="Verdana"/>
                <a:cs typeface="Verdana"/>
              </a:rPr>
              <a:t>reasons</a:t>
            </a:r>
            <a:r>
              <a:rPr dirty="0" sz="3200" spc="-250">
                <a:latin typeface="Verdana"/>
                <a:cs typeface="Verdana"/>
              </a:rPr>
              <a:t> </a:t>
            </a:r>
            <a:r>
              <a:rPr dirty="0" sz="3200">
                <a:latin typeface="Verdana"/>
                <a:cs typeface="Verdana"/>
              </a:rPr>
              <a:t>driving</a:t>
            </a:r>
            <a:r>
              <a:rPr dirty="0" sz="3200" spc="-215">
                <a:latin typeface="Verdana"/>
                <a:cs typeface="Verdana"/>
              </a:rPr>
              <a:t> </a:t>
            </a:r>
            <a:r>
              <a:rPr dirty="0" sz="3200" spc="50">
                <a:latin typeface="Verdana"/>
                <a:cs typeface="Verdana"/>
              </a:rPr>
              <a:t>the</a:t>
            </a:r>
            <a:r>
              <a:rPr dirty="0" sz="3200" spc="-215">
                <a:latin typeface="Verdana"/>
                <a:cs typeface="Verdana"/>
              </a:rPr>
              <a:t> </a:t>
            </a:r>
            <a:r>
              <a:rPr dirty="0" sz="3200" spc="-10">
                <a:latin typeface="Verdana"/>
                <a:cs typeface="Verdana"/>
              </a:rPr>
              <a:t>volleyball </a:t>
            </a:r>
            <a:r>
              <a:rPr dirty="0" sz="3200">
                <a:latin typeface="Verdana"/>
                <a:cs typeface="Verdana"/>
              </a:rPr>
              <a:t>instrumentation</a:t>
            </a:r>
            <a:r>
              <a:rPr dirty="0" sz="3200" spc="114">
                <a:latin typeface="Verdana"/>
                <a:cs typeface="Verdana"/>
              </a:rPr>
              <a:t> </a:t>
            </a:r>
            <a:r>
              <a:rPr dirty="0" sz="3200">
                <a:latin typeface="Verdana"/>
                <a:cs typeface="Verdana"/>
              </a:rPr>
              <a:t>market</a:t>
            </a:r>
            <a:r>
              <a:rPr dirty="0" sz="3200" spc="170">
                <a:latin typeface="Verdana"/>
                <a:cs typeface="Verdana"/>
              </a:rPr>
              <a:t> </a:t>
            </a:r>
            <a:r>
              <a:rPr dirty="0" sz="3200" spc="-10">
                <a:latin typeface="Verdana"/>
                <a:cs typeface="Verdana"/>
              </a:rPr>
              <a:t>growth.</a:t>
            </a:r>
            <a:endParaRPr sz="32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4"/>
          </a:xfrm>
          <a:prstGeom prst="rect">
            <a:avLst/>
          </a:prstGeom>
        </p:spPr>
      </p:pic>
      <p:grpSp>
        <p:nvGrpSpPr>
          <p:cNvPr id="3" name="object 3" descr=""/>
          <p:cNvGrpSpPr/>
          <p:nvPr/>
        </p:nvGrpSpPr>
        <p:grpSpPr>
          <a:xfrm>
            <a:off x="704087" y="5882640"/>
            <a:ext cx="7816850" cy="2367280"/>
            <a:chOff x="704087" y="5882640"/>
            <a:chExt cx="7816850" cy="2367280"/>
          </a:xfrm>
        </p:grpSpPr>
        <p:sp>
          <p:nvSpPr>
            <p:cNvPr id="4" name="object 4" descr=""/>
            <p:cNvSpPr/>
            <p:nvPr/>
          </p:nvSpPr>
          <p:spPr>
            <a:xfrm>
              <a:off x="704087" y="5882640"/>
              <a:ext cx="7816850" cy="2367280"/>
            </a:xfrm>
            <a:custGeom>
              <a:avLst/>
              <a:gdLst/>
              <a:ahLst/>
              <a:cxnLst/>
              <a:rect l="l" t="t" r="r" b="b"/>
              <a:pathLst>
                <a:path w="7816850" h="2367279">
                  <a:moveTo>
                    <a:pt x="6916801" y="0"/>
                  </a:moveTo>
                  <a:lnTo>
                    <a:pt x="899795" y="0"/>
                  </a:lnTo>
                  <a:lnTo>
                    <a:pt x="852008" y="1247"/>
                  </a:lnTo>
                  <a:lnTo>
                    <a:pt x="804871" y="4947"/>
                  </a:lnTo>
                  <a:lnTo>
                    <a:pt x="758445" y="11038"/>
                  </a:lnTo>
                  <a:lnTo>
                    <a:pt x="712794" y="19458"/>
                  </a:lnTo>
                  <a:lnTo>
                    <a:pt x="667979" y="30144"/>
                  </a:lnTo>
                  <a:lnTo>
                    <a:pt x="624062" y="43035"/>
                  </a:lnTo>
                  <a:lnTo>
                    <a:pt x="581105" y="58068"/>
                  </a:lnTo>
                  <a:lnTo>
                    <a:pt x="539172" y="75181"/>
                  </a:lnTo>
                  <a:lnTo>
                    <a:pt x="498323" y="94311"/>
                  </a:lnTo>
                  <a:lnTo>
                    <a:pt x="458621" y="115398"/>
                  </a:lnTo>
                  <a:lnTo>
                    <a:pt x="420129" y="138378"/>
                  </a:lnTo>
                  <a:lnTo>
                    <a:pt x="382908" y="163190"/>
                  </a:lnTo>
                  <a:lnTo>
                    <a:pt x="347020" y="189771"/>
                  </a:lnTo>
                  <a:lnTo>
                    <a:pt x="312529" y="218059"/>
                  </a:lnTo>
                  <a:lnTo>
                    <a:pt x="279496" y="247992"/>
                  </a:lnTo>
                  <a:lnTo>
                    <a:pt x="247982" y="279508"/>
                  </a:lnTo>
                  <a:lnTo>
                    <a:pt x="218052" y="312545"/>
                  </a:lnTo>
                  <a:lnTo>
                    <a:pt x="189766" y="347040"/>
                  </a:lnTo>
                  <a:lnTo>
                    <a:pt x="163186" y="382931"/>
                  </a:lnTo>
                  <a:lnTo>
                    <a:pt x="138376" y="420157"/>
                  </a:lnTo>
                  <a:lnTo>
                    <a:pt x="115397" y="458655"/>
                  </a:lnTo>
                  <a:lnTo>
                    <a:pt x="94311" y="498363"/>
                  </a:lnTo>
                  <a:lnTo>
                    <a:pt x="75180" y="539218"/>
                  </a:lnTo>
                  <a:lnTo>
                    <a:pt x="58068" y="581159"/>
                  </a:lnTo>
                  <a:lnTo>
                    <a:pt x="43035" y="624123"/>
                  </a:lnTo>
                  <a:lnTo>
                    <a:pt x="30144" y="668049"/>
                  </a:lnTo>
                  <a:lnTo>
                    <a:pt x="19458" y="712874"/>
                  </a:lnTo>
                  <a:lnTo>
                    <a:pt x="11038" y="758536"/>
                  </a:lnTo>
                  <a:lnTo>
                    <a:pt x="4947" y="804972"/>
                  </a:lnTo>
                  <a:lnTo>
                    <a:pt x="1247" y="852122"/>
                  </a:lnTo>
                  <a:lnTo>
                    <a:pt x="0" y="899922"/>
                  </a:lnTo>
                  <a:lnTo>
                    <a:pt x="0" y="1466850"/>
                  </a:lnTo>
                  <a:lnTo>
                    <a:pt x="1247" y="1514638"/>
                  </a:lnTo>
                  <a:lnTo>
                    <a:pt x="4947" y="1561777"/>
                  </a:lnTo>
                  <a:lnTo>
                    <a:pt x="11038" y="1608205"/>
                  </a:lnTo>
                  <a:lnTo>
                    <a:pt x="19458" y="1653860"/>
                  </a:lnTo>
                  <a:lnTo>
                    <a:pt x="30144" y="1698679"/>
                  </a:lnTo>
                  <a:lnTo>
                    <a:pt x="43035" y="1742600"/>
                  </a:lnTo>
                  <a:lnTo>
                    <a:pt x="58068" y="1785560"/>
                  </a:lnTo>
                  <a:lnTo>
                    <a:pt x="75180" y="1827499"/>
                  </a:lnTo>
                  <a:lnTo>
                    <a:pt x="94311" y="1868353"/>
                  </a:lnTo>
                  <a:lnTo>
                    <a:pt x="115397" y="1908060"/>
                  </a:lnTo>
                  <a:lnTo>
                    <a:pt x="138376" y="1946558"/>
                  </a:lnTo>
                  <a:lnTo>
                    <a:pt x="163186" y="1983784"/>
                  </a:lnTo>
                  <a:lnTo>
                    <a:pt x="189766" y="2019677"/>
                  </a:lnTo>
                  <a:lnTo>
                    <a:pt x="218052" y="2054174"/>
                  </a:lnTo>
                  <a:lnTo>
                    <a:pt x="247982" y="2087214"/>
                  </a:lnTo>
                  <a:lnTo>
                    <a:pt x="279496" y="2118733"/>
                  </a:lnTo>
                  <a:lnTo>
                    <a:pt x="312529" y="2148669"/>
                  </a:lnTo>
                  <a:lnTo>
                    <a:pt x="347020" y="2176961"/>
                  </a:lnTo>
                  <a:lnTo>
                    <a:pt x="382908" y="2203546"/>
                  </a:lnTo>
                  <a:lnTo>
                    <a:pt x="420129" y="2228362"/>
                  </a:lnTo>
                  <a:lnTo>
                    <a:pt x="458621" y="2251346"/>
                  </a:lnTo>
                  <a:lnTo>
                    <a:pt x="498323" y="2272437"/>
                  </a:lnTo>
                  <a:lnTo>
                    <a:pt x="539172" y="2291572"/>
                  </a:lnTo>
                  <a:lnTo>
                    <a:pt x="581105" y="2308688"/>
                  </a:lnTo>
                  <a:lnTo>
                    <a:pt x="624062" y="2323725"/>
                  </a:lnTo>
                  <a:lnTo>
                    <a:pt x="667979" y="2336619"/>
                  </a:lnTo>
                  <a:lnTo>
                    <a:pt x="712794" y="2347308"/>
                  </a:lnTo>
                  <a:lnTo>
                    <a:pt x="758445" y="2355730"/>
                  </a:lnTo>
                  <a:lnTo>
                    <a:pt x="804871" y="2361823"/>
                  </a:lnTo>
                  <a:lnTo>
                    <a:pt x="852008" y="2365524"/>
                  </a:lnTo>
                  <a:lnTo>
                    <a:pt x="899795" y="2366772"/>
                  </a:lnTo>
                  <a:lnTo>
                    <a:pt x="6916801" y="2366772"/>
                  </a:lnTo>
                  <a:lnTo>
                    <a:pt x="6964588" y="2365524"/>
                  </a:lnTo>
                  <a:lnTo>
                    <a:pt x="7011727" y="2361823"/>
                  </a:lnTo>
                  <a:lnTo>
                    <a:pt x="7058153" y="2355730"/>
                  </a:lnTo>
                  <a:lnTo>
                    <a:pt x="7103805" y="2347308"/>
                  </a:lnTo>
                  <a:lnTo>
                    <a:pt x="7148621" y="2336619"/>
                  </a:lnTo>
                  <a:lnTo>
                    <a:pt x="7192538" y="2323725"/>
                  </a:lnTo>
                  <a:lnTo>
                    <a:pt x="7235495" y="2308688"/>
                  </a:lnTo>
                  <a:lnTo>
                    <a:pt x="7277429" y="2291572"/>
                  </a:lnTo>
                  <a:lnTo>
                    <a:pt x="7318278" y="2272437"/>
                  </a:lnTo>
                  <a:lnTo>
                    <a:pt x="7357980" y="2251346"/>
                  </a:lnTo>
                  <a:lnTo>
                    <a:pt x="7396472" y="2228362"/>
                  </a:lnTo>
                  <a:lnTo>
                    <a:pt x="7433693" y="2203546"/>
                  </a:lnTo>
                  <a:lnTo>
                    <a:pt x="7469580" y="2176961"/>
                  </a:lnTo>
                  <a:lnTo>
                    <a:pt x="7504071" y="2148669"/>
                  </a:lnTo>
                  <a:lnTo>
                    <a:pt x="7537104" y="2118733"/>
                  </a:lnTo>
                  <a:lnTo>
                    <a:pt x="7568617" y="2087214"/>
                  </a:lnTo>
                  <a:lnTo>
                    <a:pt x="7598548" y="2054174"/>
                  </a:lnTo>
                  <a:lnTo>
                    <a:pt x="7626833" y="2019677"/>
                  </a:lnTo>
                  <a:lnTo>
                    <a:pt x="7653412" y="1983784"/>
                  </a:lnTo>
                  <a:lnTo>
                    <a:pt x="7678222" y="1946558"/>
                  </a:lnTo>
                  <a:lnTo>
                    <a:pt x="7701201" y="1908060"/>
                  </a:lnTo>
                  <a:lnTo>
                    <a:pt x="7722287" y="1868353"/>
                  </a:lnTo>
                  <a:lnTo>
                    <a:pt x="7741417" y="1827499"/>
                  </a:lnTo>
                  <a:lnTo>
                    <a:pt x="7758529" y="1785560"/>
                  </a:lnTo>
                  <a:lnTo>
                    <a:pt x="7773561" y="1742600"/>
                  </a:lnTo>
                  <a:lnTo>
                    <a:pt x="7786451" y="1698679"/>
                  </a:lnTo>
                  <a:lnTo>
                    <a:pt x="7797138" y="1653860"/>
                  </a:lnTo>
                  <a:lnTo>
                    <a:pt x="7805557" y="1608205"/>
                  </a:lnTo>
                  <a:lnTo>
                    <a:pt x="7811648" y="1561777"/>
                  </a:lnTo>
                  <a:lnTo>
                    <a:pt x="7815348" y="1514638"/>
                  </a:lnTo>
                  <a:lnTo>
                    <a:pt x="7816596" y="1466850"/>
                  </a:lnTo>
                  <a:lnTo>
                    <a:pt x="7816596" y="899922"/>
                  </a:lnTo>
                  <a:lnTo>
                    <a:pt x="7815348" y="852122"/>
                  </a:lnTo>
                  <a:lnTo>
                    <a:pt x="7811648" y="804972"/>
                  </a:lnTo>
                  <a:lnTo>
                    <a:pt x="7805557" y="758536"/>
                  </a:lnTo>
                  <a:lnTo>
                    <a:pt x="7797138" y="712874"/>
                  </a:lnTo>
                  <a:lnTo>
                    <a:pt x="7786451" y="668049"/>
                  </a:lnTo>
                  <a:lnTo>
                    <a:pt x="7773561" y="624123"/>
                  </a:lnTo>
                  <a:lnTo>
                    <a:pt x="7758529" y="581159"/>
                  </a:lnTo>
                  <a:lnTo>
                    <a:pt x="7741417" y="539218"/>
                  </a:lnTo>
                  <a:lnTo>
                    <a:pt x="7722287" y="498363"/>
                  </a:lnTo>
                  <a:lnTo>
                    <a:pt x="7701201" y="458655"/>
                  </a:lnTo>
                  <a:lnTo>
                    <a:pt x="7678222" y="420157"/>
                  </a:lnTo>
                  <a:lnTo>
                    <a:pt x="7653412" y="382931"/>
                  </a:lnTo>
                  <a:lnTo>
                    <a:pt x="7626833" y="347040"/>
                  </a:lnTo>
                  <a:lnTo>
                    <a:pt x="7598548" y="312545"/>
                  </a:lnTo>
                  <a:lnTo>
                    <a:pt x="7568617" y="279508"/>
                  </a:lnTo>
                  <a:lnTo>
                    <a:pt x="7537104" y="247992"/>
                  </a:lnTo>
                  <a:lnTo>
                    <a:pt x="7504071" y="218059"/>
                  </a:lnTo>
                  <a:lnTo>
                    <a:pt x="7469580" y="189771"/>
                  </a:lnTo>
                  <a:lnTo>
                    <a:pt x="7433693" y="163190"/>
                  </a:lnTo>
                  <a:lnTo>
                    <a:pt x="7396472" y="138378"/>
                  </a:lnTo>
                  <a:lnTo>
                    <a:pt x="7357980" y="115398"/>
                  </a:lnTo>
                  <a:lnTo>
                    <a:pt x="7318278" y="94311"/>
                  </a:lnTo>
                  <a:lnTo>
                    <a:pt x="7277429" y="75181"/>
                  </a:lnTo>
                  <a:lnTo>
                    <a:pt x="7235495" y="58068"/>
                  </a:lnTo>
                  <a:lnTo>
                    <a:pt x="7192538" y="43035"/>
                  </a:lnTo>
                  <a:lnTo>
                    <a:pt x="7148621" y="30144"/>
                  </a:lnTo>
                  <a:lnTo>
                    <a:pt x="7103805" y="19458"/>
                  </a:lnTo>
                  <a:lnTo>
                    <a:pt x="7058153" y="11038"/>
                  </a:lnTo>
                  <a:lnTo>
                    <a:pt x="7011727" y="4947"/>
                  </a:lnTo>
                  <a:lnTo>
                    <a:pt x="6964588" y="1247"/>
                  </a:lnTo>
                  <a:lnTo>
                    <a:pt x="6916801" y="0"/>
                  </a:lnTo>
                  <a:close/>
                </a:path>
              </a:pathLst>
            </a:custGeom>
            <a:solidFill>
              <a:srgbClr val="1E467A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25651" y="6173724"/>
              <a:ext cx="1909572" cy="1906524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981455" y="6097524"/>
              <a:ext cx="1880870" cy="1880870"/>
            </a:xfrm>
            <a:custGeom>
              <a:avLst/>
              <a:gdLst/>
              <a:ahLst/>
              <a:cxnLst/>
              <a:rect l="l" t="t" r="r" b="b"/>
              <a:pathLst>
                <a:path w="1880870" h="1880870">
                  <a:moveTo>
                    <a:pt x="940307" y="0"/>
                  </a:moveTo>
                  <a:lnTo>
                    <a:pt x="891921" y="1223"/>
                  </a:lnTo>
                  <a:lnTo>
                    <a:pt x="844169" y="4854"/>
                  </a:lnTo>
                  <a:lnTo>
                    <a:pt x="797111" y="10834"/>
                  </a:lnTo>
                  <a:lnTo>
                    <a:pt x="750807" y="19104"/>
                  </a:lnTo>
                  <a:lnTo>
                    <a:pt x="705315" y="29604"/>
                  </a:lnTo>
                  <a:lnTo>
                    <a:pt x="660694" y="42275"/>
                  </a:lnTo>
                  <a:lnTo>
                    <a:pt x="617004" y="57059"/>
                  </a:lnTo>
                  <a:lnTo>
                    <a:pt x="574303" y="73896"/>
                  </a:lnTo>
                  <a:lnTo>
                    <a:pt x="532652" y="92727"/>
                  </a:lnTo>
                  <a:lnTo>
                    <a:pt x="492107" y="113493"/>
                  </a:lnTo>
                  <a:lnTo>
                    <a:pt x="452730" y="136134"/>
                  </a:lnTo>
                  <a:lnTo>
                    <a:pt x="414579" y="160593"/>
                  </a:lnTo>
                  <a:lnTo>
                    <a:pt x="377713" y="186810"/>
                  </a:lnTo>
                  <a:lnTo>
                    <a:pt x="342190" y="214725"/>
                  </a:lnTo>
                  <a:lnTo>
                    <a:pt x="308071" y="244280"/>
                  </a:lnTo>
                  <a:lnTo>
                    <a:pt x="275415" y="275415"/>
                  </a:lnTo>
                  <a:lnTo>
                    <a:pt x="244280" y="308071"/>
                  </a:lnTo>
                  <a:lnTo>
                    <a:pt x="214725" y="342190"/>
                  </a:lnTo>
                  <a:lnTo>
                    <a:pt x="186810" y="377713"/>
                  </a:lnTo>
                  <a:lnTo>
                    <a:pt x="160593" y="414579"/>
                  </a:lnTo>
                  <a:lnTo>
                    <a:pt x="136134" y="452730"/>
                  </a:lnTo>
                  <a:lnTo>
                    <a:pt x="113493" y="492107"/>
                  </a:lnTo>
                  <a:lnTo>
                    <a:pt x="92727" y="532652"/>
                  </a:lnTo>
                  <a:lnTo>
                    <a:pt x="73896" y="574303"/>
                  </a:lnTo>
                  <a:lnTo>
                    <a:pt x="57059" y="617004"/>
                  </a:lnTo>
                  <a:lnTo>
                    <a:pt x="42275" y="660694"/>
                  </a:lnTo>
                  <a:lnTo>
                    <a:pt x="29604" y="705315"/>
                  </a:lnTo>
                  <a:lnTo>
                    <a:pt x="19104" y="750807"/>
                  </a:lnTo>
                  <a:lnTo>
                    <a:pt x="10834" y="797111"/>
                  </a:lnTo>
                  <a:lnTo>
                    <a:pt x="4854" y="844169"/>
                  </a:lnTo>
                  <a:lnTo>
                    <a:pt x="1223" y="891921"/>
                  </a:lnTo>
                  <a:lnTo>
                    <a:pt x="0" y="940307"/>
                  </a:lnTo>
                  <a:lnTo>
                    <a:pt x="1223" y="988694"/>
                  </a:lnTo>
                  <a:lnTo>
                    <a:pt x="4854" y="1036446"/>
                  </a:lnTo>
                  <a:lnTo>
                    <a:pt x="10834" y="1083504"/>
                  </a:lnTo>
                  <a:lnTo>
                    <a:pt x="19104" y="1129808"/>
                  </a:lnTo>
                  <a:lnTo>
                    <a:pt x="29604" y="1175300"/>
                  </a:lnTo>
                  <a:lnTo>
                    <a:pt x="42275" y="1219921"/>
                  </a:lnTo>
                  <a:lnTo>
                    <a:pt x="57059" y="1263611"/>
                  </a:lnTo>
                  <a:lnTo>
                    <a:pt x="73896" y="1306312"/>
                  </a:lnTo>
                  <a:lnTo>
                    <a:pt x="92727" y="1347963"/>
                  </a:lnTo>
                  <a:lnTo>
                    <a:pt x="113493" y="1388508"/>
                  </a:lnTo>
                  <a:lnTo>
                    <a:pt x="136134" y="1427885"/>
                  </a:lnTo>
                  <a:lnTo>
                    <a:pt x="160593" y="1466036"/>
                  </a:lnTo>
                  <a:lnTo>
                    <a:pt x="186810" y="1502902"/>
                  </a:lnTo>
                  <a:lnTo>
                    <a:pt x="214725" y="1538425"/>
                  </a:lnTo>
                  <a:lnTo>
                    <a:pt x="244280" y="1572544"/>
                  </a:lnTo>
                  <a:lnTo>
                    <a:pt x="275415" y="1605200"/>
                  </a:lnTo>
                  <a:lnTo>
                    <a:pt x="308071" y="1636335"/>
                  </a:lnTo>
                  <a:lnTo>
                    <a:pt x="342190" y="1665890"/>
                  </a:lnTo>
                  <a:lnTo>
                    <a:pt x="377713" y="1693805"/>
                  </a:lnTo>
                  <a:lnTo>
                    <a:pt x="414579" y="1720022"/>
                  </a:lnTo>
                  <a:lnTo>
                    <a:pt x="452730" y="1744481"/>
                  </a:lnTo>
                  <a:lnTo>
                    <a:pt x="492107" y="1767122"/>
                  </a:lnTo>
                  <a:lnTo>
                    <a:pt x="532652" y="1787888"/>
                  </a:lnTo>
                  <a:lnTo>
                    <a:pt x="574303" y="1806719"/>
                  </a:lnTo>
                  <a:lnTo>
                    <a:pt x="617004" y="1823556"/>
                  </a:lnTo>
                  <a:lnTo>
                    <a:pt x="660694" y="1838340"/>
                  </a:lnTo>
                  <a:lnTo>
                    <a:pt x="705315" y="1851011"/>
                  </a:lnTo>
                  <a:lnTo>
                    <a:pt x="750807" y="1861511"/>
                  </a:lnTo>
                  <a:lnTo>
                    <a:pt x="797111" y="1869781"/>
                  </a:lnTo>
                  <a:lnTo>
                    <a:pt x="844169" y="1875761"/>
                  </a:lnTo>
                  <a:lnTo>
                    <a:pt x="891921" y="1879392"/>
                  </a:lnTo>
                  <a:lnTo>
                    <a:pt x="940307" y="1880615"/>
                  </a:lnTo>
                  <a:lnTo>
                    <a:pt x="988694" y="1879392"/>
                  </a:lnTo>
                  <a:lnTo>
                    <a:pt x="1036446" y="1875761"/>
                  </a:lnTo>
                  <a:lnTo>
                    <a:pt x="1083504" y="1869781"/>
                  </a:lnTo>
                  <a:lnTo>
                    <a:pt x="1129808" y="1861511"/>
                  </a:lnTo>
                  <a:lnTo>
                    <a:pt x="1175300" y="1851011"/>
                  </a:lnTo>
                  <a:lnTo>
                    <a:pt x="1219921" y="1838340"/>
                  </a:lnTo>
                  <a:lnTo>
                    <a:pt x="1263611" y="1823556"/>
                  </a:lnTo>
                  <a:lnTo>
                    <a:pt x="1306312" y="1806719"/>
                  </a:lnTo>
                  <a:lnTo>
                    <a:pt x="1347963" y="1787888"/>
                  </a:lnTo>
                  <a:lnTo>
                    <a:pt x="1388508" y="1767122"/>
                  </a:lnTo>
                  <a:lnTo>
                    <a:pt x="1427885" y="1744481"/>
                  </a:lnTo>
                  <a:lnTo>
                    <a:pt x="1466036" y="1720022"/>
                  </a:lnTo>
                  <a:lnTo>
                    <a:pt x="1502902" y="1693805"/>
                  </a:lnTo>
                  <a:lnTo>
                    <a:pt x="1538425" y="1665890"/>
                  </a:lnTo>
                  <a:lnTo>
                    <a:pt x="1572544" y="1636335"/>
                  </a:lnTo>
                  <a:lnTo>
                    <a:pt x="1605200" y="1605200"/>
                  </a:lnTo>
                  <a:lnTo>
                    <a:pt x="1636335" y="1572544"/>
                  </a:lnTo>
                  <a:lnTo>
                    <a:pt x="1665890" y="1538425"/>
                  </a:lnTo>
                  <a:lnTo>
                    <a:pt x="1693805" y="1502902"/>
                  </a:lnTo>
                  <a:lnTo>
                    <a:pt x="1720022" y="1466036"/>
                  </a:lnTo>
                  <a:lnTo>
                    <a:pt x="1744481" y="1427885"/>
                  </a:lnTo>
                  <a:lnTo>
                    <a:pt x="1767122" y="1388508"/>
                  </a:lnTo>
                  <a:lnTo>
                    <a:pt x="1787888" y="1347963"/>
                  </a:lnTo>
                  <a:lnTo>
                    <a:pt x="1806719" y="1306312"/>
                  </a:lnTo>
                  <a:lnTo>
                    <a:pt x="1823556" y="1263611"/>
                  </a:lnTo>
                  <a:lnTo>
                    <a:pt x="1838340" y="1219921"/>
                  </a:lnTo>
                  <a:lnTo>
                    <a:pt x="1851011" y="1175300"/>
                  </a:lnTo>
                  <a:lnTo>
                    <a:pt x="1861511" y="1129808"/>
                  </a:lnTo>
                  <a:lnTo>
                    <a:pt x="1869781" y="1083504"/>
                  </a:lnTo>
                  <a:lnTo>
                    <a:pt x="1875761" y="1036446"/>
                  </a:lnTo>
                  <a:lnTo>
                    <a:pt x="1879392" y="988694"/>
                  </a:lnTo>
                  <a:lnTo>
                    <a:pt x="1880616" y="940307"/>
                  </a:lnTo>
                  <a:lnTo>
                    <a:pt x="1879392" y="891921"/>
                  </a:lnTo>
                  <a:lnTo>
                    <a:pt x="1875761" y="844169"/>
                  </a:lnTo>
                  <a:lnTo>
                    <a:pt x="1869781" y="797111"/>
                  </a:lnTo>
                  <a:lnTo>
                    <a:pt x="1861511" y="750807"/>
                  </a:lnTo>
                  <a:lnTo>
                    <a:pt x="1851011" y="705315"/>
                  </a:lnTo>
                  <a:lnTo>
                    <a:pt x="1838340" y="660694"/>
                  </a:lnTo>
                  <a:lnTo>
                    <a:pt x="1823556" y="617004"/>
                  </a:lnTo>
                  <a:lnTo>
                    <a:pt x="1806719" y="574303"/>
                  </a:lnTo>
                  <a:lnTo>
                    <a:pt x="1787888" y="532652"/>
                  </a:lnTo>
                  <a:lnTo>
                    <a:pt x="1767122" y="492107"/>
                  </a:lnTo>
                  <a:lnTo>
                    <a:pt x="1744481" y="452730"/>
                  </a:lnTo>
                  <a:lnTo>
                    <a:pt x="1720022" y="414579"/>
                  </a:lnTo>
                  <a:lnTo>
                    <a:pt x="1693805" y="377713"/>
                  </a:lnTo>
                  <a:lnTo>
                    <a:pt x="1665890" y="342190"/>
                  </a:lnTo>
                  <a:lnTo>
                    <a:pt x="1636335" y="308071"/>
                  </a:lnTo>
                  <a:lnTo>
                    <a:pt x="1605200" y="275415"/>
                  </a:lnTo>
                  <a:lnTo>
                    <a:pt x="1572544" y="244280"/>
                  </a:lnTo>
                  <a:lnTo>
                    <a:pt x="1538425" y="214725"/>
                  </a:lnTo>
                  <a:lnTo>
                    <a:pt x="1502902" y="186810"/>
                  </a:lnTo>
                  <a:lnTo>
                    <a:pt x="1466036" y="160593"/>
                  </a:lnTo>
                  <a:lnTo>
                    <a:pt x="1427885" y="136134"/>
                  </a:lnTo>
                  <a:lnTo>
                    <a:pt x="1388508" y="113493"/>
                  </a:lnTo>
                  <a:lnTo>
                    <a:pt x="1347963" y="92727"/>
                  </a:lnTo>
                  <a:lnTo>
                    <a:pt x="1306312" y="73896"/>
                  </a:lnTo>
                  <a:lnTo>
                    <a:pt x="1263611" y="57059"/>
                  </a:lnTo>
                  <a:lnTo>
                    <a:pt x="1219921" y="42275"/>
                  </a:lnTo>
                  <a:lnTo>
                    <a:pt x="1175300" y="29604"/>
                  </a:lnTo>
                  <a:lnTo>
                    <a:pt x="1129808" y="19104"/>
                  </a:lnTo>
                  <a:lnTo>
                    <a:pt x="1083504" y="10834"/>
                  </a:lnTo>
                  <a:lnTo>
                    <a:pt x="1036446" y="4854"/>
                  </a:lnTo>
                  <a:lnTo>
                    <a:pt x="988694" y="1223"/>
                  </a:lnTo>
                  <a:lnTo>
                    <a:pt x="94030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" name="object 7" descr=""/>
          <p:cNvGrpSpPr/>
          <p:nvPr/>
        </p:nvGrpSpPr>
        <p:grpSpPr>
          <a:xfrm>
            <a:off x="704087" y="3229355"/>
            <a:ext cx="7816850" cy="2367280"/>
            <a:chOff x="704087" y="3229355"/>
            <a:chExt cx="7816850" cy="2367280"/>
          </a:xfrm>
        </p:grpSpPr>
        <p:sp>
          <p:nvSpPr>
            <p:cNvPr id="8" name="object 8" descr=""/>
            <p:cNvSpPr/>
            <p:nvPr/>
          </p:nvSpPr>
          <p:spPr>
            <a:xfrm>
              <a:off x="704087" y="3229355"/>
              <a:ext cx="7816850" cy="2367280"/>
            </a:xfrm>
            <a:custGeom>
              <a:avLst/>
              <a:gdLst/>
              <a:ahLst/>
              <a:cxnLst/>
              <a:rect l="l" t="t" r="r" b="b"/>
              <a:pathLst>
                <a:path w="7816850" h="2367279">
                  <a:moveTo>
                    <a:pt x="6916801" y="0"/>
                  </a:moveTo>
                  <a:lnTo>
                    <a:pt x="899795" y="0"/>
                  </a:lnTo>
                  <a:lnTo>
                    <a:pt x="852008" y="1247"/>
                  </a:lnTo>
                  <a:lnTo>
                    <a:pt x="804871" y="4947"/>
                  </a:lnTo>
                  <a:lnTo>
                    <a:pt x="758445" y="11038"/>
                  </a:lnTo>
                  <a:lnTo>
                    <a:pt x="712794" y="19458"/>
                  </a:lnTo>
                  <a:lnTo>
                    <a:pt x="667979" y="30144"/>
                  </a:lnTo>
                  <a:lnTo>
                    <a:pt x="624062" y="43035"/>
                  </a:lnTo>
                  <a:lnTo>
                    <a:pt x="581105" y="58068"/>
                  </a:lnTo>
                  <a:lnTo>
                    <a:pt x="539172" y="75181"/>
                  </a:lnTo>
                  <a:lnTo>
                    <a:pt x="498323" y="94311"/>
                  </a:lnTo>
                  <a:lnTo>
                    <a:pt x="458621" y="115398"/>
                  </a:lnTo>
                  <a:lnTo>
                    <a:pt x="420129" y="138378"/>
                  </a:lnTo>
                  <a:lnTo>
                    <a:pt x="382908" y="163190"/>
                  </a:lnTo>
                  <a:lnTo>
                    <a:pt x="347020" y="189771"/>
                  </a:lnTo>
                  <a:lnTo>
                    <a:pt x="312529" y="218059"/>
                  </a:lnTo>
                  <a:lnTo>
                    <a:pt x="279496" y="247992"/>
                  </a:lnTo>
                  <a:lnTo>
                    <a:pt x="247982" y="279508"/>
                  </a:lnTo>
                  <a:lnTo>
                    <a:pt x="218052" y="312545"/>
                  </a:lnTo>
                  <a:lnTo>
                    <a:pt x="189766" y="347040"/>
                  </a:lnTo>
                  <a:lnTo>
                    <a:pt x="163186" y="382931"/>
                  </a:lnTo>
                  <a:lnTo>
                    <a:pt x="138376" y="420157"/>
                  </a:lnTo>
                  <a:lnTo>
                    <a:pt x="115397" y="458655"/>
                  </a:lnTo>
                  <a:lnTo>
                    <a:pt x="94311" y="498363"/>
                  </a:lnTo>
                  <a:lnTo>
                    <a:pt x="75180" y="539218"/>
                  </a:lnTo>
                  <a:lnTo>
                    <a:pt x="58068" y="581159"/>
                  </a:lnTo>
                  <a:lnTo>
                    <a:pt x="43035" y="624123"/>
                  </a:lnTo>
                  <a:lnTo>
                    <a:pt x="30144" y="668049"/>
                  </a:lnTo>
                  <a:lnTo>
                    <a:pt x="19458" y="712874"/>
                  </a:lnTo>
                  <a:lnTo>
                    <a:pt x="11038" y="758536"/>
                  </a:lnTo>
                  <a:lnTo>
                    <a:pt x="4947" y="804972"/>
                  </a:lnTo>
                  <a:lnTo>
                    <a:pt x="1247" y="852122"/>
                  </a:lnTo>
                  <a:lnTo>
                    <a:pt x="0" y="899922"/>
                  </a:lnTo>
                  <a:lnTo>
                    <a:pt x="0" y="1466850"/>
                  </a:lnTo>
                  <a:lnTo>
                    <a:pt x="1247" y="1514638"/>
                  </a:lnTo>
                  <a:lnTo>
                    <a:pt x="4947" y="1561777"/>
                  </a:lnTo>
                  <a:lnTo>
                    <a:pt x="11038" y="1608205"/>
                  </a:lnTo>
                  <a:lnTo>
                    <a:pt x="19458" y="1653860"/>
                  </a:lnTo>
                  <a:lnTo>
                    <a:pt x="30144" y="1698679"/>
                  </a:lnTo>
                  <a:lnTo>
                    <a:pt x="43035" y="1742600"/>
                  </a:lnTo>
                  <a:lnTo>
                    <a:pt x="58068" y="1785560"/>
                  </a:lnTo>
                  <a:lnTo>
                    <a:pt x="75180" y="1827499"/>
                  </a:lnTo>
                  <a:lnTo>
                    <a:pt x="94311" y="1868353"/>
                  </a:lnTo>
                  <a:lnTo>
                    <a:pt x="115397" y="1908060"/>
                  </a:lnTo>
                  <a:lnTo>
                    <a:pt x="138376" y="1946558"/>
                  </a:lnTo>
                  <a:lnTo>
                    <a:pt x="163186" y="1983784"/>
                  </a:lnTo>
                  <a:lnTo>
                    <a:pt x="189766" y="2019677"/>
                  </a:lnTo>
                  <a:lnTo>
                    <a:pt x="218052" y="2054174"/>
                  </a:lnTo>
                  <a:lnTo>
                    <a:pt x="247982" y="2087214"/>
                  </a:lnTo>
                  <a:lnTo>
                    <a:pt x="279496" y="2118733"/>
                  </a:lnTo>
                  <a:lnTo>
                    <a:pt x="312529" y="2148669"/>
                  </a:lnTo>
                  <a:lnTo>
                    <a:pt x="347020" y="2176961"/>
                  </a:lnTo>
                  <a:lnTo>
                    <a:pt x="382908" y="2203546"/>
                  </a:lnTo>
                  <a:lnTo>
                    <a:pt x="420129" y="2228362"/>
                  </a:lnTo>
                  <a:lnTo>
                    <a:pt x="458621" y="2251346"/>
                  </a:lnTo>
                  <a:lnTo>
                    <a:pt x="498323" y="2272437"/>
                  </a:lnTo>
                  <a:lnTo>
                    <a:pt x="539172" y="2291572"/>
                  </a:lnTo>
                  <a:lnTo>
                    <a:pt x="581105" y="2308688"/>
                  </a:lnTo>
                  <a:lnTo>
                    <a:pt x="624062" y="2323725"/>
                  </a:lnTo>
                  <a:lnTo>
                    <a:pt x="667979" y="2336619"/>
                  </a:lnTo>
                  <a:lnTo>
                    <a:pt x="712794" y="2347308"/>
                  </a:lnTo>
                  <a:lnTo>
                    <a:pt x="758445" y="2355730"/>
                  </a:lnTo>
                  <a:lnTo>
                    <a:pt x="804871" y="2361823"/>
                  </a:lnTo>
                  <a:lnTo>
                    <a:pt x="852008" y="2365524"/>
                  </a:lnTo>
                  <a:lnTo>
                    <a:pt x="899795" y="2366772"/>
                  </a:lnTo>
                  <a:lnTo>
                    <a:pt x="6916801" y="2366772"/>
                  </a:lnTo>
                  <a:lnTo>
                    <a:pt x="6964588" y="2365524"/>
                  </a:lnTo>
                  <a:lnTo>
                    <a:pt x="7011727" y="2361823"/>
                  </a:lnTo>
                  <a:lnTo>
                    <a:pt x="7058153" y="2355730"/>
                  </a:lnTo>
                  <a:lnTo>
                    <a:pt x="7103805" y="2347308"/>
                  </a:lnTo>
                  <a:lnTo>
                    <a:pt x="7148621" y="2336619"/>
                  </a:lnTo>
                  <a:lnTo>
                    <a:pt x="7192538" y="2323725"/>
                  </a:lnTo>
                  <a:lnTo>
                    <a:pt x="7235495" y="2308688"/>
                  </a:lnTo>
                  <a:lnTo>
                    <a:pt x="7277429" y="2291572"/>
                  </a:lnTo>
                  <a:lnTo>
                    <a:pt x="7318278" y="2272437"/>
                  </a:lnTo>
                  <a:lnTo>
                    <a:pt x="7357980" y="2251346"/>
                  </a:lnTo>
                  <a:lnTo>
                    <a:pt x="7396472" y="2228362"/>
                  </a:lnTo>
                  <a:lnTo>
                    <a:pt x="7433693" y="2203546"/>
                  </a:lnTo>
                  <a:lnTo>
                    <a:pt x="7469580" y="2176961"/>
                  </a:lnTo>
                  <a:lnTo>
                    <a:pt x="7504071" y="2148669"/>
                  </a:lnTo>
                  <a:lnTo>
                    <a:pt x="7537104" y="2118733"/>
                  </a:lnTo>
                  <a:lnTo>
                    <a:pt x="7568617" y="2087214"/>
                  </a:lnTo>
                  <a:lnTo>
                    <a:pt x="7598548" y="2054174"/>
                  </a:lnTo>
                  <a:lnTo>
                    <a:pt x="7626833" y="2019677"/>
                  </a:lnTo>
                  <a:lnTo>
                    <a:pt x="7653412" y="1983784"/>
                  </a:lnTo>
                  <a:lnTo>
                    <a:pt x="7678222" y="1946558"/>
                  </a:lnTo>
                  <a:lnTo>
                    <a:pt x="7701201" y="1908060"/>
                  </a:lnTo>
                  <a:lnTo>
                    <a:pt x="7722287" y="1868353"/>
                  </a:lnTo>
                  <a:lnTo>
                    <a:pt x="7741417" y="1827499"/>
                  </a:lnTo>
                  <a:lnTo>
                    <a:pt x="7758529" y="1785560"/>
                  </a:lnTo>
                  <a:lnTo>
                    <a:pt x="7773561" y="1742600"/>
                  </a:lnTo>
                  <a:lnTo>
                    <a:pt x="7786451" y="1698679"/>
                  </a:lnTo>
                  <a:lnTo>
                    <a:pt x="7797138" y="1653860"/>
                  </a:lnTo>
                  <a:lnTo>
                    <a:pt x="7805557" y="1608205"/>
                  </a:lnTo>
                  <a:lnTo>
                    <a:pt x="7811648" y="1561777"/>
                  </a:lnTo>
                  <a:lnTo>
                    <a:pt x="7815348" y="1514638"/>
                  </a:lnTo>
                  <a:lnTo>
                    <a:pt x="7816596" y="1466850"/>
                  </a:lnTo>
                  <a:lnTo>
                    <a:pt x="7816596" y="899922"/>
                  </a:lnTo>
                  <a:lnTo>
                    <a:pt x="7815348" y="852122"/>
                  </a:lnTo>
                  <a:lnTo>
                    <a:pt x="7811648" y="804972"/>
                  </a:lnTo>
                  <a:lnTo>
                    <a:pt x="7805557" y="758536"/>
                  </a:lnTo>
                  <a:lnTo>
                    <a:pt x="7797138" y="712874"/>
                  </a:lnTo>
                  <a:lnTo>
                    <a:pt x="7786451" y="668049"/>
                  </a:lnTo>
                  <a:lnTo>
                    <a:pt x="7773561" y="624123"/>
                  </a:lnTo>
                  <a:lnTo>
                    <a:pt x="7758529" y="581159"/>
                  </a:lnTo>
                  <a:lnTo>
                    <a:pt x="7741417" y="539218"/>
                  </a:lnTo>
                  <a:lnTo>
                    <a:pt x="7722287" y="498363"/>
                  </a:lnTo>
                  <a:lnTo>
                    <a:pt x="7701201" y="458655"/>
                  </a:lnTo>
                  <a:lnTo>
                    <a:pt x="7678222" y="420157"/>
                  </a:lnTo>
                  <a:lnTo>
                    <a:pt x="7653412" y="382931"/>
                  </a:lnTo>
                  <a:lnTo>
                    <a:pt x="7626833" y="347040"/>
                  </a:lnTo>
                  <a:lnTo>
                    <a:pt x="7598548" y="312545"/>
                  </a:lnTo>
                  <a:lnTo>
                    <a:pt x="7568617" y="279508"/>
                  </a:lnTo>
                  <a:lnTo>
                    <a:pt x="7537104" y="247992"/>
                  </a:lnTo>
                  <a:lnTo>
                    <a:pt x="7504071" y="218059"/>
                  </a:lnTo>
                  <a:lnTo>
                    <a:pt x="7469580" y="189771"/>
                  </a:lnTo>
                  <a:lnTo>
                    <a:pt x="7433693" y="163190"/>
                  </a:lnTo>
                  <a:lnTo>
                    <a:pt x="7396472" y="138378"/>
                  </a:lnTo>
                  <a:lnTo>
                    <a:pt x="7357980" y="115398"/>
                  </a:lnTo>
                  <a:lnTo>
                    <a:pt x="7318278" y="94311"/>
                  </a:lnTo>
                  <a:lnTo>
                    <a:pt x="7277429" y="75181"/>
                  </a:lnTo>
                  <a:lnTo>
                    <a:pt x="7235495" y="58068"/>
                  </a:lnTo>
                  <a:lnTo>
                    <a:pt x="7192538" y="43035"/>
                  </a:lnTo>
                  <a:lnTo>
                    <a:pt x="7148621" y="30144"/>
                  </a:lnTo>
                  <a:lnTo>
                    <a:pt x="7103805" y="19458"/>
                  </a:lnTo>
                  <a:lnTo>
                    <a:pt x="7058153" y="11038"/>
                  </a:lnTo>
                  <a:lnTo>
                    <a:pt x="7011727" y="4947"/>
                  </a:lnTo>
                  <a:lnTo>
                    <a:pt x="6964588" y="1247"/>
                  </a:lnTo>
                  <a:lnTo>
                    <a:pt x="6916801" y="0"/>
                  </a:lnTo>
                  <a:close/>
                </a:path>
              </a:pathLst>
            </a:custGeom>
            <a:solidFill>
              <a:srgbClr val="1E467A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9" name="object 9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25651" y="3520439"/>
              <a:ext cx="1909572" cy="1906523"/>
            </a:xfrm>
            <a:prstGeom prst="rect">
              <a:avLst/>
            </a:prstGeom>
          </p:spPr>
        </p:pic>
        <p:sp>
          <p:nvSpPr>
            <p:cNvPr id="10" name="object 10" descr=""/>
            <p:cNvSpPr/>
            <p:nvPr/>
          </p:nvSpPr>
          <p:spPr>
            <a:xfrm>
              <a:off x="981455" y="3444239"/>
              <a:ext cx="1880870" cy="1880870"/>
            </a:xfrm>
            <a:custGeom>
              <a:avLst/>
              <a:gdLst/>
              <a:ahLst/>
              <a:cxnLst/>
              <a:rect l="l" t="t" r="r" b="b"/>
              <a:pathLst>
                <a:path w="1880870" h="1880870">
                  <a:moveTo>
                    <a:pt x="940307" y="0"/>
                  </a:moveTo>
                  <a:lnTo>
                    <a:pt x="891921" y="1223"/>
                  </a:lnTo>
                  <a:lnTo>
                    <a:pt x="844169" y="4854"/>
                  </a:lnTo>
                  <a:lnTo>
                    <a:pt x="797111" y="10834"/>
                  </a:lnTo>
                  <a:lnTo>
                    <a:pt x="750807" y="19104"/>
                  </a:lnTo>
                  <a:lnTo>
                    <a:pt x="705315" y="29604"/>
                  </a:lnTo>
                  <a:lnTo>
                    <a:pt x="660694" y="42275"/>
                  </a:lnTo>
                  <a:lnTo>
                    <a:pt x="617004" y="57059"/>
                  </a:lnTo>
                  <a:lnTo>
                    <a:pt x="574303" y="73896"/>
                  </a:lnTo>
                  <a:lnTo>
                    <a:pt x="532652" y="92727"/>
                  </a:lnTo>
                  <a:lnTo>
                    <a:pt x="492107" y="113493"/>
                  </a:lnTo>
                  <a:lnTo>
                    <a:pt x="452730" y="136134"/>
                  </a:lnTo>
                  <a:lnTo>
                    <a:pt x="414579" y="160593"/>
                  </a:lnTo>
                  <a:lnTo>
                    <a:pt x="377713" y="186810"/>
                  </a:lnTo>
                  <a:lnTo>
                    <a:pt x="342190" y="214725"/>
                  </a:lnTo>
                  <a:lnTo>
                    <a:pt x="308071" y="244280"/>
                  </a:lnTo>
                  <a:lnTo>
                    <a:pt x="275415" y="275415"/>
                  </a:lnTo>
                  <a:lnTo>
                    <a:pt x="244280" y="308071"/>
                  </a:lnTo>
                  <a:lnTo>
                    <a:pt x="214725" y="342190"/>
                  </a:lnTo>
                  <a:lnTo>
                    <a:pt x="186810" y="377713"/>
                  </a:lnTo>
                  <a:lnTo>
                    <a:pt x="160593" y="414579"/>
                  </a:lnTo>
                  <a:lnTo>
                    <a:pt x="136134" y="452730"/>
                  </a:lnTo>
                  <a:lnTo>
                    <a:pt x="113493" y="492107"/>
                  </a:lnTo>
                  <a:lnTo>
                    <a:pt x="92727" y="532652"/>
                  </a:lnTo>
                  <a:lnTo>
                    <a:pt x="73896" y="574303"/>
                  </a:lnTo>
                  <a:lnTo>
                    <a:pt x="57059" y="617004"/>
                  </a:lnTo>
                  <a:lnTo>
                    <a:pt x="42275" y="660694"/>
                  </a:lnTo>
                  <a:lnTo>
                    <a:pt x="29604" y="705315"/>
                  </a:lnTo>
                  <a:lnTo>
                    <a:pt x="19104" y="750807"/>
                  </a:lnTo>
                  <a:lnTo>
                    <a:pt x="10834" y="797111"/>
                  </a:lnTo>
                  <a:lnTo>
                    <a:pt x="4854" y="844169"/>
                  </a:lnTo>
                  <a:lnTo>
                    <a:pt x="1223" y="891921"/>
                  </a:lnTo>
                  <a:lnTo>
                    <a:pt x="0" y="940307"/>
                  </a:lnTo>
                  <a:lnTo>
                    <a:pt x="1223" y="988694"/>
                  </a:lnTo>
                  <a:lnTo>
                    <a:pt x="4854" y="1036446"/>
                  </a:lnTo>
                  <a:lnTo>
                    <a:pt x="10834" y="1083504"/>
                  </a:lnTo>
                  <a:lnTo>
                    <a:pt x="19104" y="1129808"/>
                  </a:lnTo>
                  <a:lnTo>
                    <a:pt x="29604" y="1175300"/>
                  </a:lnTo>
                  <a:lnTo>
                    <a:pt x="42275" y="1219921"/>
                  </a:lnTo>
                  <a:lnTo>
                    <a:pt x="57059" y="1263611"/>
                  </a:lnTo>
                  <a:lnTo>
                    <a:pt x="73896" y="1306312"/>
                  </a:lnTo>
                  <a:lnTo>
                    <a:pt x="92727" y="1347963"/>
                  </a:lnTo>
                  <a:lnTo>
                    <a:pt x="113493" y="1388508"/>
                  </a:lnTo>
                  <a:lnTo>
                    <a:pt x="136134" y="1427885"/>
                  </a:lnTo>
                  <a:lnTo>
                    <a:pt x="160593" y="1466036"/>
                  </a:lnTo>
                  <a:lnTo>
                    <a:pt x="186810" y="1502902"/>
                  </a:lnTo>
                  <a:lnTo>
                    <a:pt x="214725" y="1538425"/>
                  </a:lnTo>
                  <a:lnTo>
                    <a:pt x="244280" y="1572544"/>
                  </a:lnTo>
                  <a:lnTo>
                    <a:pt x="275415" y="1605200"/>
                  </a:lnTo>
                  <a:lnTo>
                    <a:pt x="308071" y="1636335"/>
                  </a:lnTo>
                  <a:lnTo>
                    <a:pt x="342190" y="1665890"/>
                  </a:lnTo>
                  <a:lnTo>
                    <a:pt x="377713" y="1693805"/>
                  </a:lnTo>
                  <a:lnTo>
                    <a:pt x="414579" y="1720022"/>
                  </a:lnTo>
                  <a:lnTo>
                    <a:pt x="452730" y="1744481"/>
                  </a:lnTo>
                  <a:lnTo>
                    <a:pt x="492107" y="1767122"/>
                  </a:lnTo>
                  <a:lnTo>
                    <a:pt x="532652" y="1787888"/>
                  </a:lnTo>
                  <a:lnTo>
                    <a:pt x="574303" y="1806719"/>
                  </a:lnTo>
                  <a:lnTo>
                    <a:pt x="617004" y="1823556"/>
                  </a:lnTo>
                  <a:lnTo>
                    <a:pt x="660694" y="1838340"/>
                  </a:lnTo>
                  <a:lnTo>
                    <a:pt x="705315" y="1851011"/>
                  </a:lnTo>
                  <a:lnTo>
                    <a:pt x="750807" y="1861511"/>
                  </a:lnTo>
                  <a:lnTo>
                    <a:pt x="797111" y="1869781"/>
                  </a:lnTo>
                  <a:lnTo>
                    <a:pt x="844169" y="1875761"/>
                  </a:lnTo>
                  <a:lnTo>
                    <a:pt x="891921" y="1879392"/>
                  </a:lnTo>
                  <a:lnTo>
                    <a:pt x="940307" y="1880615"/>
                  </a:lnTo>
                  <a:lnTo>
                    <a:pt x="988694" y="1879392"/>
                  </a:lnTo>
                  <a:lnTo>
                    <a:pt x="1036446" y="1875761"/>
                  </a:lnTo>
                  <a:lnTo>
                    <a:pt x="1083504" y="1869781"/>
                  </a:lnTo>
                  <a:lnTo>
                    <a:pt x="1129808" y="1861511"/>
                  </a:lnTo>
                  <a:lnTo>
                    <a:pt x="1175300" y="1851011"/>
                  </a:lnTo>
                  <a:lnTo>
                    <a:pt x="1219921" y="1838340"/>
                  </a:lnTo>
                  <a:lnTo>
                    <a:pt x="1263611" y="1823556"/>
                  </a:lnTo>
                  <a:lnTo>
                    <a:pt x="1306312" y="1806719"/>
                  </a:lnTo>
                  <a:lnTo>
                    <a:pt x="1347963" y="1787888"/>
                  </a:lnTo>
                  <a:lnTo>
                    <a:pt x="1388508" y="1767122"/>
                  </a:lnTo>
                  <a:lnTo>
                    <a:pt x="1427885" y="1744481"/>
                  </a:lnTo>
                  <a:lnTo>
                    <a:pt x="1466036" y="1720022"/>
                  </a:lnTo>
                  <a:lnTo>
                    <a:pt x="1502902" y="1693805"/>
                  </a:lnTo>
                  <a:lnTo>
                    <a:pt x="1538425" y="1665890"/>
                  </a:lnTo>
                  <a:lnTo>
                    <a:pt x="1572544" y="1636335"/>
                  </a:lnTo>
                  <a:lnTo>
                    <a:pt x="1605200" y="1605200"/>
                  </a:lnTo>
                  <a:lnTo>
                    <a:pt x="1636335" y="1572544"/>
                  </a:lnTo>
                  <a:lnTo>
                    <a:pt x="1665890" y="1538425"/>
                  </a:lnTo>
                  <a:lnTo>
                    <a:pt x="1693805" y="1502902"/>
                  </a:lnTo>
                  <a:lnTo>
                    <a:pt x="1720022" y="1466036"/>
                  </a:lnTo>
                  <a:lnTo>
                    <a:pt x="1744481" y="1427885"/>
                  </a:lnTo>
                  <a:lnTo>
                    <a:pt x="1767122" y="1388508"/>
                  </a:lnTo>
                  <a:lnTo>
                    <a:pt x="1787888" y="1347963"/>
                  </a:lnTo>
                  <a:lnTo>
                    <a:pt x="1806719" y="1306312"/>
                  </a:lnTo>
                  <a:lnTo>
                    <a:pt x="1823556" y="1263611"/>
                  </a:lnTo>
                  <a:lnTo>
                    <a:pt x="1838340" y="1219921"/>
                  </a:lnTo>
                  <a:lnTo>
                    <a:pt x="1851011" y="1175300"/>
                  </a:lnTo>
                  <a:lnTo>
                    <a:pt x="1861511" y="1129808"/>
                  </a:lnTo>
                  <a:lnTo>
                    <a:pt x="1869781" y="1083504"/>
                  </a:lnTo>
                  <a:lnTo>
                    <a:pt x="1875761" y="1036446"/>
                  </a:lnTo>
                  <a:lnTo>
                    <a:pt x="1879392" y="988694"/>
                  </a:lnTo>
                  <a:lnTo>
                    <a:pt x="1880616" y="940307"/>
                  </a:lnTo>
                  <a:lnTo>
                    <a:pt x="1879392" y="891921"/>
                  </a:lnTo>
                  <a:lnTo>
                    <a:pt x="1875761" y="844169"/>
                  </a:lnTo>
                  <a:lnTo>
                    <a:pt x="1869781" y="797111"/>
                  </a:lnTo>
                  <a:lnTo>
                    <a:pt x="1861511" y="750807"/>
                  </a:lnTo>
                  <a:lnTo>
                    <a:pt x="1851011" y="705315"/>
                  </a:lnTo>
                  <a:lnTo>
                    <a:pt x="1838340" y="660694"/>
                  </a:lnTo>
                  <a:lnTo>
                    <a:pt x="1823556" y="617004"/>
                  </a:lnTo>
                  <a:lnTo>
                    <a:pt x="1806719" y="574303"/>
                  </a:lnTo>
                  <a:lnTo>
                    <a:pt x="1787888" y="532652"/>
                  </a:lnTo>
                  <a:lnTo>
                    <a:pt x="1767122" y="492107"/>
                  </a:lnTo>
                  <a:lnTo>
                    <a:pt x="1744481" y="452730"/>
                  </a:lnTo>
                  <a:lnTo>
                    <a:pt x="1720022" y="414579"/>
                  </a:lnTo>
                  <a:lnTo>
                    <a:pt x="1693805" y="377713"/>
                  </a:lnTo>
                  <a:lnTo>
                    <a:pt x="1665890" y="342190"/>
                  </a:lnTo>
                  <a:lnTo>
                    <a:pt x="1636335" y="308071"/>
                  </a:lnTo>
                  <a:lnTo>
                    <a:pt x="1605200" y="275415"/>
                  </a:lnTo>
                  <a:lnTo>
                    <a:pt x="1572544" y="244280"/>
                  </a:lnTo>
                  <a:lnTo>
                    <a:pt x="1538425" y="214725"/>
                  </a:lnTo>
                  <a:lnTo>
                    <a:pt x="1502902" y="186810"/>
                  </a:lnTo>
                  <a:lnTo>
                    <a:pt x="1466036" y="160593"/>
                  </a:lnTo>
                  <a:lnTo>
                    <a:pt x="1427885" y="136134"/>
                  </a:lnTo>
                  <a:lnTo>
                    <a:pt x="1388508" y="113493"/>
                  </a:lnTo>
                  <a:lnTo>
                    <a:pt x="1347963" y="92727"/>
                  </a:lnTo>
                  <a:lnTo>
                    <a:pt x="1306312" y="73896"/>
                  </a:lnTo>
                  <a:lnTo>
                    <a:pt x="1263611" y="57059"/>
                  </a:lnTo>
                  <a:lnTo>
                    <a:pt x="1219921" y="42275"/>
                  </a:lnTo>
                  <a:lnTo>
                    <a:pt x="1175300" y="29604"/>
                  </a:lnTo>
                  <a:lnTo>
                    <a:pt x="1129808" y="19104"/>
                  </a:lnTo>
                  <a:lnTo>
                    <a:pt x="1083504" y="10834"/>
                  </a:lnTo>
                  <a:lnTo>
                    <a:pt x="1036446" y="4854"/>
                  </a:lnTo>
                  <a:lnTo>
                    <a:pt x="988694" y="1223"/>
                  </a:lnTo>
                  <a:lnTo>
                    <a:pt x="94030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 descr=""/>
          <p:cNvSpPr txBox="1"/>
          <p:nvPr/>
        </p:nvSpPr>
        <p:spPr>
          <a:xfrm>
            <a:off x="1313433" y="6316726"/>
            <a:ext cx="1214755" cy="59436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30"/>
              </a:spcBef>
            </a:pPr>
            <a:r>
              <a:rPr dirty="0" sz="3700" spc="-140" b="1">
                <a:solidFill>
                  <a:srgbClr val="1E2F47"/>
                </a:solidFill>
                <a:latin typeface="Verdana"/>
                <a:cs typeface="Verdana"/>
              </a:rPr>
              <a:t>2</a:t>
            </a:r>
            <a:r>
              <a:rPr dirty="0" sz="3700" spc="-1405" b="1">
                <a:solidFill>
                  <a:srgbClr val="1E2F47"/>
                </a:solidFill>
                <a:latin typeface="Verdana"/>
                <a:cs typeface="Verdana"/>
              </a:rPr>
              <a:t>0</a:t>
            </a:r>
            <a:r>
              <a:rPr dirty="0" baseline="-37537" sz="5550" spc="-1462" b="1">
                <a:solidFill>
                  <a:srgbClr val="1E2F47"/>
                </a:solidFill>
                <a:latin typeface="Verdana"/>
                <a:cs typeface="Verdana"/>
              </a:rPr>
              <a:t>-</a:t>
            </a:r>
            <a:r>
              <a:rPr dirty="0" sz="3700" spc="-459" b="1">
                <a:solidFill>
                  <a:srgbClr val="1E2F47"/>
                </a:solidFill>
                <a:latin typeface="Verdana"/>
                <a:cs typeface="Verdana"/>
              </a:rPr>
              <a:t>23</a:t>
            </a:r>
            <a:endParaRPr sz="3700">
              <a:latin typeface="Verdana"/>
              <a:cs typeface="Verdana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1320546" y="6952233"/>
            <a:ext cx="1201420" cy="59436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3700" spc="-335" b="1">
                <a:solidFill>
                  <a:srgbClr val="1E2F47"/>
                </a:solidFill>
                <a:latin typeface="Verdana"/>
                <a:cs typeface="Verdana"/>
              </a:rPr>
              <a:t>2030</a:t>
            </a:r>
            <a:endParaRPr sz="3700">
              <a:latin typeface="Verdana"/>
              <a:cs typeface="Verdana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4585842" y="6155006"/>
            <a:ext cx="1602105" cy="157797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44450" marR="5080" indent="-32384">
              <a:lnSpc>
                <a:spcPct val="117000"/>
              </a:lnSpc>
              <a:spcBef>
                <a:spcPts val="95"/>
              </a:spcBef>
            </a:pPr>
            <a:r>
              <a:rPr dirty="0" sz="4350" spc="-55">
                <a:solidFill>
                  <a:srgbClr val="FFFFFF"/>
                </a:solidFill>
                <a:latin typeface="Arial"/>
                <a:cs typeface="Arial"/>
              </a:rPr>
              <a:t>CAGR </a:t>
            </a:r>
            <a:r>
              <a:rPr dirty="0" sz="4350" spc="-45">
                <a:solidFill>
                  <a:srgbClr val="FFFFFF"/>
                </a:solidFill>
                <a:latin typeface="Arial"/>
                <a:cs typeface="Arial"/>
              </a:rPr>
              <a:t>7.20%</a:t>
            </a:r>
            <a:endParaRPr sz="4350">
              <a:latin typeface="Arial"/>
              <a:cs typeface="Arial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1299210" y="3968241"/>
            <a:ext cx="1243965" cy="64389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4050" spc="-509" b="1">
                <a:solidFill>
                  <a:srgbClr val="1E2F47"/>
                </a:solidFill>
                <a:latin typeface="Verdana"/>
                <a:cs typeface="Verdana"/>
              </a:rPr>
              <a:t>2022</a:t>
            </a:r>
            <a:endParaRPr sz="4050">
              <a:latin typeface="Verdana"/>
              <a:cs typeface="Verdana"/>
            </a:endParaRPr>
          </a:p>
        </p:txBody>
      </p:sp>
      <p:sp>
        <p:nvSpPr>
          <p:cNvPr id="15" name="object 15" descr=""/>
          <p:cNvSpPr txBox="1"/>
          <p:nvPr/>
        </p:nvSpPr>
        <p:spPr>
          <a:xfrm>
            <a:off x="3456813" y="3470859"/>
            <a:ext cx="4269740" cy="1549400"/>
          </a:xfrm>
          <a:prstGeom prst="rect">
            <a:avLst/>
          </a:prstGeom>
        </p:spPr>
        <p:txBody>
          <a:bodyPr wrap="square" lIns="0" tIns="127000" rIns="0" bIns="0" rtlCol="0" vert="horz">
            <a:spAutoFit/>
          </a:bodyPr>
          <a:lstStyle/>
          <a:p>
            <a:pPr algn="ctr" marR="139700">
              <a:lnSpc>
                <a:spcPct val="100000"/>
              </a:lnSpc>
              <a:spcBef>
                <a:spcPts val="1000"/>
              </a:spcBef>
            </a:pPr>
            <a:r>
              <a:rPr dirty="0" sz="4250" spc="-300">
                <a:solidFill>
                  <a:srgbClr val="FFFFFF"/>
                </a:solidFill>
                <a:latin typeface="Arial"/>
                <a:cs typeface="Arial"/>
              </a:rPr>
              <a:t>MARKET</a:t>
            </a:r>
            <a:r>
              <a:rPr dirty="0" sz="4250" spc="-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4250" spc="-400">
                <a:solidFill>
                  <a:srgbClr val="FFFFFF"/>
                </a:solidFill>
                <a:latin typeface="Arial"/>
                <a:cs typeface="Arial"/>
              </a:rPr>
              <a:t>SIZE</a:t>
            </a:r>
            <a:endParaRPr sz="425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900"/>
              </a:spcBef>
            </a:pPr>
            <a:r>
              <a:rPr dirty="0" sz="4250" spc="-190">
                <a:solidFill>
                  <a:srgbClr val="FFFFFF"/>
                </a:solidFill>
                <a:latin typeface="Arial"/>
                <a:cs typeface="Arial"/>
              </a:rPr>
              <a:t>USD</a:t>
            </a:r>
            <a:r>
              <a:rPr dirty="0" sz="4250" spc="-10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4250" spc="-50">
                <a:solidFill>
                  <a:srgbClr val="FFFFFF"/>
                </a:solidFill>
                <a:latin typeface="Arial"/>
                <a:cs typeface="Arial"/>
              </a:rPr>
              <a:t>0.415</a:t>
            </a:r>
            <a:r>
              <a:rPr dirty="0" sz="4250" spc="-19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4250" spc="204">
                <a:solidFill>
                  <a:srgbClr val="FFFFFF"/>
                </a:solidFill>
                <a:latin typeface="Arial"/>
                <a:cs typeface="Arial"/>
              </a:rPr>
              <a:t>billion</a:t>
            </a:r>
            <a:endParaRPr sz="4250">
              <a:latin typeface="Arial"/>
              <a:cs typeface="Arial"/>
            </a:endParaRPr>
          </a:p>
        </p:txBody>
      </p:sp>
      <p:sp>
        <p:nvSpPr>
          <p:cNvPr id="16" name="object 16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90067" rIns="0" bIns="0" rtlCol="0" vert="horz">
            <a:spAutoFit/>
          </a:bodyPr>
          <a:lstStyle/>
          <a:p>
            <a:pPr marL="5495290">
              <a:lnSpc>
                <a:spcPct val="100000"/>
              </a:lnSpc>
              <a:spcBef>
                <a:spcPts val="95"/>
              </a:spcBef>
            </a:pPr>
            <a:r>
              <a:rPr dirty="0" spc="-375">
                <a:solidFill>
                  <a:srgbClr val="FFFFFF"/>
                </a:solidFill>
              </a:rPr>
              <a:t>KEY</a:t>
            </a:r>
            <a:r>
              <a:rPr dirty="0" spc="-220">
                <a:solidFill>
                  <a:srgbClr val="FFFFFF"/>
                </a:solidFill>
              </a:rPr>
              <a:t> </a:t>
            </a:r>
            <a:r>
              <a:rPr dirty="0" spc="-50">
                <a:solidFill>
                  <a:srgbClr val="FFFFFF"/>
                </a:solidFill>
              </a:rPr>
              <a:t>INSIGHTS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629513" y="3192221"/>
            <a:ext cx="4351655" cy="74866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4750" spc="-95">
                <a:solidFill>
                  <a:srgbClr val="43B4BD"/>
                </a:solidFill>
                <a:latin typeface="Verdana"/>
                <a:cs typeface="Verdana"/>
              </a:rPr>
              <a:t>Type</a:t>
            </a:r>
            <a:r>
              <a:rPr dirty="0" sz="4750" spc="-420">
                <a:solidFill>
                  <a:srgbClr val="43B4BD"/>
                </a:solidFill>
                <a:latin typeface="Verdana"/>
                <a:cs typeface="Verdana"/>
              </a:rPr>
              <a:t> </a:t>
            </a:r>
            <a:r>
              <a:rPr dirty="0" sz="4750" spc="-10">
                <a:solidFill>
                  <a:srgbClr val="43B4BD"/>
                </a:solidFill>
                <a:latin typeface="Verdana"/>
                <a:cs typeface="Verdana"/>
              </a:rPr>
              <a:t>Segment</a:t>
            </a:r>
            <a:endParaRPr sz="4750">
              <a:latin typeface="Verdana"/>
              <a:cs typeface="Verdana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5654166" y="2434590"/>
            <a:ext cx="4636770" cy="2159635"/>
          </a:xfrm>
          <a:prstGeom prst="rect">
            <a:avLst/>
          </a:prstGeom>
        </p:spPr>
        <p:txBody>
          <a:bodyPr wrap="square" lIns="0" tIns="88900" rIns="0" bIns="0" rtlCol="0" vert="horz">
            <a:spAutoFit/>
          </a:bodyPr>
          <a:lstStyle/>
          <a:p>
            <a:pPr marL="335280" indent="-322580">
              <a:lnSpc>
                <a:spcPct val="100000"/>
              </a:lnSpc>
              <a:spcBef>
                <a:spcPts val="700"/>
              </a:spcBef>
              <a:buFont typeface="Arial"/>
              <a:buChar char="•"/>
              <a:tabLst>
                <a:tab pos="335280" algn="l"/>
              </a:tabLst>
            </a:pPr>
            <a:r>
              <a:rPr dirty="0" sz="3000" spc="240">
                <a:solidFill>
                  <a:srgbClr val="FFFFFF"/>
                </a:solidFill>
                <a:latin typeface="Verdana"/>
                <a:cs typeface="Verdana"/>
              </a:rPr>
              <a:t>PU</a:t>
            </a:r>
            <a:r>
              <a:rPr dirty="0" sz="30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20">
                <a:solidFill>
                  <a:srgbClr val="FFFFFF"/>
                </a:solidFill>
                <a:latin typeface="Verdana"/>
                <a:cs typeface="Verdana"/>
              </a:rPr>
              <a:t>Surface</a:t>
            </a:r>
            <a:r>
              <a:rPr dirty="0" sz="30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10">
                <a:solidFill>
                  <a:srgbClr val="FFFFFF"/>
                </a:solidFill>
                <a:latin typeface="Verdana"/>
                <a:cs typeface="Verdana"/>
              </a:rPr>
              <a:t>Volleyball</a:t>
            </a:r>
            <a:endParaRPr sz="3000">
              <a:latin typeface="Verdana"/>
              <a:cs typeface="Verdana"/>
            </a:endParaRPr>
          </a:p>
          <a:p>
            <a:pPr marL="335280" indent="-322580">
              <a:lnSpc>
                <a:spcPct val="100000"/>
              </a:lnSpc>
              <a:spcBef>
                <a:spcPts val="600"/>
              </a:spcBef>
              <a:buFont typeface="Arial"/>
              <a:buChar char="•"/>
              <a:tabLst>
                <a:tab pos="335280" algn="l"/>
              </a:tabLst>
            </a:pPr>
            <a:r>
              <a:rPr dirty="0" sz="3000" spc="130">
                <a:solidFill>
                  <a:srgbClr val="FFFFFF"/>
                </a:solidFill>
                <a:latin typeface="Verdana"/>
                <a:cs typeface="Verdana"/>
              </a:rPr>
              <a:t>PVC</a:t>
            </a:r>
            <a:r>
              <a:rPr dirty="0" sz="3000" spc="-2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20">
                <a:solidFill>
                  <a:srgbClr val="FFFFFF"/>
                </a:solidFill>
                <a:latin typeface="Verdana"/>
                <a:cs typeface="Verdana"/>
              </a:rPr>
              <a:t>Surface</a:t>
            </a:r>
            <a:r>
              <a:rPr dirty="0" sz="30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10">
                <a:solidFill>
                  <a:srgbClr val="FFFFFF"/>
                </a:solidFill>
                <a:latin typeface="Verdana"/>
                <a:cs typeface="Verdana"/>
              </a:rPr>
              <a:t>Volleyball</a:t>
            </a:r>
            <a:endParaRPr sz="3000">
              <a:latin typeface="Verdana"/>
              <a:cs typeface="Verdana"/>
            </a:endParaRPr>
          </a:p>
          <a:p>
            <a:pPr marL="335280" marR="1320165" indent="-323215">
              <a:lnSpc>
                <a:spcPts val="4200"/>
              </a:lnSpc>
              <a:spcBef>
                <a:spcPts val="100"/>
              </a:spcBef>
              <a:buFont typeface="Arial"/>
              <a:buChar char="•"/>
              <a:tabLst>
                <a:tab pos="335280" algn="l"/>
              </a:tabLst>
            </a:pPr>
            <a:r>
              <a:rPr dirty="0" sz="3000" spc="65">
                <a:solidFill>
                  <a:srgbClr val="FFFFFF"/>
                </a:solidFill>
                <a:latin typeface="Verdana"/>
                <a:cs typeface="Verdana"/>
              </a:rPr>
              <a:t>Rubber</a:t>
            </a:r>
            <a:r>
              <a:rPr dirty="0" sz="3000" spc="-2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10">
                <a:solidFill>
                  <a:srgbClr val="FFFFFF"/>
                </a:solidFill>
                <a:latin typeface="Verdana"/>
                <a:cs typeface="Verdana"/>
              </a:rPr>
              <a:t>Surface Volleyball</a:t>
            </a:r>
            <a:endParaRPr sz="3000">
              <a:latin typeface="Verdana"/>
              <a:cs typeface="Verdana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0" spc="-200">
                <a:solidFill>
                  <a:srgbClr val="FFFFFF"/>
                </a:solidFill>
              </a:rPr>
              <a:t>REVENUE</a:t>
            </a:r>
            <a:r>
              <a:rPr dirty="0" sz="6000" spc="-235">
                <a:solidFill>
                  <a:srgbClr val="FFFFFF"/>
                </a:solidFill>
              </a:rPr>
              <a:t> </a:t>
            </a:r>
            <a:r>
              <a:rPr dirty="0" sz="6000" spc="-110">
                <a:solidFill>
                  <a:srgbClr val="FFFFFF"/>
                </a:solidFill>
              </a:rPr>
              <a:t>MARKET</a:t>
            </a:r>
            <a:r>
              <a:rPr dirty="0" sz="6000" spc="-310">
                <a:solidFill>
                  <a:srgbClr val="FFFFFF"/>
                </a:solidFill>
              </a:rPr>
              <a:t> </a:t>
            </a:r>
            <a:r>
              <a:rPr dirty="0" sz="6000" spc="-190">
                <a:solidFill>
                  <a:srgbClr val="FFFFFF"/>
                </a:solidFill>
              </a:rPr>
              <a:t>SHARE</a:t>
            </a:r>
            <a:r>
              <a:rPr dirty="0" sz="6000" spc="-225">
                <a:solidFill>
                  <a:srgbClr val="FFFFFF"/>
                </a:solidFill>
              </a:rPr>
              <a:t> </a:t>
            </a:r>
            <a:r>
              <a:rPr dirty="0" sz="6000" spc="-30">
                <a:solidFill>
                  <a:srgbClr val="FFFFFF"/>
                </a:solidFill>
              </a:rPr>
              <a:t>BY</a:t>
            </a:r>
            <a:r>
              <a:rPr dirty="0" sz="6000" spc="-285">
                <a:solidFill>
                  <a:srgbClr val="FFFFFF"/>
                </a:solidFill>
              </a:rPr>
              <a:t> </a:t>
            </a:r>
            <a:r>
              <a:rPr dirty="0" sz="6000" spc="-155">
                <a:solidFill>
                  <a:srgbClr val="FFFFFF"/>
                </a:solidFill>
              </a:rPr>
              <a:t>SEGMENTS</a:t>
            </a:r>
            <a:r>
              <a:rPr dirty="0" sz="6000" spc="-254">
                <a:solidFill>
                  <a:srgbClr val="FFFFFF"/>
                </a:solidFill>
              </a:rPr>
              <a:t> </a:t>
            </a:r>
            <a:r>
              <a:rPr dirty="0" sz="6000" spc="130">
                <a:solidFill>
                  <a:srgbClr val="FFFFFF"/>
                </a:solidFill>
              </a:rPr>
              <a:t>2022</a:t>
            </a:r>
            <a:endParaRPr sz="6000"/>
          </a:p>
        </p:txBody>
      </p:sp>
      <p:grpSp>
        <p:nvGrpSpPr>
          <p:cNvPr id="5" name="object 5" descr=""/>
          <p:cNvGrpSpPr/>
          <p:nvPr/>
        </p:nvGrpSpPr>
        <p:grpSpPr>
          <a:xfrm>
            <a:off x="0" y="6015228"/>
            <a:ext cx="10549255" cy="3619500"/>
            <a:chOff x="0" y="6015228"/>
            <a:chExt cx="10549255" cy="3619500"/>
          </a:xfrm>
        </p:grpSpPr>
        <p:sp>
          <p:nvSpPr>
            <p:cNvPr id="6" name="object 6" descr=""/>
            <p:cNvSpPr/>
            <p:nvPr/>
          </p:nvSpPr>
          <p:spPr>
            <a:xfrm>
              <a:off x="4186428" y="6015228"/>
              <a:ext cx="6362700" cy="3619500"/>
            </a:xfrm>
            <a:custGeom>
              <a:avLst/>
              <a:gdLst/>
              <a:ahLst/>
              <a:cxnLst/>
              <a:rect l="l" t="t" r="r" b="b"/>
              <a:pathLst>
                <a:path w="6362700" h="3619500">
                  <a:moveTo>
                    <a:pt x="6227953" y="0"/>
                  </a:moveTo>
                  <a:lnTo>
                    <a:pt x="134747" y="0"/>
                  </a:lnTo>
                  <a:lnTo>
                    <a:pt x="92252" y="6881"/>
                  </a:lnTo>
                  <a:lnTo>
                    <a:pt x="55275" y="26033"/>
                  </a:lnTo>
                  <a:lnTo>
                    <a:pt x="26070" y="55220"/>
                  </a:lnTo>
                  <a:lnTo>
                    <a:pt x="6893" y="92204"/>
                  </a:lnTo>
                  <a:lnTo>
                    <a:pt x="0" y="134747"/>
                  </a:lnTo>
                  <a:lnTo>
                    <a:pt x="0" y="3484727"/>
                  </a:lnTo>
                  <a:lnTo>
                    <a:pt x="6893" y="3527263"/>
                  </a:lnTo>
                  <a:lnTo>
                    <a:pt x="26070" y="3564251"/>
                  </a:lnTo>
                  <a:lnTo>
                    <a:pt x="55275" y="3593449"/>
                  </a:lnTo>
                  <a:lnTo>
                    <a:pt x="92252" y="3612613"/>
                  </a:lnTo>
                  <a:lnTo>
                    <a:pt x="134747" y="3619500"/>
                  </a:lnTo>
                  <a:lnTo>
                    <a:pt x="6227953" y="3619500"/>
                  </a:lnTo>
                  <a:lnTo>
                    <a:pt x="6270447" y="3612613"/>
                  </a:lnTo>
                  <a:lnTo>
                    <a:pt x="6307424" y="3593449"/>
                  </a:lnTo>
                  <a:lnTo>
                    <a:pt x="6336629" y="3564251"/>
                  </a:lnTo>
                  <a:lnTo>
                    <a:pt x="6355806" y="3527263"/>
                  </a:lnTo>
                  <a:lnTo>
                    <a:pt x="6362700" y="3484727"/>
                  </a:lnTo>
                  <a:lnTo>
                    <a:pt x="6362700" y="134747"/>
                  </a:lnTo>
                  <a:lnTo>
                    <a:pt x="6355806" y="92204"/>
                  </a:lnTo>
                  <a:lnTo>
                    <a:pt x="6336629" y="55220"/>
                  </a:lnTo>
                  <a:lnTo>
                    <a:pt x="6307424" y="26033"/>
                  </a:lnTo>
                  <a:lnTo>
                    <a:pt x="6270447" y="6881"/>
                  </a:lnTo>
                  <a:lnTo>
                    <a:pt x="6227953" y="0"/>
                  </a:lnTo>
                  <a:close/>
                </a:path>
              </a:pathLst>
            </a:custGeom>
            <a:solidFill>
              <a:srgbClr val="8D644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0" y="7057644"/>
              <a:ext cx="5668010" cy="1534795"/>
            </a:xfrm>
            <a:custGeom>
              <a:avLst/>
              <a:gdLst/>
              <a:ahLst/>
              <a:cxnLst/>
              <a:rect l="l" t="t" r="r" b="b"/>
              <a:pathLst>
                <a:path w="5668010" h="1534795">
                  <a:moveTo>
                    <a:pt x="5117211" y="0"/>
                  </a:moveTo>
                  <a:lnTo>
                    <a:pt x="0" y="0"/>
                  </a:lnTo>
                  <a:lnTo>
                    <a:pt x="0" y="1534667"/>
                  </a:lnTo>
                  <a:lnTo>
                    <a:pt x="5667756" y="1534667"/>
                  </a:lnTo>
                  <a:lnTo>
                    <a:pt x="5117211" y="0"/>
                  </a:lnTo>
                  <a:close/>
                </a:path>
              </a:pathLst>
            </a:custGeom>
            <a:solidFill>
              <a:srgbClr val="F8F8F8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 descr=""/>
          <p:cNvSpPr txBox="1"/>
          <p:nvPr/>
        </p:nvSpPr>
        <p:spPr>
          <a:xfrm>
            <a:off x="1044041" y="7134225"/>
            <a:ext cx="3521710" cy="1357630"/>
          </a:xfrm>
          <a:prstGeom prst="rect">
            <a:avLst/>
          </a:prstGeom>
        </p:spPr>
        <p:txBody>
          <a:bodyPr wrap="square" lIns="0" tIns="127000" rIns="0" bIns="0" rtlCol="0" vert="horz">
            <a:spAutoFit/>
          </a:bodyPr>
          <a:lstStyle/>
          <a:p>
            <a:pPr marL="390525" marR="5080" indent="-378460">
              <a:lnSpc>
                <a:spcPts val="4800"/>
              </a:lnSpc>
              <a:spcBef>
                <a:spcPts val="1000"/>
              </a:spcBef>
            </a:pPr>
            <a:r>
              <a:rPr dirty="0" sz="4750" spc="100">
                <a:solidFill>
                  <a:srgbClr val="43B4BD"/>
                </a:solidFill>
                <a:latin typeface="Verdana"/>
                <a:cs typeface="Verdana"/>
              </a:rPr>
              <a:t>Application </a:t>
            </a:r>
            <a:r>
              <a:rPr dirty="0" sz="4750" spc="-10">
                <a:solidFill>
                  <a:srgbClr val="43B4BD"/>
                </a:solidFill>
                <a:latin typeface="Verdana"/>
                <a:cs typeface="Verdana"/>
              </a:rPr>
              <a:t>Segment</a:t>
            </a:r>
            <a:endParaRPr sz="4750">
              <a:latin typeface="Verdana"/>
              <a:cs typeface="Verdana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5980303" y="6526225"/>
            <a:ext cx="2767965" cy="2160270"/>
          </a:xfrm>
          <a:prstGeom prst="rect">
            <a:avLst/>
          </a:prstGeom>
        </p:spPr>
        <p:txBody>
          <a:bodyPr wrap="square" lIns="0" tIns="89535" rIns="0" bIns="0" rtlCol="0" vert="horz">
            <a:spAutoFit/>
          </a:bodyPr>
          <a:lstStyle/>
          <a:p>
            <a:pPr marL="335915" indent="-323215">
              <a:lnSpc>
                <a:spcPct val="100000"/>
              </a:lnSpc>
              <a:spcBef>
                <a:spcPts val="705"/>
              </a:spcBef>
              <a:buFont typeface="Arial"/>
              <a:buChar char="•"/>
              <a:tabLst>
                <a:tab pos="335915" algn="l"/>
              </a:tabLst>
            </a:pPr>
            <a:r>
              <a:rPr dirty="0" sz="3000" spc="55">
                <a:solidFill>
                  <a:srgbClr val="FFFFFF"/>
                </a:solidFill>
                <a:latin typeface="Verdana"/>
                <a:cs typeface="Verdana"/>
              </a:rPr>
              <a:t>Competition</a:t>
            </a:r>
            <a:endParaRPr sz="3000">
              <a:latin typeface="Verdana"/>
              <a:cs typeface="Verdana"/>
            </a:endParaRPr>
          </a:p>
          <a:p>
            <a:pPr marL="335915" indent="-323215">
              <a:lnSpc>
                <a:spcPct val="100000"/>
              </a:lnSpc>
              <a:spcBef>
                <a:spcPts val="600"/>
              </a:spcBef>
              <a:buFont typeface="Arial"/>
              <a:buChar char="•"/>
              <a:tabLst>
                <a:tab pos="335915" algn="l"/>
              </a:tabLst>
            </a:pPr>
            <a:r>
              <a:rPr dirty="0" sz="3000" spc="-10">
                <a:solidFill>
                  <a:srgbClr val="FFFFFF"/>
                </a:solidFill>
                <a:latin typeface="Verdana"/>
                <a:cs typeface="Verdana"/>
              </a:rPr>
              <a:t>Training</a:t>
            </a:r>
            <a:endParaRPr sz="3000">
              <a:latin typeface="Verdana"/>
              <a:cs typeface="Verdana"/>
            </a:endParaRPr>
          </a:p>
          <a:p>
            <a:pPr marL="335915" marR="12700" indent="-323850">
              <a:lnSpc>
                <a:spcPts val="4200"/>
              </a:lnSpc>
              <a:spcBef>
                <a:spcPts val="100"/>
              </a:spcBef>
              <a:buFont typeface="Arial"/>
              <a:buChar char="•"/>
              <a:tabLst>
                <a:tab pos="335915" algn="l"/>
              </a:tabLst>
            </a:pPr>
            <a:r>
              <a:rPr dirty="0" sz="3000" spc="-10">
                <a:solidFill>
                  <a:srgbClr val="FFFFFF"/>
                </a:solidFill>
                <a:latin typeface="Verdana"/>
                <a:cs typeface="Verdana"/>
              </a:rPr>
              <a:t>Recreational Activities</a:t>
            </a:r>
            <a:endParaRPr sz="30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5000" spc="325"/>
              <a:t>Global</a:t>
            </a:r>
            <a:r>
              <a:rPr dirty="0" sz="5000" spc="150"/>
              <a:t> </a:t>
            </a:r>
            <a:r>
              <a:rPr dirty="0" sz="5000" spc="380"/>
              <a:t>Volleyball</a:t>
            </a:r>
            <a:r>
              <a:rPr dirty="0" sz="5000" spc="175"/>
              <a:t> </a:t>
            </a:r>
            <a:r>
              <a:rPr dirty="0" sz="5000" spc="365"/>
              <a:t>Market</a:t>
            </a:r>
            <a:r>
              <a:rPr dirty="0" sz="5000" spc="160"/>
              <a:t> </a:t>
            </a:r>
            <a:r>
              <a:rPr dirty="0" sz="5000" spc="245"/>
              <a:t>Revenue</a:t>
            </a:r>
            <a:r>
              <a:rPr dirty="0" sz="5000" spc="170"/>
              <a:t> </a:t>
            </a:r>
            <a:r>
              <a:rPr dirty="0" sz="5000" spc="270"/>
              <a:t>share</a:t>
            </a:r>
            <a:r>
              <a:rPr dirty="0" sz="5000" spc="155"/>
              <a:t> </a:t>
            </a:r>
            <a:r>
              <a:rPr dirty="0" sz="5000" spc="515"/>
              <a:t>for</a:t>
            </a:r>
            <a:r>
              <a:rPr dirty="0" sz="5000" spc="130"/>
              <a:t> </a:t>
            </a:r>
            <a:r>
              <a:rPr dirty="0" sz="5000" spc="250"/>
              <a:t>2022</a:t>
            </a:r>
            <a:endParaRPr sz="5000"/>
          </a:p>
        </p:txBody>
      </p:sp>
      <p:sp>
        <p:nvSpPr>
          <p:cNvPr id="3" name="object 3" descr=""/>
          <p:cNvSpPr txBox="1"/>
          <p:nvPr/>
        </p:nvSpPr>
        <p:spPr>
          <a:xfrm>
            <a:off x="12889230" y="5043042"/>
            <a:ext cx="5008245" cy="2172335"/>
          </a:xfrm>
          <a:prstGeom prst="rect">
            <a:avLst/>
          </a:prstGeom>
        </p:spPr>
        <p:txBody>
          <a:bodyPr wrap="square" lIns="0" tIns="10795" rIns="0" bIns="0" rtlCol="0" vert="horz">
            <a:spAutoFit/>
          </a:bodyPr>
          <a:lstStyle/>
          <a:p>
            <a:pPr marL="1609725" marR="5080" indent="-1597660">
              <a:lnSpc>
                <a:spcPts val="8510"/>
              </a:lnSpc>
              <a:spcBef>
                <a:spcPts val="85"/>
              </a:spcBef>
            </a:pPr>
            <a:r>
              <a:rPr dirty="0" sz="7000" spc="114">
                <a:latin typeface="Arial"/>
                <a:cs typeface="Arial"/>
              </a:rPr>
              <a:t>Asia-</a:t>
            </a:r>
            <a:r>
              <a:rPr dirty="0" sz="7000" spc="250">
                <a:latin typeface="Arial"/>
                <a:cs typeface="Arial"/>
              </a:rPr>
              <a:t>Pacific </a:t>
            </a:r>
            <a:r>
              <a:rPr dirty="0" sz="7000" spc="-25">
                <a:latin typeface="Arial"/>
                <a:cs typeface="Arial"/>
              </a:rPr>
              <a:t>35%</a:t>
            </a:r>
            <a:endParaRPr sz="7000">
              <a:latin typeface="Arial"/>
              <a:cs typeface="Arial"/>
            </a:endParaRPr>
          </a:p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0759" y="1376352"/>
            <a:ext cx="13418940" cy="8160413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4"/>
          </a:xfrm>
          <a:prstGeom prst="rect">
            <a:avLst/>
          </a:prstGeom>
        </p:spPr>
      </p:pic>
      <p:grpSp>
        <p:nvGrpSpPr>
          <p:cNvPr id="3" name="object 3" descr=""/>
          <p:cNvGrpSpPr/>
          <p:nvPr/>
        </p:nvGrpSpPr>
        <p:grpSpPr>
          <a:xfrm>
            <a:off x="3922776" y="1673351"/>
            <a:ext cx="10442575" cy="3324225"/>
            <a:chOff x="3922776" y="1673351"/>
            <a:chExt cx="10442575" cy="3324225"/>
          </a:xfrm>
        </p:grpSpPr>
        <p:sp>
          <p:nvSpPr>
            <p:cNvPr id="4" name="object 4" descr=""/>
            <p:cNvSpPr/>
            <p:nvPr/>
          </p:nvSpPr>
          <p:spPr>
            <a:xfrm>
              <a:off x="6117336" y="1848611"/>
              <a:ext cx="8248015" cy="3040380"/>
            </a:xfrm>
            <a:custGeom>
              <a:avLst/>
              <a:gdLst/>
              <a:ahLst/>
              <a:cxnLst/>
              <a:rect l="l" t="t" r="r" b="b"/>
              <a:pathLst>
                <a:path w="8248015" h="3040379">
                  <a:moveTo>
                    <a:pt x="8098027" y="0"/>
                  </a:moveTo>
                  <a:lnTo>
                    <a:pt x="149860" y="0"/>
                  </a:lnTo>
                  <a:lnTo>
                    <a:pt x="102575" y="7660"/>
                  </a:lnTo>
                  <a:lnTo>
                    <a:pt x="61447" y="28976"/>
                  </a:lnTo>
                  <a:lnTo>
                    <a:pt x="28976" y="61447"/>
                  </a:lnTo>
                  <a:lnTo>
                    <a:pt x="7660" y="102575"/>
                  </a:lnTo>
                  <a:lnTo>
                    <a:pt x="0" y="149860"/>
                  </a:lnTo>
                  <a:lnTo>
                    <a:pt x="0" y="2890520"/>
                  </a:lnTo>
                  <a:lnTo>
                    <a:pt x="7660" y="2937804"/>
                  </a:lnTo>
                  <a:lnTo>
                    <a:pt x="28976" y="2978932"/>
                  </a:lnTo>
                  <a:lnTo>
                    <a:pt x="61447" y="3011403"/>
                  </a:lnTo>
                  <a:lnTo>
                    <a:pt x="102575" y="3032719"/>
                  </a:lnTo>
                  <a:lnTo>
                    <a:pt x="149860" y="3040380"/>
                  </a:lnTo>
                  <a:lnTo>
                    <a:pt x="8098027" y="3040380"/>
                  </a:lnTo>
                  <a:lnTo>
                    <a:pt x="8145312" y="3032719"/>
                  </a:lnTo>
                  <a:lnTo>
                    <a:pt x="8186440" y="3011403"/>
                  </a:lnTo>
                  <a:lnTo>
                    <a:pt x="8218911" y="2978932"/>
                  </a:lnTo>
                  <a:lnTo>
                    <a:pt x="8240227" y="2937804"/>
                  </a:lnTo>
                  <a:lnTo>
                    <a:pt x="8247887" y="2890520"/>
                  </a:lnTo>
                  <a:lnTo>
                    <a:pt x="8247887" y="149860"/>
                  </a:lnTo>
                  <a:lnTo>
                    <a:pt x="8240227" y="102575"/>
                  </a:lnTo>
                  <a:lnTo>
                    <a:pt x="8218911" y="61447"/>
                  </a:lnTo>
                  <a:lnTo>
                    <a:pt x="8186440" y="28976"/>
                  </a:lnTo>
                  <a:lnTo>
                    <a:pt x="8145312" y="7660"/>
                  </a:lnTo>
                  <a:lnTo>
                    <a:pt x="8098027" y="0"/>
                  </a:lnTo>
                  <a:close/>
                </a:path>
              </a:pathLst>
            </a:custGeom>
            <a:solidFill>
              <a:srgbClr val="1E2F4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5347716" y="1673351"/>
              <a:ext cx="9017635" cy="3324225"/>
            </a:xfrm>
            <a:custGeom>
              <a:avLst/>
              <a:gdLst/>
              <a:ahLst/>
              <a:cxnLst/>
              <a:rect l="l" t="t" r="r" b="b"/>
              <a:pathLst>
                <a:path w="9017635" h="3324225">
                  <a:moveTo>
                    <a:pt x="8867648" y="0"/>
                  </a:moveTo>
                  <a:lnTo>
                    <a:pt x="149860" y="0"/>
                  </a:lnTo>
                  <a:lnTo>
                    <a:pt x="102575" y="7661"/>
                  </a:lnTo>
                  <a:lnTo>
                    <a:pt x="61447" y="28984"/>
                  </a:lnTo>
                  <a:lnTo>
                    <a:pt x="28976" y="61475"/>
                  </a:lnTo>
                  <a:lnTo>
                    <a:pt x="7660" y="102640"/>
                  </a:lnTo>
                  <a:lnTo>
                    <a:pt x="0" y="149987"/>
                  </a:lnTo>
                  <a:lnTo>
                    <a:pt x="0" y="3173857"/>
                  </a:lnTo>
                  <a:lnTo>
                    <a:pt x="7660" y="3221203"/>
                  </a:lnTo>
                  <a:lnTo>
                    <a:pt x="28976" y="3262368"/>
                  </a:lnTo>
                  <a:lnTo>
                    <a:pt x="61447" y="3294859"/>
                  </a:lnTo>
                  <a:lnTo>
                    <a:pt x="102575" y="3316182"/>
                  </a:lnTo>
                  <a:lnTo>
                    <a:pt x="149860" y="3323844"/>
                  </a:lnTo>
                  <a:lnTo>
                    <a:pt x="8867648" y="3323844"/>
                  </a:lnTo>
                  <a:lnTo>
                    <a:pt x="8914932" y="3316182"/>
                  </a:lnTo>
                  <a:lnTo>
                    <a:pt x="8956060" y="3294859"/>
                  </a:lnTo>
                  <a:lnTo>
                    <a:pt x="8988531" y="3262368"/>
                  </a:lnTo>
                  <a:lnTo>
                    <a:pt x="9009847" y="3221203"/>
                  </a:lnTo>
                  <a:lnTo>
                    <a:pt x="9017508" y="3173857"/>
                  </a:lnTo>
                  <a:lnTo>
                    <a:pt x="9017508" y="149987"/>
                  </a:lnTo>
                  <a:lnTo>
                    <a:pt x="9009847" y="102640"/>
                  </a:lnTo>
                  <a:lnTo>
                    <a:pt x="8988531" y="61475"/>
                  </a:lnTo>
                  <a:lnTo>
                    <a:pt x="8956060" y="28984"/>
                  </a:lnTo>
                  <a:lnTo>
                    <a:pt x="8914932" y="7661"/>
                  </a:lnTo>
                  <a:lnTo>
                    <a:pt x="8867648" y="0"/>
                  </a:lnTo>
                  <a:close/>
                </a:path>
              </a:pathLst>
            </a:custGeom>
            <a:solidFill>
              <a:srgbClr val="544B3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3922776" y="2319527"/>
              <a:ext cx="3115310" cy="2098675"/>
            </a:xfrm>
            <a:custGeom>
              <a:avLst/>
              <a:gdLst/>
              <a:ahLst/>
              <a:cxnLst/>
              <a:rect l="l" t="t" r="r" b="b"/>
              <a:pathLst>
                <a:path w="3115309" h="2098675">
                  <a:moveTo>
                    <a:pt x="3115056" y="1049274"/>
                  </a:moveTo>
                  <a:lnTo>
                    <a:pt x="2583180" y="741248"/>
                  </a:lnTo>
                  <a:lnTo>
                    <a:pt x="2583180" y="149860"/>
                  </a:lnTo>
                  <a:lnTo>
                    <a:pt x="2575509" y="102577"/>
                  </a:lnTo>
                  <a:lnTo>
                    <a:pt x="2554186" y="61455"/>
                  </a:lnTo>
                  <a:lnTo>
                    <a:pt x="2521699" y="28981"/>
                  </a:lnTo>
                  <a:lnTo>
                    <a:pt x="2480538" y="7670"/>
                  </a:lnTo>
                  <a:lnTo>
                    <a:pt x="2433193" y="0"/>
                  </a:lnTo>
                  <a:lnTo>
                    <a:pt x="149987" y="0"/>
                  </a:lnTo>
                  <a:lnTo>
                    <a:pt x="102628" y="7670"/>
                  </a:lnTo>
                  <a:lnTo>
                    <a:pt x="61468" y="28981"/>
                  </a:lnTo>
                  <a:lnTo>
                    <a:pt x="28981" y="61455"/>
                  </a:lnTo>
                  <a:lnTo>
                    <a:pt x="7658" y="102577"/>
                  </a:lnTo>
                  <a:lnTo>
                    <a:pt x="0" y="149860"/>
                  </a:lnTo>
                  <a:lnTo>
                    <a:pt x="0" y="1948688"/>
                  </a:lnTo>
                  <a:lnTo>
                    <a:pt x="7658" y="1995982"/>
                  </a:lnTo>
                  <a:lnTo>
                    <a:pt x="28981" y="2037105"/>
                  </a:lnTo>
                  <a:lnTo>
                    <a:pt x="61468" y="2069579"/>
                  </a:lnTo>
                  <a:lnTo>
                    <a:pt x="102628" y="2090889"/>
                  </a:lnTo>
                  <a:lnTo>
                    <a:pt x="149987" y="2098548"/>
                  </a:lnTo>
                  <a:lnTo>
                    <a:pt x="2433193" y="2098548"/>
                  </a:lnTo>
                  <a:lnTo>
                    <a:pt x="2480538" y="2090889"/>
                  </a:lnTo>
                  <a:lnTo>
                    <a:pt x="2521699" y="2069579"/>
                  </a:lnTo>
                  <a:lnTo>
                    <a:pt x="2554186" y="2037105"/>
                  </a:lnTo>
                  <a:lnTo>
                    <a:pt x="2575509" y="1995982"/>
                  </a:lnTo>
                  <a:lnTo>
                    <a:pt x="2583180" y="1948688"/>
                  </a:lnTo>
                  <a:lnTo>
                    <a:pt x="2583180" y="1357312"/>
                  </a:lnTo>
                  <a:lnTo>
                    <a:pt x="3115056" y="1049274"/>
                  </a:lnTo>
                  <a:close/>
                </a:path>
              </a:pathLst>
            </a:custGeom>
            <a:solidFill>
              <a:srgbClr val="949B62">
                <a:alpha val="89802"/>
              </a:srgbClr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" name="object 7" descr=""/>
          <p:cNvGrpSpPr/>
          <p:nvPr/>
        </p:nvGrpSpPr>
        <p:grpSpPr>
          <a:xfrm>
            <a:off x="3922776" y="5289803"/>
            <a:ext cx="10442575" cy="3324225"/>
            <a:chOff x="3922776" y="5289803"/>
            <a:chExt cx="10442575" cy="3324225"/>
          </a:xfrm>
        </p:grpSpPr>
        <p:sp>
          <p:nvSpPr>
            <p:cNvPr id="8" name="object 8" descr=""/>
            <p:cNvSpPr/>
            <p:nvPr/>
          </p:nvSpPr>
          <p:spPr>
            <a:xfrm>
              <a:off x="6117336" y="5465063"/>
              <a:ext cx="8248015" cy="3040380"/>
            </a:xfrm>
            <a:custGeom>
              <a:avLst/>
              <a:gdLst/>
              <a:ahLst/>
              <a:cxnLst/>
              <a:rect l="l" t="t" r="r" b="b"/>
              <a:pathLst>
                <a:path w="8248015" h="3040379">
                  <a:moveTo>
                    <a:pt x="8098027" y="0"/>
                  </a:moveTo>
                  <a:lnTo>
                    <a:pt x="149860" y="0"/>
                  </a:lnTo>
                  <a:lnTo>
                    <a:pt x="102575" y="7660"/>
                  </a:lnTo>
                  <a:lnTo>
                    <a:pt x="61447" y="28976"/>
                  </a:lnTo>
                  <a:lnTo>
                    <a:pt x="28976" y="61447"/>
                  </a:lnTo>
                  <a:lnTo>
                    <a:pt x="7660" y="102575"/>
                  </a:lnTo>
                  <a:lnTo>
                    <a:pt x="0" y="149860"/>
                  </a:lnTo>
                  <a:lnTo>
                    <a:pt x="0" y="2890520"/>
                  </a:lnTo>
                  <a:lnTo>
                    <a:pt x="7660" y="2937804"/>
                  </a:lnTo>
                  <a:lnTo>
                    <a:pt x="28976" y="2978932"/>
                  </a:lnTo>
                  <a:lnTo>
                    <a:pt x="61447" y="3011403"/>
                  </a:lnTo>
                  <a:lnTo>
                    <a:pt x="102575" y="3032719"/>
                  </a:lnTo>
                  <a:lnTo>
                    <a:pt x="149860" y="3040380"/>
                  </a:lnTo>
                  <a:lnTo>
                    <a:pt x="8098027" y="3040380"/>
                  </a:lnTo>
                  <a:lnTo>
                    <a:pt x="8145312" y="3032719"/>
                  </a:lnTo>
                  <a:lnTo>
                    <a:pt x="8186440" y="3011403"/>
                  </a:lnTo>
                  <a:lnTo>
                    <a:pt x="8218911" y="2978932"/>
                  </a:lnTo>
                  <a:lnTo>
                    <a:pt x="8240227" y="2937804"/>
                  </a:lnTo>
                  <a:lnTo>
                    <a:pt x="8247887" y="2890520"/>
                  </a:lnTo>
                  <a:lnTo>
                    <a:pt x="8247887" y="149860"/>
                  </a:lnTo>
                  <a:lnTo>
                    <a:pt x="8240227" y="102575"/>
                  </a:lnTo>
                  <a:lnTo>
                    <a:pt x="8218911" y="61447"/>
                  </a:lnTo>
                  <a:lnTo>
                    <a:pt x="8186440" y="28976"/>
                  </a:lnTo>
                  <a:lnTo>
                    <a:pt x="8145312" y="7660"/>
                  </a:lnTo>
                  <a:lnTo>
                    <a:pt x="8098027" y="0"/>
                  </a:lnTo>
                  <a:close/>
                </a:path>
              </a:pathLst>
            </a:custGeom>
            <a:solidFill>
              <a:srgbClr val="1E2F4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5347716" y="5289803"/>
              <a:ext cx="9017635" cy="3324225"/>
            </a:xfrm>
            <a:custGeom>
              <a:avLst/>
              <a:gdLst/>
              <a:ahLst/>
              <a:cxnLst/>
              <a:rect l="l" t="t" r="r" b="b"/>
              <a:pathLst>
                <a:path w="9017635" h="3324225">
                  <a:moveTo>
                    <a:pt x="8867648" y="0"/>
                  </a:moveTo>
                  <a:lnTo>
                    <a:pt x="149860" y="0"/>
                  </a:lnTo>
                  <a:lnTo>
                    <a:pt x="102575" y="7661"/>
                  </a:lnTo>
                  <a:lnTo>
                    <a:pt x="61447" y="28984"/>
                  </a:lnTo>
                  <a:lnTo>
                    <a:pt x="28976" y="61475"/>
                  </a:lnTo>
                  <a:lnTo>
                    <a:pt x="7660" y="102640"/>
                  </a:lnTo>
                  <a:lnTo>
                    <a:pt x="0" y="149987"/>
                  </a:lnTo>
                  <a:lnTo>
                    <a:pt x="0" y="3173857"/>
                  </a:lnTo>
                  <a:lnTo>
                    <a:pt x="7660" y="3221203"/>
                  </a:lnTo>
                  <a:lnTo>
                    <a:pt x="28976" y="3262368"/>
                  </a:lnTo>
                  <a:lnTo>
                    <a:pt x="61447" y="3294859"/>
                  </a:lnTo>
                  <a:lnTo>
                    <a:pt x="102575" y="3316182"/>
                  </a:lnTo>
                  <a:lnTo>
                    <a:pt x="149860" y="3323844"/>
                  </a:lnTo>
                  <a:lnTo>
                    <a:pt x="8867648" y="3323844"/>
                  </a:lnTo>
                  <a:lnTo>
                    <a:pt x="8914932" y="3316182"/>
                  </a:lnTo>
                  <a:lnTo>
                    <a:pt x="8956060" y="3294859"/>
                  </a:lnTo>
                  <a:lnTo>
                    <a:pt x="8988531" y="3262368"/>
                  </a:lnTo>
                  <a:lnTo>
                    <a:pt x="9009847" y="3221203"/>
                  </a:lnTo>
                  <a:lnTo>
                    <a:pt x="9017508" y="3173857"/>
                  </a:lnTo>
                  <a:lnTo>
                    <a:pt x="9017508" y="149987"/>
                  </a:lnTo>
                  <a:lnTo>
                    <a:pt x="9009847" y="102640"/>
                  </a:lnTo>
                  <a:lnTo>
                    <a:pt x="8988531" y="61475"/>
                  </a:lnTo>
                  <a:lnTo>
                    <a:pt x="8956060" y="28984"/>
                  </a:lnTo>
                  <a:lnTo>
                    <a:pt x="8914932" y="7661"/>
                  </a:lnTo>
                  <a:lnTo>
                    <a:pt x="8867648" y="0"/>
                  </a:lnTo>
                  <a:close/>
                </a:path>
              </a:pathLst>
            </a:custGeom>
            <a:solidFill>
              <a:srgbClr val="949B6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3922776" y="5935979"/>
              <a:ext cx="3115310" cy="2098675"/>
            </a:xfrm>
            <a:custGeom>
              <a:avLst/>
              <a:gdLst/>
              <a:ahLst/>
              <a:cxnLst/>
              <a:rect l="l" t="t" r="r" b="b"/>
              <a:pathLst>
                <a:path w="3115309" h="2098675">
                  <a:moveTo>
                    <a:pt x="3115056" y="1049274"/>
                  </a:moveTo>
                  <a:lnTo>
                    <a:pt x="2583180" y="741248"/>
                  </a:lnTo>
                  <a:lnTo>
                    <a:pt x="2583180" y="149860"/>
                  </a:lnTo>
                  <a:lnTo>
                    <a:pt x="2575509" y="102577"/>
                  </a:lnTo>
                  <a:lnTo>
                    <a:pt x="2554186" y="61455"/>
                  </a:lnTo>
                  <a:lnTo>
                    <a:pt x="2521699" y="28981"/>
                  </a:lnTo>
                  <a:lnTo>
                    <a:pt x="2480538" y="7670"/>
                  </a:lnTo>
                  <a:lnTo>
                    <a:pt x="2433193" y="0"/>
                  </a:lnTo>
                  <a:lnTo>
                    <a:pt x="149987" y="0"/>
                  </a:lnTo>
                  <a:lnTo>
                    <a:pt x="102628" y="7670"/>
                  </a:lnTo>
                  <a:lnTo>
                    <a:pt x="61468" y="28981"/>
                  </a:lnTo>
                  <a:lnTo>
                    <a:pt x="28981" y="61455"/>
                  </a:lnTo>
                  <a:lnTo>
                    <a:pt x="7658" y="102577"/>
                  </a:lnTo>
                  <a:lnTo>
                    <a:pt x="0" y="149860"/>
                  </a:lnTo>
                  <a:lnTo>
                    <a:pt x="0" y="1948688"/>
                  </a:lnTo>
                  <a:lnTo>
                    <a:pt x="7658" y="1995982"/>
                  </a:lnTo>
                  <a:lnTo>
                    <a:pt x="28981" y="2037105"/>
                  </a:lnTo>
                  <a:lnTo>
                    <a:pt x="61468" y="2069579"/>
                  </a:lnTo>
                  <a:lnTo>
                    <a:pt x="102628" y="2090889"/>
                  </a:lnTo>
                  <a:lnTo>
                    <a:pt x="149987" y="2098548"/>
                  </a:lnTo>
                  <a:lnTo>
                    <a:pt x="2433193" y="2098548"/>
                  </a:lnTo>
                  <a:lnTo>
                    <a:pt x="2480538" y="2090889"/>
                  </a:lnTo>
                  <a:lnTo>
                    <a:pt x="2521699" y="2069579"/>
                  </a:lnTo>
                  <a:lnTo>
                    <a:pt x="2554186" y="2037105"/>
                  </a:lnTo>
                  <a:lnTo>
                    <a:pt x="2575509" y="1995982"/>
                  </a:lnTo>
                  <a:lnTo>
                    <a:pt x="2583180" y="1948688"/>
                  </a:lnTo>
                  <a:lnTo>
                    <a:pt x="2583180" y="1357312"/>
                  </a:lnTo>
                  <a:lnTo>
                    <a:pt x="3115056" y="1049274"/>
                  </a:lnTo>
                  <a:close/>
                </a:path>
              </a:pathLst>
            </a:custGeom>
            <a:solidFill>
              <a:srgbClr val="544B30">
                <a:alpha val="89802"/>
              </a:srgbClr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11" name="object 11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450079" y="2960827"/>
            <a:ext cx="1879600" cy="593140"/>
          </a:xfrm>
          <a:prstGeom prst="rect">
            <a:avLst/>
          </a:prstGeom>
        </p:spPr>
      </p:pic>
      <p:pic>
        <p:nvPicPr>
          <p:cNvPr id="12" name="object 12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315707" y="2470404"/>
            <a:ext cx="4463034" cy="534670"/>
          </a:xfrm>
          <a:prstGeom prst="rect">
            <a:avLst/>
          </a:prstGeom>
        </p:spPr>
      </p:pic>
      <p:pic>
        <p:nvPicPr>
          <p:cNvPr id="13" name="object 13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337552" y="3092195"/>
            <a:ext cx="6611874" cy="534670"/>
          </a:xfrm>
          <a:prstGeom prst="rect">
            <a:avLst/>
          </a:prstGeom>
        </p:spPr>
      </p:pic>
      <p:pic>
        <p:nvPicPr>
          <p:cNvPr id="14" name="object 14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303134" y="3713988"/>
            <a:ext cx="6544818" cy="534669"/>
          </a:xfrm>
          <a:prstGeom prst="rect">
            <a:avLst/>
          </a:prstGeom>
        </p:spPr>
      </p:pic>
      <p:pic>
        <p:nvPicPr>
          <p:cNvPr id="15" name="object 15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4094353" y="6672656"/>
            <a:ext cx="2591689" cy="593140"/>
          </a:xfrm>
          <a:prstGeom prst="rect">
            <a:avLst/>
          </a:prstGeom>
        </p:spPr>
      </p:pic>
      <p:pic>
        <p:nvPicPr>
          <p:cNvPr id="16" name="object 16" descr="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7175118" y="5826759"/>
            <a:ext cx="3808856" cy="424434"/>
          </a:xfrm>
          <a:prstGeom prst="rect">
            <a:avLst/>
          </a:prstGeom>
        </p:spPr>
      </p:pic>
      <p:pic>
        <p:nvPicPr>
          <p:cNvPr id="17" name="object 17" descr="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7153275" y="6448425"/>
            <a:ext cx="4968748" cy="424561"/>
          </a:xfrm>
          <a:prstGeom prst="rect">
            <a:avLst/>
          </a:prstGeom>
        </p:spPr>
      </p:pic>
      <p:pic>
        <p:nvPicPr>
          <p:cNvPr id="18" name="object 18" descr="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7162267" y="7070343"/>
            <a:ext cx="5893967" cy="537591"/>
          </a:xfrm>
          <a:prstGeom prst="rect">
            <a:avLst/>
          </a:prstGeom>
        </p:spPr>
      </p:pic>
      <p:pic>
        <p:nvPicPr>
          <p:cNvPr id="19" name="object 19" descr="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7175118" y="7693532"/>
            <a:ext cx="6227063" cy="424561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6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204205" y="491743"/>
            <a:ext cx="9114790" cy="9398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0" spc="-20">
                <a:solidFill>
                  <a:srgbClr val="FFFFFF"/>
                </a:solidFill>
              </a:rPr>
              <a:t>AUTHOR'S</a:t>
            </a:r>
            <a:r>
              <a:rPr dirty="0" sz="6000" spc="-360">
                <a:solidFill>
                  <a:srgbClr val="FFFFFF"/>
                </a:solidFill>
              </a:rPr>
              <a:t> </a:t>
            </a:r>
            <a:r>
              <a:rPr dirty="0" sz="6000" spc="-190">
                <a:solidFill>
                  <a:srgbClr val="FFFFFF"/>
                </a:solidFill>
              </a:rPr>
              <a:t>PERSPECTIVE</a:t>
            </a:r>
            <a:endParaRPr sz="6000"/>
          </a:p>
        </p:txBody>
      </p:sp>
      <p:sp>
        <p:nvSpPr>
          <p:cNvPr id="4" name="object 4" descr=""/>
          <p:cNvSpPr txBox="1"/>
          <p:nvPr/>
        </p:nvSpPr>
        <p:spPr>
          <a:xfrm>
            <a:off x="8649461" y="2183178"/>
            <a:ext cx="9258935" cy="745680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56870" marR="378460" indent="-344805">
              <a:lnSpc>
                <a:spcPct val="117200"/>
              </a:lnSpc>
              <a:spcBef>
                <a:spcPts val="100"/>
              </a:spcBef>
              <a:buFont typeface="Arial"/>
              <a:buChar char="•"/>
              <a:tabLst>
                <a:tab pos="356870" algn="l"/>
              </a:tabLst>
            </a:pPr>
            <a:r>
              <a:rPr dirty="0" sz="320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3200" spc="-2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200">
                <a:solidFill>
                  <a:srgbClr val="FFFFFF"/>
                </a:solidFill>
                <a:latin typeface="Verdana"/>
                <a:cs typeface="Verdana"/>
              </a:rPr>
              <a:t>Global</a:t>
            </a:r>
            <a:r>
              <a:rPr dirty="0" sz="3200" spc="-2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200" spc="-10">
                <a:solidFill>
                  <a:srgbClr val="FFFFFF"/>
                </a:solidFill>
                <a:latin typeface="Verdana"/>
                <a:cs typeface="Verdana"/>
              </a:rPr>
              <a:t>Volleyball</a:t>
            </a:r>
            <a:r>
              <a:rPr dirty="0" sz="3200" spc="-2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200" spc="50">
                <a:solidFill>
                  <a:srgbClr val="FFFFFF"/>
                </a:solidFill>
                <a:latin typeface="Verdana"/>
                <a:cs typeface="Verdana"/>
              </a:rPr>
              <a:t>Market</a:t>
            </a:r>
            <a:r>
              <a:rPr dirty="0" sz="3200" spc="-2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200" spc="-70">
                <a:solidFill>
                  <a:srgbClr val="FFFFFF"/>
                </a:solidFill>
                <a:latin typeface="Verdana"/>
                <a:cs typeface="Verdana"/>
              </a:rPr>
              <a:t>is</a:t>
            </a:r>
            <a:r>
              <a:rPr dirty="0" sz="3200" spc="-2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200" spc="-10">
                <a:solidFill>
                  <a:srgbClr val="FFFFFF"/>
                </a:solidFill>
                <a:latin typeface="Verdana"/>
                <a:cs typeface="Verdana"/>
              </a:rPr>
              <a:t>witnessing </a:t>
            </a:r>
            <a:r>
              <a:rPr dirty="0" sz="3200">
                <a:solidFill>
                  <a:srgbClr val="FFFFFF"/>
                </a:solidFill>
                <a:latin typeface="Verdana"/>
                <a:cs typeface="Verdana"/>
              </a:rPr>
              <a:t>significant</a:t>
            </a:r>
            <a:r>
              <a:rPr dirty="0" sz="32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200" spc="90">
                <a:solidFill>
                  <a:srgbClr val="FFFFFF"/>
                </a:solidFill>
                <a:latin typeface="Verdana"/>
                <a:cs typeface="Verdana"/>
              </a:rPr>
              <a:t>growth</a:t>
            </a:r>
            <a:r>
              <a:rPr dirty="0" sz="32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200" spc="55">
                <a:solidFill>
                  <a:srgbClr val="FFFFFF"/>
                </a:solidFill>
                <a:latin typeface="Verdana"/>
                <a:cs typeface="Verdana"/>
              </a:rPr>
              <a:t>in</a:t>
            </a:r>
            <a:r>
              <a:rPr dirty="0" sz="3200" spc="-2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200" spc="6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32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200">
                <a:solidFill>
                  <a:srgbClr val="FFFFFF"/>
                </a:solidFill>
                <a:latin typeface="Verdana"/>
                <a:cs typeface="Verdana"/>
              </a:rPr>
              <a:t>near</a:t>
            </a:r>
            <a:r>
              <a:rPr dirty="0" sz="3200" spc="-2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200" spc="-10">
                <a:solidFill>
                  <a:srgbClr val="FFFFFF"/>
                </a:solidFill>
                <a:latin typeface="Verdana"/>
                <a:cs typeface="Verdana"/>
              </a:rPr>
              <a:t>future.</a:t>
            </a:r>
            <a:endParaRPr sz="3200">
              <a:latin typeface="Verdana"/>
              <a:cs typeface="Verdana"/>
            </a:endParaRPr>
          </a:p>
          <a:p>
            <a:pPr marL="356870" marR="338455" indent="-344805">
              <a:lnSpc>
                <a:spcPct val="117200"/>
              </a:lnSpc>
              <a:buFont typeface="Arial"/>
              <a:buChar char="•"/>
              <a:tabLst>
                <a:tab pos="356870" algn="l"/>
              </a:tabLst>
            </a:pPr>
            <a:r>
              <a:rPr dirty="0" sz="3200" spc="145">
                <a:solidFill>
                  <a:srgbClr val="FFFFFF"/>
                </a:solidFill>
                <a:latin typeface="Verdana"/>
                <a:cs typeface="Verdana"/>
              </a:rPr>
              <a:t>PVC</a:t>
            </a:r>
            <a:r>
              <a:rPr dirty="0" sz="32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200" spc="-65">
                <a:solidFill>
                  <a:srgbClr val="FFFFFF"/>
                </a:solidFill>
                <a:latin typeface="Verdana"/>
                <a:cs typeface="Verdana"/>
              </a:rPr>
              <a:t>(polyvinyl</a:t>
            </a:r>
            <a:r>
              <a:rPr dirty="0" sz="3200" spc="-30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200">
                <a:solidFill>
                  <a:srgbClr val="FFFFFF"/>
                </a:solidFill>
                <a:latin typeface="Verdana"/>
                <a:cs typeface="Verdana"/>
              </a:rPr>
              <a:t>chloride)</a:t>
            </a:r>
            <a:r>
              <a:rPr dirty="0" sz="3200" spc="-2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200" spc="-20">
                <a:solidFill>
                  <a:srgbClr val="FFFFFF"/>
                </a:solidFill>
                <a:latin typeface="Verdana"/>
                <a:cs typeface="Verdana"/>
              </a:rPr>
              <a:t>surfaces</a:t>
            </a:r>
            <a:r>
              <a:rPr dirty="0" sz="3200" spc="-2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200" spc="-20">
                <a:solidFill>
                  <a:srgbClr val="FFFFFF"/>
                </a:solidFill>
                <a:latin typeface="Verdana"/>
                <a:cs typeface="Verdana"/>
              </a:rPr>
              <a:t>offer</a:t>
            </a:r>
            <a:r>
              <a:rPr dirty="0" sz="32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200" spc="-50">
                <a:solidFill>
                  <a:srgbClr val="FFFFFF"/>
                </a:solidFill>
                <a:latin typeface="Verdana"/>
                <a:cs typeface="Verdana"/>
              </a:rPr>
              <a:t>a </a:t>
            </a:r>
            <a:r>
              <a:rPr dirty="0" sz="3200" spc="-30">
                <a:solidFill>
                  <a:srgbClr val="FFFFFF"/>
                </a:solidFill>
                <a:latin typeface="Verdana"/>
                <a:cs typeface="Verdana"/>
              </a:rPr>
              <a:t>cost-</a:t>
            </a:r>
            <a:r>
              <a:rPr dirty="0" sz="3200" spc="-25">
                <a:solidFill>
                  <a:srgbClr val="FFFFFF"/>
                </a:solidFill>
                <a:latin typeface="Verdana"/>
                <a:cs typeface="Verdana"/>
              </a:rPr>
              <a:t>effective</a:t>
            </a:r>
            <a:r>
              <a:rPr dirty="0" sz="3200" spc="-1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200" spc="-25">
                <a:solidFill>
                  <a:srgbClr val="FFFFFF"/>
                </a:solidFill>
                <a:latin typeface="Verdana"/>
                <a:cs typeface="Verdana"/>
              </a:rPr>
              <a:t>alternative</a:t>
            </a:r>
            <a:r>
              <a:rPr dirty="0" sz="3200" spc="-1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200" spc="75">
                <a:solidFill>
                  <a:srgbClr val="FFFFFF"/>
                </a:solidFill>
                <a:latin typeface="Verdana"/>
                <a:cs typeface="Verdana"/>
              </a:rPr>
              <a:t>without </a:t>
            </a:r>
            <a:r>
              <a:rPr dirty="0" sz="3200" spc="85">
                <a:solidFill>
                  <a:srgbClr val="FFFFFF"/>
                </a:solidFill>
                <a:latin typeface="Verdana"/>
                <a:cs typeface="Verdana"/>
              </a:rPr>
              <a:t>compromising</a:t>
            </a:r>
            <a:r>
              <a:rPr dirty="0" sz="3200" spc="-30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200" spc="95">
                <a:solidFill>
                  <a:srgbClr val="FFFFFF"/>
                </a:solidFill>
                <a:latin typeface="Verdana"/>
                <a:cs typeface="Verdana"/>
              </a:rPr>
              <a:t>on</a:t>
            </a:r>
            <a:r>
              <a:rPr dirty="0" sz="3200" spc="-2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200">
                <a:solidFill>
                  <a:srgbClr val="FFFFFF"/>
                </a:solidFill>
                <a:latin typeface="Verdana"/>
                <a:cs typeface="Verdana"/>
              </a:rPr>
              <a:t>performance,</a:t>
            </a:r>
            <a:r>
              <a:rPr dirty="0" sz="3200" spc="-2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200" spc="85">
                <a:solidFill>
                  <a:srgbClr val="FFFFFF"/>
                </a:solidFill>
                <a:latin typeface="Verdana"/>
                <a:cs typeface="Verdana"/>
              </a:rPr>
              <a:t>making </a:t>
            </a:r>
            <a:r>
              <a:rPr dirty="0" sz="3200" spc="100">
                <a:solidFill>
                  <a:srgbClr val="FFFFFF"/>
                </a:solidFill>
                <a:latin typeface="Verdana"/>
                <a:cs typeface="Verdana"/>
              </a:rPr>
              <a:t>them</a:t>
            </a:r>
            <a:r>
              <a:rPr dirty="0" sz="3200" spc="-2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200">
                <a:solidFill>
                  <a:srgbClr val="FFFFFF"/>
                </a:solidFill>
                <a:latin typeface="Verdana"/>
                <a:cs typeface="Verdana"/>
              </a:rPr>
              <a:t>increasingly</a:t>
            </a:r>
            <a:r>
              <a:rPr dirty="0" sz="32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200" spc="50">
                <a:solidFill>
                  <a:srgbClr val="FFFFFF"/>
                </a:solidFill>
                <a:latin typeface="Verdana"/>
                <a:cs typeface="Verdana"/>
              </a:rPr>
              <a:t>popular</a:t>
            </a:r>
            <a:r>
              <a:rPr dirty="0" sz="32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200" spc="110">
                <a:solidFill>
                  <a:srgbClr val="FFFFFF"/>
                </a:solidFill>
                <a:latin typeface="Verdana"/>
                <a:cs typeface="Verdana"/>
              </a:rPr>
              <a:t>among </a:t>
            </a:r>
            <a:r>
              <a:rPr dirty="0" sz="3200">
                <a:solidFill>
                  <a:srgbClr val="FFFFFF"/>
                </a:solidFill>
                <a:latin typeface="Verdana"/>
                <a:cs typeface="Verdana"/>
              </a:rPr>
              <a:t>recreational</a:t>
            </a:r>
            <a:r>
              <a:rPr dirty="0" sz="32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200" spc="-105">
                <a:solidFill>
                  <a:srgbClr val="FFFFFF"/>
                </a:solidFill>
                <a:latin typeface="Verdana"/>
                <a:cs typeface="Verdana"/>
              </a:rPr>
              <a:t>players,</a:t>
            </a:r>
            <a:r>
              <a:rPr dirty="0" sz="32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200" spc="-55">
                <a:solidFill>
                  <a:srgbClr val="FFFFFF"/>
                </a:solidFill>
                <a:latin typeface="Verdana"/>
                <a:cs typeface="Verdana"/>
              </a:rPr>
              <a:t>schools,</a:t>
            </a:r>
            <a:r>
              <a:rPr dirty="0" sz="3200" spc="-2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200" spc="75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32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200" spc="-10">
                <a:solidFill>
                  <a:srgbClr val="FFFFFF"/>
                </a:solidFill>
                <a:latin typeface="Verdana"/>
                <a:cs typeface="Verdana"/>
              </a:rPr>
              <a:t>amateur leagues.</a:t>
            </a:r>
            <a:endParaRPr sz="3200">
              <a:latin typeface="Verdana"/>
              <a:cs typeface="Verdana"/>
            </a:endParaRPr>
          </a:p>
          <a:p>
            <a:pPr marL="356870" marR="5080" indent="-344805">
              <a:lnSpc>
                <a:spcPct val="117200"/>
              </a:lnSpc>
              <a:spcBef>
                <a:spcPts val="5"/>
              </a:spcBef>
              <a:buFont typeface="Arial"/>
              <a:buChar char="•"/>
              <a:tabLst>
                <a:tab pos="356870" algn="l"/>
              </a:tabLst>
            </a:pPr>
            <a:r>
              <a:rPr dirty="0" sz="3200">
                <a:solidFill>
                  <a:srgbClr val="FFFFFF"/>
                </a:solidFill>
                <a:latin typeface="Verdana"/>
                <a:cs typeface="Verdana"/>
              </a:rPr>
              <a:t>As</a:t>
            </a:r>
            <a:r>
              <a:rPr dirty="0" sz="3200" spc="-1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200" spc="-25">
                <a:solidFill>
                  <a:srgbClr val="FFFFFF"/>
                </a:solidFill>
                <a:latin typeface="Verdana"/>
                <a:cs typeface="Verdana"/>
              </a:rPr>
              <a:t>volleyball</a:t>
            </a:r>
            <a:r>
              <a:rPr dirty="0" sz="3200" spc="-1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200">
                <a:solidFill>
                  <a:srgbClr val="FFFFFF"/>
                </a:solidFill>
                <a:latin typeface="Verdana"/>
                <a:cs typeface="Verdana"/>
              </a:rPr>
              <a:t>gains</a:t>
            </a:r>
            <a:r>
              <a:rPr dirty="0" sz="3200" spc="-1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200">
                <a:solidFill>
                  <a:srgbClr val="FFFFFF"/>
                </a:solidFill>
                <a:latin typeface="Verdana"/>
                <a:cs typeface="Verdana"/>
              </a:rPr>
              <a:t>traction</a:t>
            </a:r>
            <a:r>
              <a:rPr dirty="0" sz="3200" spc="-1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200" spc="95">
                <a:solidFill>
                  <a:srgbClr val="FFFFFF"/>
                </a:solidFill>
                <a:latin typeface="Verdana"/>
                <a:cs typeface="Verdana"/>
              </a:rPr>
              <a:t>among </a:t>
            </a:r>
            <a:r>
              <a:rPr dirty="0" sz="3200">
                <a:solidFill>
                  <a:srgbClr val="FFFFFF"/>
                </a:solidFill>
                <a:latin typeface="Verdana"/>
                <a:cs typeface="Verdana"/>
              </a:rPr>
              <a:t>enthusiasts</a:t>
            </a:r>
            <a:r>
              <a:rPr dirty="0" sz="3200" spc="-2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200" spc="-35">
                <a:solidFill>
                  <a:srgbClr val="FFFFFF"/>
                </a:solidFill>
                <a:latin typeface="Verdana"/>
                <a:cs typeface="Verdana"/>
              </a:rPr>
              <a:t>for</a:t>
            </a:r>
            <a:r>
              <a:rPr dirty="0" sz="32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200">
                <a:solidFill>
                  <a:srgbClr val="FFFFFF"/>
                </a:solidFill>
                <a:latin typeface="Verdana"/>
                <a:cs typeface="Verdana"/>
              </a:rPr>
              <a:t>casual</a:t>
            </a:r>
            <a:r>
              <a:rPr dirty="0" sz="3200" spc="-2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200" spc="-120">
                <a:solidFill>
                  <a:srgbClr val="FFFFFF"/>
                </a:solidFill>
                <a:latin typeface="Verdana"/>
                <a:cs typeface="Verdana"/>
              </a:rPr>
              <a:t>play,</a:t>
            </a:r>
            <a:r>
              <a:rPr dirty="0" sz="32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200" spc="-10">
                <a:solidFill>
                  <a:srgbClr val="FFFFFF"/>
                </a:solidFill>
                <a:latin typeface="Verdana"/>
                <a:cs typeface="Verdana"/>
              </a:rPr>
              <a:t>social </a:t>
            </a:r>
            <a:r>
              <a:rPr dirty="0" sz="3200">
                <a:solidFill>
                  <a:srgbClr val="FFFFFF"/>
                </a:solidFill>
                <a:latin typeface="Verdana"/>
                <a:cs typeface="Verdana"/>
              </a:rPr>
              <a:t>gatherings,</a:t>
            </a:r>
            <a:r>
              <a:rPr dirty="0" sz="3200" spc="-2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200" spc="75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3200" spc="-2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200" spc="-10">
                <a:solidFill>
                  <a:srgbClr val="FFFFFF"/>
                </a:solidFill>
                <a:latin typeface="Verdana"/>
                <a:cs typeface="Verdana"/>
              </a:rPr>
              <a:t>leisure</a:t>
            </a:r>
            <a:r>
              <a:rPr dirty="0" sz="3200" spc="-2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200" spc="-65">
                <a:solidFill>
                  <a:srgbClr val="FFFFFF"/>
                </a:solidFill>
                <a:latin typeface="Verdana"/>
                <a:cs typeface="Verdana"/>
              </a:rPr>
              <a:t>activities,</a:t>
            </a:r>
            <a:r>
              <a:rPr dirty="0" sz="3200" spc="-2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200">
                <a:solidFill>
                  <a:srgbClr val="FFFFFF"/>
                </a:solidFill>
                <a:latin typeface="Verdana"/>
                <a:cs typeface="Verdana"/>
              </a:rPr>
              <a:t>there</a:t>
            </a:r>
            <a:r>
              <a:rPr dirty="0" sz="32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200" spc="-70">
                <a:solidFill>
                  <a:srgbClr val="FFFFFF"/>
                </a:solidFill>
                <a:latin typeface="Verdana"/>
                <a:cs typeface="Verdana"/>
              </a:rPr>
              <a:t>is</a:t>
            </a:r>
            <a:r>
              <a:rPr dirty="0" sz="32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200" spc="-50">
                <a:solidFill>
                  <a:srgbClr val="FFFFFF"/>
                </a:solidFill>
                <a:latin typeface="Verdana"/>
                <a:cs typeface="Verdana"/>
              </a:rPr>
              <a:t>a </a:t>
            </a:r>
            <a:r>
              <a:rPr dirty="0" sz="3200">
                <a:solidFill>
                  <a:srgbClr val="FFFFFF"/>
                </a:solidFill>
                <a:latin typeface="Verdana"/>
                <a:cs typeface="Verdana"/>
              </a:rPr>
              <a:t>surge</a:t>
            </a:r>
            <a:r>
              <a:rPr dirty="0" sz="32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200" spc="55">
                <a:solidFill>
                  <a:srgbClr val="FFFFFF"/>
                </a:solidFill>
                <a:latin typeface="Verdana"/>
                <a:cs typeface="Verdana"/>
              </a:rPr>
              <a:t>in</a:t>
            </a:r>
            <a:r>
              <a:rPr dirty="0" sz="3200" spc="-2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200" spc="110">
                <a:solidFill>
                  <a:srgbClr val="FFFFFF"/>
                </a:solidFill>
                <a:latin typeface="Verdana"/>
                <a:cs typeface="Verdana"/>
              </a:rPr>
              <a:t>demand</a:t>
            </a:r>
            <a:r>
              <a:rPr dirty="0" sz="3200" spc="-2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200" spc="-20">
                <a:solidFill>
                  <a:srgbClr val="FFFFFF"/>
                </a:solidFill>
                <a:latin typeface="Verdana"/>
                <a:cs typeface="Verdana"/>
              </a:rPr>
              <a:t>for</a:t>
            </a:r>
            <a:r>
              <a:rPr dirty="0" sz="32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200" spc="-40">
                <a:solidFill>
                  <a:srgbClr val="FFFFFF"/>
                </a:solidFill>
                <a:latin typeface="Verdana"/>
                <a:cs typeface="Verdana"/>
              </a:rPr>
              <a:t>volleyballs</a:t>
            </a:r>
            <a:r>
              <a:rPr dirty="0" sz="32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200">
                <a:solidFill>
                  <a:srgbClr val="FFFFFF"/>
                </a:solidFill>
                <a:latin typeface="Verdana"/>
                <a:cs typeface="Verdana"/>
              </a:rPr>
              <a:t>that</a:t>
            </a:r>
            <a:r>
              <a:rPr dirty="0" sz="32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200" spc="-35">
                <a:solidFill>
                  <a:srgbClr val="FFFFFF"/>
                </a:solidFill>
                <a:latin typeface="Verdana"/>
                <a:cs typeface="Verdana"/>
              </a:rPr>
              <a:t>strike</a:t>
            </a:r>
            <a:r>
              <a:rPr dirty="0" sz="32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200" spc="-50">
                <a:solidFill>
                  <a:srgbClr val="FFFFFF"/>
                </a:solidFill>
                <a:latin typeface="Verdana"/>
                <a:cs typeface="Verdana"/>
              </a:rPr>
              <a:t>a </a:t>
            </a:r>
            <a:r>
              <a:rPr dirty="0" sz="3200" spc="50">
                <a:solidFill>
                  <a:srgbClr val="FFFFFF"/>
                </a:solidFill>
                <a:latin typeface="Verdana"/>
                <a:cs typeface="Verdana"/>
              </a:rPr>
              <a:t>balance</a:t>
            </a:r>
            <a:r>
              <a:rPr dirty="0" sz="3200" spc="-2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200" spc="85">
                <a:solidFill>
                  <a:srgbClr val="FFFFFF"/>
                </a:solidFill>
                <a:latin typeface="Verdana"/>
                <a:cs typeface="Verdana"/>
              </a:rPr>
              <a:t>between</a:t>
            </a:r>
            <a:r>
              <a:rPr dirty="0" sz="32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200">
                <a:solidFill>
                  <a:srgbClr val="FFFFFF"/>
                </a:solidFill>
                <a:latin typeface="Verdana"/>
                <a:cs typeface="Verdana"/>
              </a:rPr>
              <a:t>quality</a:t>
            </a:r>
            <a:r>
              <a:rPr dirty="0" sz="3200" spc="-2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200" spc="75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3200" spc="-2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200" spc="-10">
                <a:solidFill>
                  <a:srgbClr val="FFFFFF"/>
                </a:solidFill>
                <a:latin typeface="Verdana"/>
                <a:cs typeface="Verdana"/>
              </a:rPr>
              <a:t>affordability.</a:t>
            </a:r>
            <a:endParaRPr sz="32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90067" rIns="0" bIns="0" rtlCol="0" vert="horz">
            <a:spAutoFit/>
          </a:bodyPr>
          <a:lstStyle/>
          <a:p>
            <a:pPr marL="5624830">
              <a:lnSpc>
                <a:spcPct val="100000"/>
              </a:lnSpc>
              <a:spcBef>
                <a:spcPts val="95"/>
              </a:spcBef>
            </a:pPr>
            <a:r>
              <a:rPr dirty="0" spc="-375"/>
              <a:t>KEY</a:t>
            </a:r>
            <a:r>
              <a:rPr dirty="0" spc="-220"/>
              <a:t> </a:t>
            </a:r>
            <a:r>
              <a:rPr dirty="0" spc="-290"/>
              <a:t>PLAYERS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7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7257033" y="522224"/>
            <a:ext cx="3490595" cy="54864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3400" b="1">
                <a:latin typeface="Georgia"/>
                <a:cs typeface="Georgia"/>
              </a:rPr>
              <a:t>For</a:t>
            </a:r>
            <a:r>
              <a:rPr dirty="0" sz="3400" spc="-5" b="1">
                <a:latin typeface="Georgia"/>
                <a:cs typeface="Georgia"/>
              </a:rPr>
              <a:t> </a:t>
            </a:r>
            <a:r>
              <a:rPr dirty="0" sz="3400" b="1">
                <a:latin typeface="Georgia"/>
                <a:cs typeface="Georgia"/>
              </a:rPr>
              <a:t>Full</a:t>
            </a:r>
            <a:r>
              <a:rPr dirty="0" sz="3400" spc="-15" b="1">
                <a:latin typeface="Georgia"/>
                <a:cs typeface="Georgia"/>
              </a:rPr>
              <a:t> </a:t>
            </a:r>
            <a:r>
              <a:rPr dirty="0" sz="3400" spc="-10" b="1">
                <a:latin typeface="Georgia"/>
                <a:cs typeface="Georgia"/>
              </a:rPr>
              <a:t>Report</a:t>
            </a:r>
            <a:endParaRPr sz="3400">
              <a:latin typeface="Georgia"/>
              <a:cs typeface="Georgia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6110732" y="847470"/>
            <a:ext cx="6065520" cy="1400810"/>
          </a:xfrm>
          <a:prstGeom prst="rect"/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9000" spc="-565">
                <a:latin typeface="Arial Black"/>
                <a:cs typeface="Arial Black"/>
              </a:rPr>
              <a:t>Contact</a:t>
            </a:r>
            <a:r>
              <a:rPr dirty="0" sz="9000" spc="-865">
                <a:latin typeface="Arial Black"/>
                <a:cs typeface="Arial Black"/>
              </a:rPr>
              <a:t> </a:t>
            </a:r>
            <a:r>
              <a:rPr dirty="0" sz="9000" spc="-775">
                <a:latin typeface="Arial Black"/>
                <a:cs typeface="Arial Black"/>
              </a:rPr>
              <a:t>us</a:t>
            </a:r>
            <a:endParaRPr sz="9000">
              <a:latin typeface="Arial Black"/>
              <a:cs typeface="Arial Black"/>
            </a:endParaRPr>
          </a:p>
        </p:txBody>
      </p:sp>
      <p:pic>
        <p:nvPicPr>
          <p:cNvPr id="5" name="object 5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41464" y="2186939"/>
            <a:ext cx="3724655" cy="2368295"/>
          </a:xfrm>
          <a:prstGeom prst="rect">
            <a:avLst/>
          </a:prstGeom>
        </p:spPr>
      </p:pic>
      <p:sp>
        <p:nvSpPr>
          <p:cNvPr id="6" name="object 6" descr="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563245" rIns="0" bIns="0" rtlCol="0" vert="horz">
            <a:spAutoFit/>
          </a:bodyPr>
          <a:lstStyle/>
          <a:p>
            <a:pPr algn="ctr" marR="447675">
              <a:lnSpc>
                <a:spcPct val="100000"/>
              </a:lnSpc>
              <a:spcBef>
                <a:spcPts val="4435"/>
              </a:spcBef>
            </a:pPr>
            <a:r>
              <a:rPr dirty="0"/>
              <a:t>COGNITIVE</a:t>
            </a:r>
            <a:r>
              <a:rPr dirty="0" spc="-95"/>
              <a:t> </a:t>
            </a:r>
            <a:r>
              <a:rPr dirty="0"/>
              <a:t>MARKET</a:t>
            </a:r>
            <a:r>
              <a:rPr dirty="0" spc="-65"/>
              <a:t> </a:t>
            </a:r>
            <a:r>
              <a:rPr dirty="0" spc="-10"/>
              <a:t>RESEARCH</a:t>
            </a:r>
          </a:p>
          <a:p>
            <a:pPr algn="ctr" marR="728345">
              <a:lnSpc>
                <a:spcPct val="100000"/>
              </a:lnSpc>
              <a:spcBef>
                <a:spcPts val="2355"/>
              </a:spcBef>
              <a:tabLst>
                <a:tab pos="1049655" algn="l"/>
                <a:tab pos="1814830" algn="l"/>
                <a:tab pos="5433060" algn="l"/>
                <a:tab pos="5749290" algn="l"/>
                <a:tab pos="6816090" algn="l"/>
              </a:tabLst>
            </a:pPr>
            <a:r>
              <a:rPr dirty="0" sz="3500" spc="235" b="0">
                <a:latin typeface="Lato"/>
                <a:cs typeface="Lato"/>
              </a:rPr>
              <a:t>Tel:</a:t>
            </a:r>
            <a:r>
              <a:rPr dirty="0" sz="3500" b="0">
                <a:latin typeface="Lato"/>
                <a:cs typeface="Lato"/>
              </a:rPr>
              <a:t>	+</a:t>
            </a:r>
            <a:r>
              <a:rPr dirty="0" sz="3500" spc="-555" b="0">
                <a:latin typeface="Lato"/>
                <a:cs typeface="Lato"/>
              </a:rPr>
              <a:t> </a:t>
            </a:r>
            <a:r>
              <a:rPr dirty="0" sz="3500" spc="-50" b="0">
                <a:latin typeface="Lato"/>
                <a:cs typeface="Lato"/>
              </a:rPr>
              <a:t>1</a:t>
            </a:r>
            <a:r>
              <a:rPr dirty="0" sz="3500" b="0">
                <a:latin typeface="Lato"/>
                <a:cs typeface="Lato"/>
              </a:rPr>
              <a:t>	</a:t>
            </a:r>
            <a:r>
              <a:rPr dirty="0" sz="3500" spc="225" b="0">
                <a:latin typeface="Lato"/>
                <a:cs typeface="Lato"/>
              </a:rPr>
              <a:t>312</a:t>
            </a:r>
            <a:r>
              <a:rPr dirty="0" sz="3500" spc="-515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50" b="0">
                <a:latin typeface="Lato"/>
                <a:cs typeface="Lato"/>
              </a:rPr>
              <a:t> </a:t>
            </a:r>
            <a:r>
              <a:rPr dirty="0" sz="3500" spc="229" b="0">
                <a:latin typeface="Lato"/>
                <a:cs typeface="Lato"/>
              </a:rPr>
              <a:t>376</a:t>
            </a:r>
            <a:r>
              <a:rPr dirty="0" sz="3500" spc="-55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spc="235" b="0">
                <a:latin typeface="Lato"/>
                <a:cs typeface="Lato"/>
              </a:rPr>
              <a:t>8303</a:t>
            </a:r>
            <a:r>
              <a:rPr dirty="0" sz="3500" b="0">
                <a:latin typeface="Lato"/>
                <a:cs typeface="Lato"/>
              </a:rPr>
              <a:t>	</a:t>
            </a:r>
            <a:r>
              <a:rPr dirty="0" sz="3500" spc="-50" b="0">
                <a:latin typeface="Lato"/>
                <a:cs typeface="Lato"/>
              </a:rPr>
              <a:t>|</a:t>
            </a:r>
            <a:r>
              <a:rPr dirty="0" sz="3500" b="0">
                <a:latin typeface="Lato"/>
                <a:cs typeface="Lato"/>
              </a:rPr>
              <a:t>	+</a:t>
            </a:r>
            <a:r>
              <a:rPr dirty="0" sz="3500" spc="-565" b="0">
                <a:latin typeface="Lato"/>
                <a:cs typeface="Lato"/>
              </a:rPr>
              <a:t> </a:t>
            </a:r>
            <a:r>
              <a:rPr dirty="0" sz="3500" spc="145" b="0">
                <a:latin typeface="Lato"/>
                <a:cs typeface="Lato"/>
              </a:rPr>
              <a:t>44</a:t>
            </a:r>
            <a:r>
              <a:rPr dirty="0" sz="3500" b="0">
                <a:latin typeface="Lato"/>
                <a:cs typeface="Lato"/>
              </a:rPr>
              <a:t>	</a:t>
            </a:r>
            <a:r>
              <a:rPr dirty="0" sz="3500" spc="225" b="0">
                <a:latin typeface="Lato"/>
                <a:cs typeface="Lato"/>
              </a:rPr>
              <a:t>020</a:t>
            </a:r>
            <a:r>
              <a:rPr dirty="0" sz="3500" spc="-49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spc="254" b="0">
                <a:latin typeface="Lato"/>
                <a:cs typeface="Lato"/>
              </a:rPr>
              <a:t>8123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spc="235" b="0">
                <a:latin typeface="Lato"/>
                <a:cs typeface="Lato"/>
              </a:rPr>
              <a:t>0732 </a:t>
            </a:r>
            <a:endParaRPr sz="3500">
              <a:latin typeface="Lato"/>
              <a:cs typeface="Lato"/>
            </a:endParaRPr>
          </a:p>
          <a:p>
            <a:pPr algn="ctr" marR="728345">
              <a:lnSpc>
                <a:spcPct val="100000"/>
              </a:lnSpc>
              <a:spcBef>
                <a:spcPts val="705"/>
              </a:spcBef>
              <a:tabLst>
                <a:tab pos="1490345" algn="l"/>
                <a:tab pos="2884805" algn="l"/>
              </a:tabLst>
            </a:pPr>
            <a:r>
              <a:rPr dirty="0" sz="3500" spc="275" b="0">
                <a:latin typeface="Lato"/>
                <a:cs typeface="Lato"/>
              </a:rPr>
              <a:t>India:</a:t>
            </a:r>
            <a:r>
              <a:rPr dirty="0" sz="3500" b="0">
                <a:latin typeface="Lato"/>
                <a:cs typeface="Lato"/>
              </a:rPr>
              <a:t>	(</a:t>
            </a:r>
            <a:r>
              <a:rPr dirty="0" sz="3500" spc="-565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+</a:t>
            </a:r>
            <a:r>
              <a:rPr dirty="0" sz="3500" spc="-555" b="0">
                <a:latin typeface="Lato"/>
                <a:cs typeface="Lato"/>
              </a:rPr>
              <a:t> </a:t>
            </a:r>
            <a:r>
              <a:rPr dirty="0" sz="3500" spc="170" b="0">
                <a:latin typeface="Lato"/>
                <a:cs typeface="Lato"/>
              </a:rPr>
              <a:t>91</a:t>
            </a:r>
            <a:r>
              <a:rPr dirty="0" sz="3500" spc="-555" b="0">
                <a:latin typeface="Lato"/>
                <a:cs typeface="Lato"/>
              </a:rPr>
              <a:t> </a:t>
            </a:r>
            <a:r>
              <a:rPr dirty="0" sz="3500" spc="-50" b="0">
                <a:latin typeface="Lato"/>
                <a:cs typeface="Lato"/>
              </a:rPr>
              <a:t>)</a:t>
            </a:r>
            <a:r>
              <a:rPr dirty="0" sz="3500" b="0">
                <a:latin typeface="Lato"/>
                <a:cs typeface="Lato"/>
              </a:rPr>
              <a:t>	</a:t>
            </a:r>
            <a:r>
              <a:rPr dirty="0" sz="3500" spc="225" b="0">
                <a:latin typeface="Lato"/>
                <a:cs typeface="Lato"/>
              </a:rPr>
              <a:t>983</a:t>
            </a:r>
            <a:r>
              <a:rPr dirty="0" sz="3500" spc="-49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50" b="0">
                <a:latin typeface="Lato"/>
                <a:cs typeface="Lato"/>
              </a:rPr>
              <a:t> </a:t>
            </a:r>
            <a:r>
              <a:rPr dirty="0" sz="3500" spc="229" b="0">
                <a:latin typeface="Lato"/>
                <a:cs typeface="Lato"/>
              </a:rPr>
              <a:t>496</a:t>
            </a:r>
            <a:r>
              <a:rPr dirty="0" sz="3500" spc="-55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spc="235" b="0">
                <a:latin typeface="Lato"/>
                <a:cs typeface="Lato"/>
              </a:rPr>
              <a:t>8611 </a:t>
            </a:r>
            <a:endParaRPr sz="3500">
              <a:latin typeface="Lato"/>
              <a:cs typeface="Lato"/>
            </a:endParaRPr>
          </a:p>
          <a:p>
            <a:pPr algn="ctr" marR="506730">
              <a:lnSpc>
                <a:spcPct val="100000"/>
              </a:lnSpc>
              <a:spcBef>
                <a:spcPts val="2045"/>
              </a:spcBef>
            </a:pPr>
            <a:r>
              <a:rPr dirty="0" sz="3500" spc="295" b="0">
                <a:latin typeface="Lato"/>
                <a:cs typeface="Lato"/>
              </a:rPr>
              <a:t>sales@</a:t>
            </a:r>
            <a:r>
              <a:rPr dirty="0" sz="3500" spc="-500" b="0">
                <a:latin typeface="Lato"/>
                <a:cs typeface="Lato"/>
              </a:rPr>
              <a:t> </a:t>
            </a:r>
            <a:r>
              <a:rPr dirty="0" sz="3500" spc="335" b="0">
                <a:latin typeface="Lato"/>
                <a:cs typeface="Lato"/>
              </a:rPr>
              <a:t>cognitivemarketresearch.</a:t>
            </a:r>
            <a:r>
              <a:rPr dirty="0" sz="3500" spc="-495" b="0">
                <a:latin typeface="Lato"/>
                <a:cs typeface="Lato"/>
              </a:rPr>
              <a:t> </a:t>
            </a:r>
            <a:r>
              <a:rPr dirty="0" sz="3500" spc="200" b="0">
                <a:latin typeface="Lato"/>
                <a:cs typeface="Lato"/>
              </a:rPr>
              <a:t>com</a:t>
            </a:r>
            <a:endParaRPr sz="3500">
              <a:latin typeface="Lato"/>
              <a:cs typeface="Lato"/>
            </a:endParaRPr>
          </a:p>
          <a:p>
            <a:pPr algn="ctr">
              <a:lnSpc>
                <a:spcPct val="100000"/>
              </a:lnSpc>
              <a:spcBef>
                <a:spcPts val="2110"/>
              </a:spcBef>
              <a:tabLst>
                <a:tab pos="2085339" algn="l"/>
                <a:tab pos="3183890" algn="l"/>
                <a:tab pos="4415155" algn="l"/>
                <a:tab pos="6487160" algn="l"/>
                <a:tab pos="6870065" algn="l"/>
              </a:tabLst>
            </a:pPr>
            <a:r>
              <a:rPr dirty="0" sz="4100" spc="320" b="0">
                <a:latin typeface="Lato"/>
                <a:cs typeface="Lato"/>
              </a:rPr>
              <a:t>Access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sz="4100" spc="240" b="0">
                <a:latin typeface="Lato"/>
                <a:cs typeface="Lato"/>
              </a:rPr>
              <a:t>the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sz="4100" spc="285" b="0">
                <a:latin typeface="Lato"/>
                <a:cs typeface="Lato"/>
              </a:rPr>
              <a:t>Full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sz="4100" spc="325" b="0">
                <a:latin typeface="Lato"/>
                <a:cs typeface="Lato"/>
              </a:rPr>
              <a:t>Report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sz="4100" spc="-50" b="0">
                <a:latin typeface="Lato"/>
                <a:cs typeface="Lato"/>
              </a:rPr>
              <a:t>: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u="sng" sz="4100" spc="375" b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Lato"/>
                <a:cs typeface="Lato"/>
                <a:hlinkClick r:id="rId4"/>
              </a:rPr>
              <a:t>http://tinyurl.com/2v6v8372 </a:t>
            </a:r>
            <a:endParaRPr sz="4100">
              <a:latin typeface="Lato"/>
              <a:cs typeface="Lato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4100">
              <a:latin typeface="Lato"/>
              <a:cs typeface="Lato"/>
            </a:endParaRPr>
          </a:p>
          <a:p>
            <a:pPr algn="ctr" marL="415925">
              <a:lnSpc>
                <a:spcPts val="3620"/>
              </a:lnSpc>
              <a:tabLst>
                <a:tab pos="1965960" algn="l"/>
                <a:tab pos="3047365" algn="l"/>
                <a:tab pos="3926204" algn="l"/>
              </a:tabLst>
            </a:pPr>
            <a:r>
              <a:rPr dirty="0" sz="3200" spc="265" b="0">
                <a:latin typeface="Lato"/>
                <a:cs typeface="Lato"/>
              </a:rPr>
              <a:t>Please</a:t>
            </a:r>
            <a:r>
              <a:rPr dirty="0" sz="3200" b="0">
                <a:latin typeface="Lato"/>
                <a:cs typeface="Lato"/>
              </a:rPr>
              <a:t>	</a:t>
            </a:r>
            <a:r>
              <a:rPr dirty="0" sz="3200" spc="240" b="0">
                <a:latin typeface="Lato"/>
                <a:cs typeface="Lato"/>
              </a:rPr>
              <a:t>visit</a:t>
            </a:r>
            <a:r>
              <a:rPr dirty="0" sz="3200" b="0">
                <a:latin typeface="Lato"/>
                <a:cs typeface="Lato"/>
              </a:rPr>
              <a:t>	</a:t>
            </a:r>
            <a:r>
              <a:rPr dirty="0" sz="3200" spc="190" b="0">
                <a:latin typeface="Lato"/>
                <a:cs typeface="Lato"/>
              </a:rPr>
              <a:t>our</a:t>
            </a:r>
            <a:r>
              <a:rPr dirty="0" sz="3200" b="0">
                <a:latin typeface="Lato"/>
                <a:cs typeface="Lato"/>
              </a:rPr>
              <a:t>	</a:t>
            </a:r>
            <a:r>
              <a:rPr dirty="0" sz="3200" spc="270" b="0">
                <a:latin typeface="Lato"/>
                <a:cs typeface="Lato"/>
              </a:rPr>
              <a:t>website:</a:t>
            </a:r>
            <a:endParaRPr sz="3200">
              <a:latin typeface="Lato"/>
              <a:cs typeface="Lato"/>
            </a:endParaRPr>
          </a:p>
          <a:p>
            <a:pPr algn="ctr" marL="464820">
              <a:lnSpc>
                <a:spcPts val="3620"/>
              </a:lnSpc>
            </a:pPr>
            <a:r>
              <a:rPr dirty="0" u="sng" sz="3200" spc="305" b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Lato"/>
                <a:cs typeface="Lato"/>
                <a:hlinkClick r:id="rId5"/>
              </a:rPr>
              <a:t>https://www.cognitivemarketresearch.com </a:t>
            </a:r>
            <a:endParaRPr sz="3200">
              <a:latin typeface="Lato"/>
              <a:cs typeface="Lat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2024-01-09T09:38:56Z</dcterms:created>
  <dcterms:modified xsi:type="dcterms:W3CDTF">2024-01-09T09:38:56Z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2024-01-09T00:00:00Z</vt:filetime>
  </property>
  <property fmtid="{D5CDD505-2E9C-101B-9397-08002B2CF9AE}" pid="3" name="Creator">
    <vt:lpwstr>Microsoft® PowerPoint® for Microsoft 365</vt:lpwstr>
  </property>
  <property fmtid="{D5CDD505-2E9C-101B-9397-08002B2CF9AE}" pid="4" name="LastSaved">
    <vt:filetime>2024-01-09T00:00:00Z</vt:filetime>
  </property>
  <property fmtid="{D5CDD505-2E9C-101B-9397-08002B2CF9AE}" pid="5" name="Producer">
    <vt:lpwstr>3-Heights(TM) PDF Security Shell 4.8.25.2 (http://www.pdf-tools.com)</vt:lpwstr>
  </property>
</Properties>
</file>