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233" y="1090194"/>
            <a:ext cx="11121003" cy="9144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2846" y="124205"/>
            <a:ext cx="1729105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711" y="2215895"/>
            <a:ext cx="3262884" cy="134569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0979" y="2278379"/>
            <a:ext cx="3855720" cy="12207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040" y="4005071"/>
            <a:ext cx="2881884" cy="184708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01923" y="4573523"/>
            <a:ext cx="5132832" cy="56997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711" y="6486144"/>
            <a:ext cx="2129028" cy="212902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62071" y="6300216"/>
            <a:ext cx="3573779" cy="201168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68111" y="5867400"/>
            <a:ext cx="5196840" cy="175869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06184" y="7831835"/>
            <a:ext cx="4675632" cy="2005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576" y="8901683"/>
            <a:ext cx="5654040" cy="11704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1525" y="399668"/>
            <a:ext cx="15204948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9477" y="3903619"/>
            <a:ext cx="1490599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hyperlink" Target="http://tinyurl.com/ctj724m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2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51493" y="2987497"/>
            <a:ext cx="4375785" cy="12458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spc="-41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651493" y="3952189"/>
            <a:ext cx="9014460" cy="317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8605"/>
              </a:lnSpc>
              <a:spcBef>
                <a:spcPts val="105"/>
              </a:spcBef>
            </a:pPr>
            <a:r>
              <a:rPr dirty="0" sz="8000" spc="-340">
                <a:solidFill>
                  <a:srgbClr val="FFFFFF"/>
                </a:solidFill>
                <a:latin typeface="Arial Black"/>
                <a:cs typeface="Arial Black"/>
              </a:rPr>
              <a:t>Tote</a:t>
            </a:r>
            <a:r>
              <a:rPr dirty="0" sz="80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000" spc="-595">
                <a:solidFill>
                  <a:srgbClr val="FFFFFF"/>
                </a:solidFill>
                <a:latin typeface="Arial Black"/>
                <a:cs typeface="Arial Black"/>
              </a:rPr>
              <a:t>Bags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9100"/>
              </a:lnSpc>
              <a:spcBef>
                <a:spcPts val="1010"/>
              </a:spcBef>
            </a:pPr>
            <a:r>
              <a:rPr dirty="0" sz="8000" spc="-59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00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000" spc="-54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0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697973" y="9476333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05094" y="631698"/>
            <a:ext cx="6874509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37236" y="3025267"/>
            <a:ext cx="10544175" cy="5894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Spending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tote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bags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result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consumers'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fashion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consciousness.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Totes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items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whose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fluctuates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quickly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shifting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tastes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style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tote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bags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constitute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product's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secondary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packing,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packaging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important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part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product.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Thus,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market's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benefited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sector.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employing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sustainable materials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tote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bags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becoming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popular,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further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boost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growth.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308847" y="5954267"/>
            <a:ext cx="6361430" cy="1925320"/>
            <a:chOff x="8308847" y="5954267"/>
            <a:chExt cx="6361430" cy="1925320"/>
          </a:xfrm>
        </p:grpSpPr>
        <p:sp>
          <p:nvSpPr>
            <p:cNvPr id="4" name="object 4" descr=""/>
            <p:cNvSpPr/>
            <p:nvPr/>
          </p:nvSpPr>
          <p:spPr>
            <a:xfrm>
              <a:off x="8308847" y="5954267"/>
              <a:ext cx="6361430" cy="1925320"/>
            </a:xfrm>
            <a:custGeom>
              <a:avLst/>
              <a:gdLst/>
              <a:ahLst/>
              <a:cxnLst/>
              <a:rect l="l" t="t" r="r" b="b"/>
              <a:pathLst>
                <a:path w="6361430" h="1925320">
                  <a:moveTo>
                    <a:pt x="5461508" y="0"/>
                  </a:moveTo>
                  <a:lnTo>
                    <a:pt x="899668" y="0"/>
                  </a:lnTo>
                  <a:lnTo>
                    <a:pt x="851892" y="1246"/>
                  </a:lnTo>
                  <a:lnTo>
                    <a:pt x="804764" y="4944"/>
                  </a:lnTo>
                  <a:lnTo>
                    <a:pt x="758349" y="11031"/>
                  </a:lnTo>
                  <a:lnTo>
                    <a:pt x="712706" y="19445"/>
                  </a:lnTo>
                  <a:lnTo>
                    <a:pt x="667899" y="30125"/>
                  </a:lnTo>
                  <a:lnTo>
                    <a:pt x="623990" y="43007"/>
                  </a:lnTo>
                  <a:lnTo>
                    <a:pt x="581041" y="58030"/>
                  </a:lnTo>
                  <a:lnTo>
                    <a:pt x="539114" y="75132"/>
                  </a:lnTo>
                  <a:lnTo>
                    <a:pt x="498272" y="94250"/>
                  </a:lnTo>
                  <a:lnTo>
                    <a:pt x="458576" y="115323"/>
                  </a:lnTo>
                  <a:lnTo>
                    <a:pt x="420089" y="138288"/>
                  </a:lnTo>
                  <a:lnTo>
                    <a:pt x="382873" y="163083"/>
                  </a:lnTo>
                  <a:lnTo>
                    <a:pt x="346990" y="189646"/>
                  </a:lnTo>
                  <a:lnTo>
                    <a:pt x="312503" y="217915"/>
                  </a:lnTo>
                  <a:lnTo>
                    <a:pt x="279473" y="247828"/>
                  </a:lnTo>
                  <a:lnTo>
                    <a:pt x="247963" y="279323"/>
                  </a:lnTo>
                  <a:lnTo>
                    <a:pt x="218036" y="312337"/>
                  </a:lnTo>
                  <a:lnTo>
                    <a:pt x="189752" y="346808"/>
                  </a:lnTo>
                  <a:lnTo>
                    <a:pt x="163175" y="382674"/>
                  </a:lnTo>
                  <a:lnTo>
                    <a:pt x="138367" y="419874"/>
                  </a:lnTo>
                  <a:lnTo>
                    <a:pt x="115390" y="458345"/>
                  </a:lnTo>
                  <a:lnTo>
                    <a:pt x="94305" y="498024"/>
                  </a:lnTo>
                  <a:lnTo>
                    <a:pt x="75176" y="538850"/>
                  </a:lnTo>
                  <a:lnTo>
                    <a:pt x="58065" y="580761"/>
                  </a:lnTo>
                  <a:lnTo>
                    <a:pt x="43033" y="623694"/>
                  </a:lnTo>
                  <a:lnTo>
                    <a:pt x="30143" y="667588"/>
                  </a:lnTo>
                  <a:lnTo>
                    <a:pt x="19457" y="712380"/>
                  </a:lnTo>
                  <a:lnTo>
                    <a:pt x="11038" y="758008"/>
                  </a:lnTo>
                  <a:lnTo>
                    <a:pt x="4947" y="804410"/>
                  </a:lnTo>
                  <a:lnTo>
                    <a:pt x="1247" y="851523"/>
                  </a:lnTo>
                  <a:lnTo>
                    <a:pt x="0" y="899287"/>
                  </a:lnTo>
                  <a:lnTo>
                    <a:pt x="0" y="1025525"/>
                  </a:lnTo>
                  <a:lnTo>
                    <a:pt x="1247" y="1073288"/>
                  </a:lnTo>
                  <a:lnTo>
                    <a:pt x="4947" y="1120401"/>
                  </a:lnTo>
                  <a:lnTo>
                    <a:pt x="11038" y="1166803"/>
                  </a:lnTo>
                  <a:lnTo>
                    <a:pt x="19457" y="1212431"/>
                  </a:lnTo>
                  <a:lnTo>
                    <a:pt x="30143" y="1257223"/>
                  </a:lnTo>
                  <a:lnTo>
                    <a:pt x="43033" y="1301117"/>
                  </a:lnTo>
                  <a:lnTo>
                    <a:pt x="58065" y="1344050"/>
                  </a:lnTo>
                  <a:lnTo>
                    <a:pt x="75176" y="1385961"/>
                  </a:lnTo>
                  <a:lnTo>
                    <a:pt x="94305" y="1426787"/>
                  </a:lnTo>
                  <a:lnTo>
                    <a:pt x="115390" y="1466466"/>
                  </a:lnTo>
                  <a:lnTo>
                    <a:pt x="138367" y="1504937"/>
                  </a:lnTo>
                  <a:lnTo>
                    <a:pt x="163175" y="1542137"/>
                  </a:lnTo>
                  <a:lnTo>
                    <a:pt x="189752" y="1578003"/>
                  </a:lnTo>
                  <a:lnTo>
                    <a:pt x="218036" y="1612474"/>
                  </a:lnTo>
                  <a:lnTo>
                    <a:pt x="247963" y="1645488"/>
                  </a:lnTo>
                  <a:lnTo>
                    <a:pt x="279473" y="1676983"/>
                  </a:lnTo>
                  <a:lnTo>
                    <a:pt x="312503" y="1706896"/>
                  </a:lnTo>
                  <a:lnTo>
                    <a:pt x="346990" y="1735165"/>
                  </a:lnTo>
                  <a:lnTo>
                    <a:pt x="382873" y="1761728"/>
                  </a:lnTo>
                  <a:lnTo>
                    <a:pt x="420089" y="1786523"/>
                  </a:lnTo>
                  <a:lnTo>
                    <a:pt x="458576" y="1809488"/>
                  </a:lnTo>
                  <a:lnTo>
                    <a:pt x="498272" y="1830561"/>
                  </a:lnTo>
                  <a:lnTo>
                    <a:pt x="539114" y="1849679"/>
                  </a:lnTo>
                  <a:lnTo>
                    <a:pt x="581041" y="1866781"/>
                  </a:lnTo>
                  <a:lnTo>
                    <a:pt x="623990" y="1881804"/>
                  </a:lnTo>
                  <a:lnTo>
                    <a:pt x="667899" y="1894686"/>
                  </a:lnTo>
                  <a:lnTo>
                    <a:pt x="712706" y="1905366"/>
                  </a:lnTo>
                  <a:lnTo>
                    <a:pt x="758349" y="1913780"/>
                  </a:lnTo>
                  <a:lnTo>
                    <a:pt x="804764" y="1919867"/>
                  </a:lnTo>
                  <a:lnTo>
                    <a:pt x="851892" y="1923565"/>
                  </a:lnTo>
                  <a:lnTo>
                    <a:pt x="899668" y="1924812"/>
                  </a:lnTo>
                  <a:lnTo>
                    <a:pt x="5461508" y="1924812"/>
                  </a:lnTo>
                  <a:lnTo>
                    <a:pt x="5509283" y="1923565"/>
                  </a:lnTo>
                  <a:lnTo>
                    <a:pt x="5556411" y="1919867"/>
                  </a:lnTo>
                  <a:lnTo>
                    <a:pt x="5602826" y="1913780"/>
                  </a:lnTo>
                  <a:lnTo>
                    <a:pt x="5648469" y="1905366"/>
                  </a:lnTo>
                  <a:lnTo>
                    <a:pt x="5693276" y="1894686"/>
                  </a:lnTo>
                  <a:lnTo>
                    <a:pt x="5737185" y="1881804"/>
                  </a:lnTo>
                  <a:lnTo>
                    <a:pt x="5780134" y="1866781"/>
                  </a:lnTo>
                  <a:lnTo>
                    <a:pt x="5822061" y="1849679"/>
                  </a:lnTo>
                  <a:lnTo>
                    <a:pt x="5862903" y="1830561"/>
                  </a:lnTo>
                  <a:lnTo>
                    <a:pt x="5902599" y="1809488"/>
                  </a:lnTo>
                  <a:lnTo>
                    <a:pt x="5941086" y="1786523"/>
                  </a:lnTo>
                  <a:lnTo>
                    <a:pt x="5978302" y="1761728"/>
                  </a:lnTo>
                  <a:lnTo>
                    <a:pt x="6014185" y="1735165"/>
                  </a:lnTo>
                  <a:lnTo>
                    <a:pt x="6048672" y="1706896"/>
                  </a:lnTo>
                  <a:lnTo>
                    <a:pt x="6081702" y="1676983"/>
                  </a:lnTo>
                  <a:lnTo>
                    <a:pt x="6113212" y="1645488"/>
                  </a:lnTo>
                  <a:lnTo>
                    <a:pt x="6143139" y="1612474"/>
                  </a:lnTo>
                  <a:lnTo>
                    <a:pt x="6171423" y="1578003"/>
                  </a:lnTo>
                  <a:lnTo>
                    <a:pt x="6198000" y="1542137"/>
                  </a:lnTo>
                  <a:lnTo>
                    <a:pt x="6222808" y="1504937"/>
                  </a:lnTo>
                  <a:lnTo>
                    <a:pt x="6245785" y="1466466"/>
                  </a:lnTo>
                  <a:lnTo>
                    <a:pt x="6266870" y="1426787"/>
                  </a:lnTo>
                  <a:lnTo>
                    <a:pt x="6285999" y="1385961"/>
                  </a:lnTo>
                  <a:lnTo>
                    <a:pt x="6303110" y="1344050"/>
                  </a:lnTo>
                  <a:lnTo>
                    <a:pt x="6318142" y="1301117"/>
                  </a:lnTo>
                  <a:lnTo>
                    <a:pt x="6331032" y="1257223"/>
                  </a:lnTo>
                  <a:lnTo>
                    <a:pt x="6341718" y="1212431"/>
                  </a:lnTo>
                  <a:lnTo>
                    <a:pt x="6350137" y="1166803"/>
                  </a:lnTo>
                  <a:lnTo>
                    <a:pt x="6356228" y="1120401"/>
                  </a:lnTo>
                  <a:lnTo>
                    <a:pt x="6359928" y="1073288"/>
                  </a:lnTo>
                  <a:lnTo>
                    <a:pt x="6361175" y="1025525"/>
                  </a:lnTo>
                  <a:lnTo>
                    <a:pt x="6361175" y="899287"/>
                  </a:lnTo>
                  <a:lnTo>
                    <a:pt x="6359928" y="851523"/>
                  </a:lnTo>
                  <a:lnTo>
                    <a:pt x="6356228" y="804410"/>
                  </a:lnTo>
                  <a:lnTo>
                    <a:pt x="6350137" y="758008"/>
                  </a:lnTo>
                  <a:lnTo>
                    <a:pt x="6341718" y="712380"/>
                  </a:lnTo>
                  <a:lnTo>
                    <a:pt x="6331032" y="667588"/>
                  </a:lnTo>
                  <a:lnTo>
                    <a:pt x="6318142" y="623694"/>
                  </a:lnTo>
                  <a:lnTo>
                    <a:pt x="6303110" y="580761"/>
                  </a:lnTo>
                  <a:lnTo>
                    <a:pt x="6285999" y="538850"/>
                  </a:lnTo>
                  <a:lnTo>
                    <a:pt x="6266870" y="498024"/>
                  </a:lnTo>
                  <a:lnTo>
                    <a:pt x="6245785" y="458345"/>
                  </a:lnTo>
                  <a:lnTo>
                    <a:pt x="6222808" y="419874"/>
                  </a:lnTo>
                  <a:lnTo>
                    <a:pt x="6198000" y="382674"/>
                  </a:lnTo>
                  <a:lnTo>
                    <a:pt x="6171423" y="346808"/>
                  </a:lnTo>
                  <a:lnTo>
                    <a:pt x="6143139" y="312337"/>
                  </a:lnTo>
                  <a:lnTo>
                    <a:pt x="6113212" y="279323"/>
                  </a:lnTo>
                  <a:lnTo>
                    <a:pt x="6081702" y="247828"/>
                  </a:lnTo>
                  <a:lnTo>
                    <a:pt x="6048672" y="217915"/>
                  </a:lnTo>
                  <a:lnTo>
                    <a:pt x="6014185" y="189646"/>
                  </a:lnTo>
                  <a:lnTo>
                    <a:pt x="5978302" y="163083"/>
                  </a:lnTo>
                  <a:lnTo>
                    <a:pt x="5941086" y="138288"/>
                  </a:lnTo>
                  <a:lnTo>
                    <a:pt x="5902599" y="115323"/>
                  </a:lnTo>
                  <a:lnTo>
                    <a:pt x="5862903" y="94250"/>
                  </a:lnTo>
                  <a:lnTo>
                    <a:pt x="5822061" y="75132"/>
                  </a:lnTo>
                  <a:lnTo>
                    <a:pt x="5780134" y="58030"/>
                  </a:lnTo>
                  <a:lnTo>
                    <a:pt x="5737185" y="43007"/>
                  </a:lnTo>
                  <a:lnTo>
                    <a:pt x="5693276" y="30125"/>
                  </a:lnTo>
                  <a:lnTo>
                    <a:pt x="5648469" y="19445"/>
                  </a:lnTo>
                  <a:lnTo>
                    <a:pt x="5602826" y="11031"/>
                  </a:lnTo>
                  <a:lnTo>
                    <a:pt x="5556411" y="4944"/>
                  </a:lnTo>
                  <a:lnTo>
                    <a:pt x="5509283" y="1246"/>
                  </a:lnTo>
                  <a:lnTo>
                    <a:pt x="5461508" y="0"/>
                  </a:lnTo>
                  <a:close/>
                </a:path>
              </a:pathLst>
            </a:custGeom>
            <a:solidFill>
              <a:srgbClr val="6A231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0975" y="6190487"/>
              <a:ext cx="1554479" cy="155143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534399" y="6128003"/>
              <a:ext cx="1531620" cy="1531620"/>
            </a:xfrm>
            <a:custGeom>
              <a:avLst/>
              <a:gdLst/>
              <a:ahLst/>
              <a:cxnLst/>
              <a:rect l="l" t="t" r="r" b="b"/>
              <a:pathLst>
                <a:path w="1531620" h="1531620">
                  <a:moveTo>
                    <a:pt x="765809" y="0"/>
                  </a:moveTo>
                  <a:lnTo>
                    <a:pt x="717382" y="1506"/>
                  </a:lnTo>
                  <a:lnTo>
                    <a:pt x="669755" y="5967"/>
                  </a:lnTo>
                  <a:lnTo>
                    <a:pt x="623017" y="13291"/>
                  </a:lnTo>
                  <a:lnTo>
                    <a:pt x="577259" y="23390"/>
                  </a:lnTo>
                  <a:lnTo>
                    <a:pt x="532569" y="36173"/>
                  </a:lnTo>
                  <a:lnTo>
                    <a:pt x="489039" y="51552"/>
                  </a:lnTo>
                  <a:lnTo>
                    <a:pt x="446757" y="69435"/>
                  </a:lnTo>
                  <a:lnTo>
                    <a:pt x="405814" y="89733"/>
                  </a:lnTo>
                  <a:lnTo>
                    <a:pt x="366299" y="112357"/>
                  </a:lnTo>
                  <a:lnTo>
                    <a:pt x="328301" y="137217"/>
                  </a:lnTo>
                  <a:lnTo>
                    <a:pt x="291911" y="164223"/>
                  </a:lnTo>
                  <a:lnTo>
                    <a:pt x="257219" y="193285"/>
                  </a:lnTo>
                  <a:lnTo>
                    <a:pt x="224313" y="224313"/>
                  </a:lnTo>
                  <a:lnTo>
                    <a:pt x="193285" y="257219"/>
                  </a:lnTo>
                  <a:lnTo>
                    <a:pt x="164223" y="291911"/>
                  </a:lnTo>
                  <a:lnTo>
                    <a:pt x="137217" y="328301"/>
                  </a:lnTo>
                  <a:lnTo>
                    <a:pt x="112357" y="366299"/>
                  </a:lnTo>
                  <a:lnTo>
                    <a:pt x="89733" y="405814"/>
                  </a:lnTo>
                  <a:lnTo>
                    <a:pt x="69435" y="446757"/>
                  </a:lnTo>
                  <a:lnTo>
                    <a:pt x="51552" y="489039"/>
                  </a:lnTo>
                  <a:lnTo>
                    <a:pt x="36173" y="532569"/>
                  </a:lnTo>
                  <a:lnTo>
                    <a:pt x="23390" y="577259"/>
                  </a:lnTo>
                  <a:lnTo>
                    <a:pt x="13291" y="623017"/>
                  </a:lnTo>
                  <a:lnTo>
                    <a:pt x="5967" y="669755"/>
                  </a:lnTo>
                  <a:lnTo>
                    <a:pt x="1506" y="717382"/>
                  </a:lnTo>
                  <a:lnTo>
                    <a:pt x="0" y="765810"/>
                  </a:lnTo>
                  <a:lnTo>
                    <a:pt x="1506" y="814237"/>
                  </a:lnTo>
                  <a:lnTo>
                    <a:pt x="5967" y="861864"/>
                  </a:lnTo>
                  <a:lnTo>
                    <a:pt x="13291" y="908602"/>
                  </a:lnTo>
                  <a:lnTo>
                    <a:pt x="23390" y="954360"/>
                  </a:lnTo>
                  <a:lnTo>
                    <a:pt x="36173" y="999050"/>
                  </a:lnTo>
                  <a:lnTo>
                    <a:pt x="51552" y="1042580"/>
                  </a:lnTo>
                  <a:lnTo>
                    <a:pt x="69435" y="1084862"/>
                  </a:lnTo>
                  <a:lnTo>
                    <a:pt x="89733" y="1125805"/>
                  </a:lnTo>
                  <a:lnTo>
                    <a:pt x="112357" y="1165320"/>
                  </a:lnTo>
                  <a:lnTo>
                    <a:pt x="137217" y="1203318"/>
                  </a:lnTo>
                  <a:lnTo>
                    <a:pt x="164223" y="1239708"/>
                  </a:lnTo>
                  <a:lnTo>
                    <a:pt x="193285" y="1274400"/>
                  </a:lnTo>
                  <a:lnTo>
                    <a:pt x="224313" y="1307306"/>
                  </a:lnTo>
                  <a:lnTo>
                    <a:pt x="257219" y="1338334"/>
                  </a:lnTo>
                  <a:lnTo>
                    <a:pt x="291911" y="1367396"/>
                  </a:lnTo>
                  <a:lnTo>
                    <a:pt x="328301" y="1394402"/>
                  </a:lnTo>
                  <a:lnTo>
                    <a:pt x="366299" y="1419262"/>
                  </a:lnTo>
                  <a:lnTo>
                    <a:pt x="405814" y="1441886"/>
                  </a:lnTo>
                  <a:lnTo>
                    <a:pt x="446757" y="1462184"/>
                  </a:lnTo>
                  <a:lnTo>
                    <a:pt x="489039" y="1480067"/>
                  </a:lnTo>
                  <a:lnTo>
                    <a:pt x="532569" y="1495446"/>
                  </a:lnTo>
                  <a:lnTo>
                    <a:pt x="577259" y="1508229"/>
                  </a:lnTo>
                  <a:lnTo>
                    <a:pt x="623017" y="1518328"/>
                  </a:lnTo>
                  <a:lnTo>
                    <a:pt x="669755" y="1525652"/>
                  </a:lnTo>
                  <a:lnTo>
                    <a:pt x="717382" y="1530113"/>
                  </a:lnTo>
                  <a:lnTo>
                    <a:pt x="765809" y="1531620"/>
                  </a:lnTo>
                  <a:lnTo>
                    <a:pt x="814237" y="1530113"/>
                  </a:lnTo>
                  <a:lnTo>
                    <a:pt x="861864" y="1525652"/>
                  </a:lnTo>
                  <a:lnTo>
                    <a:pt x="908602" y="1518328"/>
                  </a:lnTo>
                  <a:lnTo>
                    <a:pt x="954360" y="1508229"/>
                  </a:lnTo>
                  <a:lnTo>
                    <a:pt x="999050" y="1495446"/>
                  </a:lnTo>
                  <a:lnTo>
                    <a:pt x="1042580" y="1480067"/>
                  </a:lnTo>
                  <a:lnTo>
                    <a:pt x="1084862" y="1462184"/>
                  </a:lnTo>
                  <a:lnTo>
                    <a:pt x="1125805" y="1441886"/>
                  </a:lnTo>
                  <a:lnTo>
                    <a:pt x="1165320" y="1419262"/>
                  </a:lnTo>
                  <a:lnTo>
                    <a:pt x="1203318" y="1394402"/>
                  </a:lnTo>
                  <a:lnTo>
                    <a:pt x="1239708" y="1367396"/>
                  </a:lnTo>
                  <a:lnTo>
                    <a:pt x="1274400" y="1338334"/>
                  </a:lnTo>
                  <a:lnTo>
                    <a:pt x="1307306" y="1307306"/>
                  </a:lnTo>
                  <a:lnTo>
                    <a:pt x="1338334" y="1274400"/>
                  </a:lnTo>
                  <a:lnTo>
                    <a:pt x="1367396" y="1239708"/>
                  </a:lnTo>
                  <a:lnTo>
                    <a:pt x="1394402" y="1203318"/>
                  </a:lnTo>
                  <a:lnTo>
                    <a:pt x="1419262" y="1165320"/>
                  </a:lnTo>
                  <a:lnTo>
                    <a:pt x="1441886" y="1125805"/>
                  </a:lnTo>
                  <a:lnTo>
                    <a:pt x="1462184" y="1084862"/>
                  </a:lnTo>
                  <a:lnTo>
                    <a:pt x="1480067" y="1042580"/>
                  </a:lnTo>
                  <a:lnTo>
                    <a:pt x="1495446" y="999050"/>
                  </a:lnTo>
                  <a:lnTo>
                    <a:pt x="1508229" y="954360"/>
                  </a:lnTo>
                  <a:lnTo>
                    <a:pt x="1518328" y="908602"/>
                  </a:lnTo>
                  <a:lnTo>
                    <a:pt x="1525652" y="861864"/>
                  </a:lnTo>
                  <a:lnTo>
                    <a:pt x="1530113" y="814237"/>
                  </a:lnTo>
                  <a:lnTo>
                    <a:pt x="1531620" y="765810"/>
                  </a:lnTo>
                  <a:lnTo>
                    <a:pt x="1530113" y="717382"/>
                  </a:lnTo>
                  <a:lnTo>
                    <a:pt x="1525652" y="669755"/>
                  </a:lnTo>
                  <a:lnTo>
                    <a:pt x="1518328" y="623017"/>
                  </a:lnTo>
                  <a:lnTo>
                    <a:pt x="1508229" y="577259"/>
                  </a:lnTo>
                  <a:lnTo>
                    <a:pt x="1495446" y="532569"/>
                  </a:lnTo>
                  <a:lnTo>
                    <a:pt x="1480067" y="489039"/>
                  </a:lnTo>
                  <a:lnTo>
                    <a:pt x="1462184" y="446757"/>
                  </a:lnTo>
                  <a:lnTo>
                    <a:pt x="1441886" y="405814"/>
                  </a:lnTo>
                  <a:lnTo>
                    <a:pt x="1419262" y="366299"/>
                  </a:lnTo>
                  <a:lnTo>
                    <a:pt x="1394402" y="328301"/>
                  </a:lnTo>
                  <a:lnTo>
                    <a:pt x="1367396" y="291911"/>
                  </a:lnTo>
                  <a:lnTo>
                    <a:pt x="1338334" y="257219"/>
                  </a:lnTo>
                  <a:lnTo>
                    <a:pt x="1307306" y="224313"/>
                  </a:lnTo>
                  <a:lnTo>
                    <a:pt x="1274400" y="193285"/>
                  </a:lnTo>
                  <a:lnTo>
                    <a:pt x="1239708" y="164223"/>
                  </a:lnTo>
                  <a:lnTo>
                    <a:pt x="1203318" y="137217"/>
                  </a:lnTo>
                  <a:lnTo>
                    <a:pt x="1165320" y="112357"/>
                  </a:lnTo>
                  <a:lnTo>
                    <a:pt x="1125805" y="89733"/>
                  </a:lnTo>
                  <a:lnTo>
                    <a:pt x="1084862" y="69435"/>
                  </a:lnTo>
                  <a:lnTo>
                    <a:pt x="1042580" y="51552"/>
                  </a:lnTo>
                  <a:lnTo>
                    <a:pt x="999050" y="36173"/>
                  </a:lnTo>
                  <a:lnTo>
                    <a:pt x="954360" y="23390"/>
                  </a:lnTo>
                  <a:lnTo>
                    <a:pt x="908602" y="13291"/>
                  </a:lnTo>
                  <a:lnTo>
                    <a:pt x="861864" y="5967"/>
                  </a:lnTo>
                  <a:lnTo>
                    <a:pt x="814237" y="1506"/>
                  </a:lnTo>
                  <a:lnTo>
                    <a:pt x="765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8308847" y="3887723"/>
            <a:ext cx="6361430" cy="1926589"/>
            <a:chOff x="8308847" y="3887723"/>
            <a:chExt cx="6361430" cy="1926589"/>
          </a:xfrm>
        </p:grpSpPr>
        <p:sp>
          <p:nvSpPr>
            <p:cNvPr id="8" name="object 8" descr=""/>
            <p:cNvSpPr/>
            <p:nvPr/>
          </p:nvSpPr>
          <p:spPr>
            <a:xfrm>
              <a:off x="8308847" y="3887723"/>
              <a:ext cx="6361430" cy="1926589"/>
            </a:xfrm>
            <a:custGeom>
              <a:avLst/>
              <a:gdLst/>
              <a:ahLst/>
              <a:cxnLst/>
              <a:rect l="l" t="t" r="r" b="b"/>
              <a:pathLst>
                <a:path w="6361430" h="1926589">
                  <a:moveTo>
                    <a:pt x="5461508" y="0"/>
                  </a:moveTo>
                  <a:lnTo>
                    <a:pt x="899668" y="0"/>
                  </a:lnTo>
                  <a:lnTo>
                    <a:pt x="851892" y="1247"/>
                  </a:lnTo>
                  <a:lnTo>
                    <a:pt x="804764" y="4948"/>
                  </a:lnTo>
                  <a:lnTo>
                    <a:pt x="758349" y="11041"/>
                  </a:lnTo>
                  <a:lnTo>
                    <a:pt x="712706" y="19463"/>
                  </a:lnTo>
                  <a:lnTo>
                    <a:pt x="667899" y="30152"/>
                  </a:lnTo>
                  <a:lnTo>
                    <a:pt x="623990" y="43046"/>
                  </a:lnTo>
                  <a:lnTo>
                    <a:pt x="581041" y="58083"/>
                  </a:lnTo>
                  <a:lnTo>
                    <a:pt x="539114" y="75199"/>
                  </a:lnTo>
                  <a:lnTo>
                    <a:pt x="498272" y="94334"/>
                  </a:lnTo>
                  <a:lnTo>
                    <a:pt x="458576" y="115425"/>
                  </a:lnTo>
                  <a:lnTo>
                    <a:pt x="420089" y="138409"/>
                  </a:lnTo>
                  <a:lnTo>
                    <a:pt x="382873" y="163225"/>
                  </a:lnTo>
                  <a:lnTo>
                    <a:pt x="346990" y="189810"/>
                  </a:lnTo>
                  <a:lnTo>
                    <a:pt x="312503" y="218102"/>
                  </a:lnTo>
                  <a:lnTo>
                    <a:pt x="279473" y="248038"/>
                  </a:lnTo>
                  <a:lnTo>
                    <a:pt x="247963" y="279557"/>
                  </a:lnTo>
                  <a:lnTo>
                    <a:pt x="218036" y="312597"/>
                  </a:lnTo>
                  <a:lnTo>
                    <a:pt x="189752" y="347094"/>
                  </a:lnTo>
                  <a:lnTo>
                    <a:pt x="163175" y="382987"/>
                  </a:lnTo>
                  <a:lnTo>
                    <a:pt x="138367" y="420213"/>
                  </a:lnTo>
                  <a:lnTo>
                    <a:pt x="115390" y="458711"/>
                  </a:lnTo>
                  <a:lnTo>
                    <a:pt x="94305" y="498418"/>
                  </a:lnTo>
                  <a:lnTo>
                    <a:pt x="75176" y="539272"/>
                  </a:lnTo>
                  <a:lnTo>
                    <a:pt x="58065" y="581211"/>
                  </a:lnTo>
                  <a:lnTo>
                    <a:pt x="43033" y="624171"/>
                  </a:lnTo>
                  <a:lnTo>
                    <a:pt x="30143" y="668092"/>
                  </a:lnTo>
                  <a:lnTo>
                    <a:pt x="19457" y="712911"/>
                  </a:lnTo>
                  <a:lnTo>
                    <a:pt x="11038" y="758566"/>
                  </a:lnTo>
                  <a:lnTo>
                    <a:pt x="4947" y="804994"/>
                  </a:lnTo>
                  <a:lnTo>
                    <a:pt x="1247" y="852133"/>
                  </a:lnTo>
                  <a:lnTo>
                    <a:pt x="0" y="899922"/>
                  </a:lnTo>
                  <a:lnTo>
                    <a:pt x="0" y="1026413"/>
                  </a:lnTo>
                  <a:lnTo>
                    <a:pt x="1247" y="1074202"/>
                  </a:lnTo>
                  <a:lnTo>
                    <a:pt x="4947" y="1121341"/>
                  </a:lnTo>
                  <a:lnTo>
                    <a:pt x="11038" y="1167769"/>
                  </a:lnTo>
                  <a:lnTo>
                    <a:pt x="19457" y="1213424"/>
                  </a:lnTo>
                  <a:lnTo>
                    <a:pt x="30143" y="1258243"/>
                  </a:lnTo>
                  <a:lnTo>
                    <a:pt x="43033" y="1302164"/>
                  </a:lnTo>
                  <a:lnTo>
                    <a:pt x="58065" y="1345124"/>
                  </a:lnTo>
                  <a:lnTo>
                    <a:pt x="75176" y="1387063"/>
                  </a:lnTo>
                  <a:lnTo>
                    <a:pt x="94305" y="1427917"/>
                  </a:lnTo>
                  <a:lnTo>
                    <a:pt x="115390" y="1467624"/>
                  </a:lnTo>
                  <a:lnTo>
                    <a:pt x="138367" y="1506122"/>
                  </a:lnTo>
                  <a:lnTo>
                    <a:pt x="163175" y="1543348"/>
                  </a:lnTo>
                  <a:lnTo>
                    <a:pt x="189752" y="1579241"/>
                  </a:lnTo>
                  <a:lnTo>
                    <a:pt x="218036" y="1613738"/>
                  </a:lnTo>
                  <a:lnTo>
                    <a:pt x="247963" y="1646778"/>
                  </a:lnTo>
                  <a:lnTo>
                    <a:pt x="279473" y="1678297"/>
                  </a:lnTo>
                  <a:lnTo>
                    <a:pt x="312503" y="1708233"/>
                  </a:lnTo>
                  <a:lnTo>
                    <a:pt x="346990" y="1736525"/>
                  </a:lnTo>
                  <a:lnTo>
                    <a:pt x="382873" y="1763110"/>
                  </a:lnTo>
                  <a:lnTo>
                    <a:pt x="420089" y="1787926"/>
                  </a:lnTo>
                  <a:lnTo>
                    <a:pt x="458576" y="1810910"/>
                  </a:lnTo>
                  <a:lnTo>
                    <a:pt x="498272" y="1832001"/>
                  </a:lnTo>
                  <a:lnTo>
                    <a:pt x="539114" y="1851136"/>
                  </a:lnTo>
                  <a:lnTo>
                    <a:pt x="581041" y="1868252"/>
                  </a:lnTo>
                  <a:lnTo>
                    <a:pt x="623990" y="1883289"/>
                  </a:lnTo>
                  <a:lnTo>
                    <a:pt x="667899" y="1896183"/>
                  </a:lnTo>
                  <a:lnTo>
                    <a:pt x="712706" y="1906872"/>
                  </a:lnTo>
                  <a:lnTo>
                    <a:pt x="758349" y="1915294"/>
                  </a:lnTo>
                  <a:lnTo>
                    <a:pt x="804764" y="1921387"/>
                  </a:lnTo>
                  <a:lnTo>
                    <a:pt x="851892" y="1925088"/>
                  </a:lnTo>
                  <a:lnTo>
                    <a:pt x="899668" y="1926336"/>
                  </a:lnTo>
                  <a:lnTo>
                    <a:pt x="5461508" y="1926336"/>
                  </a:lnTo>
                  <a:lnTo>
                    <a:pt x="5509283" y="1925088"/>
                  </a:lnTo>
                  <a:lnTo>
                    <a:pt x="5556411" y="1921387"/>
                  </a:lnTo>
                  <a:lnTo>
                    <a:pt x="5602826" y="1915294"/>
                  </a:lnTo>
                  <a:lnTo>
                    <a:pt x="5648469" y="1906872"/>
                  </a:lnTo>
                  <a:lnTo>
                    <a:pt x="5693276" y="1896183"/>
                  </a:lnTo>
                  <a:lnTo>
                    <a:pt x="5737185" y="1883289"/>
                  </a:lnTo>
                  <a:lnTo>
                    <a:pt x="5780134" y="1868252"/>
                  </a:lnTo>
                  <a:lnTo>
                    <a:pt x="5822061" y="1851136"/>
                  </a:lnTo>
                  <a:lnTo>
                    <a:pt x="5862903" y="1832001"/>
                  </a:lnTo>
                  <a:lnTo>
                    <a:pt x="5902599" y="1810910"/>
                  </a:lnTo>
                  <a:lnTo>
                    <a:pt x="5941086" y="1787926"/>
                  </a:lnTo>
                  <a:lnTo>
                    <a:pt x="5978302" y="1763110"/>
                  </a:lnTo>
                  <a:lnTo>
                    <a:pt x="6014185" y="1736525"/>
                  </a:lnTo>
                  <a:lnTo>
                    <a:pt x="6048672" y="1708233"/>
                  </a:lnTo>
                  <a:lnTo>
                    <a:pt x="6081702" y="1678297"/>
                  </a:lnTo>
                  <a:lnTo>
                    <a:pt x="6113212" y="1646778"/>
                  </a:lnTo>
                  <a:lnTo>
                    <a:pt x="6143139" y="1613738"/>
                  </a:lnTo>
                  <a:lnTo>
                    <a:pt x="6171423" y="1579241"/>
                  </a:lnTo>
                  <a:lnTo>
                    <a:pt x="6198000" y="1543348"/>
                  </a:lnTo>
                  <a:lnTo>
                    <a:pt x="6222808" y="1506122"/>
                  </a:lnTo>
                  <a:lnTo>
                    <a:pt x="6245785" y="1467624"/>
                  </a:lnTo>
                  <a:lnTo>
                    <a:pt x="6266870" y="1427917"/>
                  </a:lnTo>
                  <a:lnTo>
                    <a:pt x="6285999" y="1387063"/>
                  </a:lnTo>
                  <a:lnTo>
                    <a:pt x="6303110" y="1345124"/>
                  </a:lnTo>
                  <a:lnTo>
                    <a:pt x="6318142" y="1302164"/>
                  </a:lnTo>
                  <a:lnTo>
                    <a:pt x="6331032" y="1258243"/>
                  </a:lnTo>
                  <a:lnTo>
                    <a:pt x="6341718" y="1213424"/>
                  </a:lnTo>
                  <a:lnTo>
                    <a:pt x="6350137" y="1167769"/>
                  </a:lnTo>
                  <a:lnTo>
                    <a:pt x="6356228" y="1121341"/>
                  </a:lnTo>
                  <a:lnTo>
                    <a:pt x="6359928" y="1074202"/>
                  </a:lnTo>
                  <a:lnTo>
                    <a:pt x="6361175" y="1026413"/>
                  </a:lnTo>
                  <a:lnTo>
                    <a:pt x="6361175" y="899922"/>
                  </a:lnTo>
                  <a:lnTo>
                    <a:pt x="6359928" y="852133"/>
                  </a:lnTo>
                  <a:lnTo>
                    <a:pt x="6356228" y="804994"/>
                  </a:lnTo>
                  <a:lnTo>
                    <a:pt x="6350137" y="758566"/>
                  </a:lnTo>
                  <a:lnTo>
                    <a:pt x="6341718" y="712911"/>
                  </a:lnTo>
                  <a:lnTo>
                    <a:pt x="6331032" y="668092"/>
                  </a:lnTo>
                  <a:lnTo>
                    <a:pt x="6318142" y="624171"/>
                  </a:lnTo>
                  <a:lnTo>
                    <a:pt x="6303110" y="581211"/>
                  </a:lnTo>
                  <a:lnTo>
                    <a:pt x="6285999" y="539272"/>
                  </a:lnTo>
                  <a:lnTo>
                    <a:pt x="6266870" y="498418"/>
                  </a:lnTo>
                  <a:lnTo>
                    <a:pt x="6245785" y="458711"/>
                  </a:lnTo>
                  <a:lnTo>
                    <a:pt x="6222808" y="420213"/>
                  </a:lnTo>
                  <a:lnTo>
                    <a:pt x="6198000" y="382987"/>
                  </a:lnTo>
                  <a:lnTo>
                    <a:pt x="6171423" y="347094"/>
                  </a:lnTo>
                  <a:lnTo>
                    <a:pt x="6143139" y="312597"/>
                  </a:lnTo>
                  <a:lnTo>
                    <a:pt x="6113212" y="279557"/>
                  </a:lnTo>
                  <a:lnTo>
                    <a:pt x="6081702" y="248038"/>
                  </a:lnTo>
                  <a:lnTo>
                    <a:pt x="6048672" y="218102"/>
                  </a:lnTo>
                  <a:lnTo>
                    <a:pt x="6014185" y="189810"/>
                  </a:lnTo>
                  <a:lnTo>
                    <a:pt x="5978302" y="163225"/>
                  </a:lnTo>
                  <a:lnTo>
                    <a:pt x="5941086" y="138409"/>
                  </a:lnTo>
                  <a:lnTo>
                    <a:pt x="5902599" y="115425"/>
                  </a:lnTo>
                  <a:lnTo>
                    <a:pt x="5862903" y="94334"/>
                  </a:lnTo>
                  <a:lnTo>
                    <a:pt x="5822061" y="75199"/>
                  </a:lnTo>
                  <a:lnTo>
                    <a:pt x="5780134" y="58083"/>
                  </a:lnTo>
                  <a:lnTo>
                    <a:pt x="5737185" y="43046"/>
                  </a:lnTo>
                  <a:lnTo>
                    <a:pt x="5693276" y="30152"/>
                  </a:lnTo>
                  <a:lnTo>
                    <a:pt x="5648469" y="19463"/>
                  </a:lnTo>
                  <a:lnTo>
                    <a:pt x="5602826" y="11041"/>
                  </a:lnTo>
                  <a:lnTo>
                    <a:pt x="5556411" y="4948"/>
                  </a:lnTo>
                  <a:lnTo>
                    <a:pt x="5509283" y="1247"/>
                  </a:lnTo>
                  <a:lnTo>
                    <a:pt x="5461508" y="0"/>
                  </a:lnTo>
                  <a:close/>
                </a:path>
              </a:pathLst>
            </a:custGeom>
            <a:solidFill>
              <a:srgbClr val="6A231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0975" y="4125467"/>
              <a:ext cx="1554479" cy="155143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534399" y="4062983"/>
              <a:ext cx="1531620" cy="1530350"/>
            </a:xfrm>
            <a:custGeom>
              <a:avLst/>
              <a:gdLst/>
              <a:ahLst/>
              <a:cxnLst/>
              <a:rect l="l" t="t" r="r" b="b"/>
              <a:pathLst>
                <a:path w="1531620" h="1530350">
                  <a:moveTo>
                    <a:pt x="765809" y="0"/>
                  </a:moveTo>
                  <a:lnTo>
                    <a:pt x="717382" y="1505"/>
                  </a:lnTo>
                  <a:lnTo>
                    <a:pt x="669755" y="5960"/>
                  </a:lnTo>
                  <a:lnTo>
                    <a:pt x="623017" y="13277"/>
                  </a:lnTo>
                  <a:lnTo>
                    <a:pt x="577259" y="23364"/>
                  </a:lnTo>
                  <a:lnTo>
                    <a:pt x="532569" y="36134"/>
                  </a:lnTo>
                  <a:lnTo>
                    <a:pt x="489039" y="51495"/>
                  </a:lnTo>
                  <a:lnTo>
                    <a:pt x="446757" y="69359"/>
                  </a:lnTo>
                  <a:lnTo>
                    <a:pt x="405814" y="89636"/>
                  </a:lnTo>
                  <a:lnTo>
                    <a:pt x="366299" y="112236"/>
                  </a:lnTo>
                  <a:lnTo>
                    <a:pt x="328301" y="137069"/>
                  </a:lnTo>
                  <a:lnTo>
                    <a:pt x="291911" y="164047"/>
                  </a:lnTo>
                  <a:lnTo>
                    <a:pt x="257219" y="193079"/>
                  </a:lnTo>
                  <a:lnTo>
                    <a:pt x="224313" y="224075"/>
                  </a:lnTo>
                  <a:lnTo>
                    <a:pt x="193285" y="256947"/>
                  </a:lnTo>
                  <a:lnTo>
                    <a:pt x="164223" y="291604"/>
                  </a:lnTo>
                  <a:lnTo>
                    <a:pt x="137217" y="327957"/>
                  </a:lnTo>
                  <a:lnTo>
                    <a:pt x="112357" y="365916"/>
                  </a:lnTo>
                  <a:lnTo>
                    <a:pt x="89733" y="405393"/>
                  </a:lnTo>
                  <a:lnTo>
                    <a:pt x="69435" y="446296"/>
                  </a:lnTo>
                  <a:lnTo>
                    <a:pt x="51552" y="488536"/>
                  </a:lnTo>
                  <a:lnTo>
                    <a:pt x="36173" y="532025"/>
                  </a:lnTo>
                  <a:lnTo>
                    <a:pt x="23390" y="576671"/>
                  </a:lnTo>
                  <a:lnTo>
                    <a:pt x="13291" y="622386"/>
                  </a:lnTo>
                  <a:lnTo>
                    <a:pt x="5967" y="669081"/>
                  </a:lnTo>
                  <a:lnTo>
                    <a:pt x="1506" y="716664"/>
                  </a:lnTo>
                  <a:lnTo>
                    <a:pt x="0" y="765048"/>
                  </a:lnTo>
                  <a:lnTo>
                    <a:pt x="1506" y="813431"/>
                  </a:lnTo>
                  <a:lnTo>
                    <a:pt x="5967" y="861014"/>
                  </a:lnTo>
                  <a:lnTo>
                    <a:pt x="13291" y="907709"/>
                  </a:lnTo>
                  <a:lnTo>
                    <a:pt x="23390" y="953424"/>
                  </a:lnTo>
                  <a:lnTo>
                    <a:pt x="36173" y="998070"/>
                  </a:lnTo>
                  <a:lnTo>
                    <a:pt x="51552" y="1041559"/>
                  </a:lnTo>
                  <a:lnTo>
                    <a:pt x="69435" y="1083799"/>
                  </a:lnTo>
                  <a:lnTo>
                    <a:pt x="89733" y="1124702"/>
                  </a:lnTo>
                  <a:lnTo>
                    <a:pt x="112357" y="1164179"/>
                  </a:lnTo>
                  <a:lnTo>
                    <a:pt x="137217" y="1202138"/>
                  </a:lnTo>
                  <a:lnTo>
                    <a:pt x="164223" y="1238491"/>
                  </a:lnTo>
                  <a:lnTo>
                    <a:pt x="193285" y="1273148"/>
                  </a:lnTo>
                  <a:lnTo>
                    <a:pt x="224313" y="1306020"/>
                  </a:lnTo>
                  <a:lnTo>
                    <a:pt x="257219" y="1337016"/>
                  </a:lnTo>
                  <a:lnTo>
                    <a:pt x="291911" y="1366048"/>
                  </a:lnTo>
                  <a:lnTo>
                    <a:pt x="328301" y="1393026"/>
                  </a:lnTo>
                  <a:lnTo>
                    <a:pt x="366299" y="1417859"/>
                  </a:lnTo>
                  <a:lnTo>
                    <a:pt x="405814" y="1440459"/>
                  </a:lnTo>
                  <a:lnTo>
                    <a:pt x="446757" y="1460736"/>
                  </a:lnTo>
                  <a:lnTo>
                    <a:pt x="489039" y="1478600"/>
                  </a:lnTo>
                  <a:lnTo>
                    <a:pt x="532569" y="1493961"/>
                  </a:lnTo>
                  <a:lnTo>
                    <a:pt x="577259" y="1506731"/>
                  </a:lnTo>
                  <a:lnTo>
                    <a:pt x="623017" y="1516818"/>
                  </a:lnTo>
                  <a:lnTo>
                    <a:pt x="669755" y="1524135"/>
                  </a:lnTo>
                  <a:lnTo>
                    <a:pt x="717382" y="1528590"/>
                  </a:lnTo>
                  <a:lnTo>
                    <a:pt x="765809" y="1530095"/>
                  </a:lnTo>
                  <a:lnTo>
                    <a:pt x="814237" y="1528590"/>
                  </a:lnTo>
                  <a:lnTo>
                    <a:pt x="861864" y="1524135"/>
                  </a:lnTo>
                  <a:lnTo>
                    <a:pt x="908602" y="1516818"/>
                  </a:lnTo>
                  <a:lnTo>
                    <a:pt x="954360" y="1506731"/>
                  </a:lnTo>
                  <a:lnTo>
                    <a:pt x="999050" y="1493961"/>
                  </a:lnTo>
                  <a:lnTo>
                    <a:pt x="1042580" y="1478600"/>
                  </a:lnTo>
                  <a:lnTo>
                    <a:pt x="1084862" y="1460736"/>
                  </a:lnTo>
                  <a:lnTo>
                    <a:pt x="1125805" y="1440459"/>
                  </a:lnTo>
                  <a:lnTo>
                    <a:pt x="1165320" y="1417859"/>
                  </a:lnTo>
                  <a:lnTo>
                    <a:pt x="1203318" y="1393026"/>
                  </a:lnTo>
                  <a:lnTo>
                    <a:pt x="1239708" y="1366048"/>
                  </a:lnTo>
                  <a:lnTo>
                    <a:pt x="1274400" y="1337016"/>
                  </a:lnTo>
                  <a:lnTo>
                    <a:pt x="1307306" y="1306020"/>
                  </a:lnTo>
                  <a:lnTo>
                    <a:pt x="1338334" y="1273148"/>
                  </a:lnTo>
                  <a:lnTo>
                    <a:pt x="1367396" y="1238491"/>
                  </a:lnTo>
                  <a:lnTo>
                    <a:pt x="1394402" y="1202138"/>
                  </a:lnTo>
                  <a:lnTo>
                    <a:pt x="1419262" y="1164179"/>
                  </a:lnTo>
                  <a:lnTo>
                    <a:pt x="1441886" y="1124702"/>
                  </a:lnTo>
                  <a:lnTo>
                    <a:pt x="1462184" y="1083799"/>
                  </a:lnTo>
                  <a:lnTo>
                    <a:pt x="1480067" y="1041559"/>
                  </a:lnTo>
                  <a:lnTo>
                    <a:pt x="1495446" y="998070"/>
                  </a:lnTo>
                  <a:lnTo>
                    <a:pt x="1508229" y="953424"/>
                  </a:lnTo>
                  <a:lnTo>
                    <a:pt x="1518328" y="907709"/>
                  </a:lnTo>
                  <a:lnTo>
                    <a:pt x="1525652" y="861014"/>
                  </a:lnTo>
                  <a:lnTo>
                    <a:pt x="1530113" y="813431"/>
                  </a:lnTo>
                  <a:lnTo>
                    <a:pt x="1531620" y="765048"/>
                  </a:lnTo>
                  <a:lnTo>
                    <a:pt x="1530113" y="716664"/>
                  </a:lnTo>
                  <a:lnTo>
                    <a:pt x="1525652" y="669081"/>
                  </a:lnTo>
                  <a:lnTo>
                    <a:pt x="1518328" y="622386"/>
                  </a:lnTo>
                  <a:lnTo>
                    <a:pt x="1508229" y="576671"/>
                  </a:lnTo>
                  <a:lnTo>
                    <a:pt x="1495446" y="532025"/>
                  </a:lnTo>
                  <a:lnTo>
                    <a:pt x="1480067" y="488536"/>
                  </a:lnTo>
                  <a:lnTo>
                    <a:pt x="1462184" y="446296"/>
                  </a:lnTo>
                  <a:lnTo>
                    <a:pt x="1441886" y="405393"/>
                  </a:lnTo>
                  <a:lnTo>
                    <a:pt x="1419262" y="365916"/>
                  </a:lnTo>
                  <a:lnTo>
                    <a:pt x="1394402" y="327957"/>
                  </a:lnTo>
                  <a:lnTo>
                    <a:pt x="1367396" y="291604"/>
                  </a:lnTo>
                  <a:lnTo>
                    <a:pt x="1338334" y="256947"/>
                  </a:lnTo>
                  <a:lnTo>
                    <a:pt x="1307306" y="224075"/>
                  </a:lnTo>
                  <a:lnTo>
                    <a:pt x="1274400" y="193079"/>
                  </a:lnTo>
                  <a:lnTo>
                    <a:pt x="1239708" y="164047"/>
                  </a:lnTo>
                  <a:lnTo>
                    <a:pt x="1203318" y="137069"/>
                  </a:lnTo>
                  <a:lnTo>
                    <a:pt x="1165320" y="112236"/>
                  </a:lnTo>
                  <a:lnTo>
                    <a:pt x="1125805" y="89636"/>
                  </a:lnTo>
                  <a:lnTo>
                    <a:pt x="1084862" y="69359"/>
                  </a:lnTo>
                  <a:lnTo>
                    <a:pt x="1042580" y="51495"/>
                  </a:lnTo>
                  <a:lnTo>
                    <a:pt x="999050" y="36134"/>
                  </a:lnTo>
                  <a:lnTo>
                    <a:pt x="954360" y="23364"/>
                  </a:lnTo>
                  <a:lnTo>
                    <a:pt x="908602" y="13277"/>
                  </a:lnTo>
                  <a:lnTo>
                    <a:pt x="861864" y="5960"/>
                  </a:lnTo>
                  <a:lnTo>
                    <a:pt x="814237" y="1505"/>
                  </a:lnTo>
                  <a:lnTo>
                    <a:pt x="765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799830" y="6301232"/>
            <a:ext cx="1000125" cy="488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000" spc="-114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000" spc="-115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888" sz="4500" spc="-117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000" spc="-3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09990" y="6834327"/>
            <a:ext cx="981710" cy="488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000" spc="-2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466321" y="6180124"/>
            <a:ext cx="1306830" cy="1294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9725" marR="5080" indent="-327660">
              <a:lnSpc>
                <a:spcPct val="117300"/>
              </a:lnSpc>
              <a:spcBef>
                <a:spcPts val="95"/>
              </a:spcBef>
            </a:pPr>
            <a:r>
              <a:rPr dirty="0" sz="35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3550" spc="-25">
                <a:solidFill>
                  <a:srgbClr val="FFFFFF"/>
                </a:solidFill>
                <a:latin typeface="Arial"/>
                <a:cs typeface="Arial"/>
              </a:rPr>
              <a:t>5%</a:t>
            </a:r>
            <a:endParaRPr sz="35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785606" y="4489830"/>
            <a:ext cx="103124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40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709275" y="4090187"/>
            <a:ext cx="3041650" cy="12446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dirty="0" sz="3450" spc="-2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33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dirty="0" sz="3450" spc="-15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34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2.6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7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903334" y="1672843"/>
            <a:ext cx="517652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/>
              <a:t>KEY</a:t>
            </a:r>
            <a:r>
              <a:rPr dirty="0" sz="6000" spc="-625"/>
              <a:t> </a:t>
            </a:r>
            <a:r>
              <a:rPr dirty="0" sz="6000" spc="-355"/>
              <a:t>INSIGHTS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35251"/>
            <a:ext cx="10015855" cy="2626360"/>
            <a:chOff x="0" y="1635251"/>
            <a:chExt cx="10015855" cy="2626360"/>
          </a:xfrm>
        </p:grpSpPr>
        <p:sp>
          <p:nvSpPr>
            <p:cNvPr id="5" name="object 5" descr=""/>
            <p:cNvSpPr/>
            <p:nvPr/>
          </p:nvSpPr>
          <p:spPr>
            <a:xfrm>
              <a:off x="3457955" y="1635251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60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2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247899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59808"/>
            <a:ext cx="10015855" cy="2626360"/>
            <a:chOff x="0" y="4559808"/>
            <a:chExt cx="10015855" cy="2626360"/>
          </a:xfrm>
        </p:grpSpPr>
        <p:sp>
          <p:nvSpPr>
            <p:cNvPr id="8" name="object 8" descr=""/>
            <p:cNvSpPr/>
            <p:nvPr/>
          </p:nvSpPr>
          <p:spPr>
            <a:xfrm>
              <a:off x="3457955" y="4559808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7938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72456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88935"/>
            <a:ext cx="10015855" cy="2626360"/>
            <a:chOff x="0" y="7488935"/>
            <a:chExt cx="10015855" cy="2626360"/>
          </a:xfrm>
        </p:grpSpPr>
        <p:sp>
          <p:nvSpPr>
            <p:cNvPr id="11" name="object 11" descr=""/>
            <p:cNvSpPr/>
            <p:nvPr/>
          </p:nvSpPr>
          <p:spPr>
            <a:xfrm>
              <a:off x="3457955" y="7488935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110"/>
                  </a:lnTo>
                  <a:lnTo>
                    <a:pt x="8957" y="2556323"/>
                  </a:lnTo>
                  <a:lnTo>
                    <a:pt x="33369" y="2592484"/>
                  </a:lnTo>
                  <a:lnTo>
                    <a:pt x="69544" y="2616893"/>
                  </a:lnTo>
                  <a:lnTo>
                    <a:pt x="113792" y="2625851"/>
                  </a:lnTo>
                  <a:lnTo>
                    <a:pt x="6443980" y="2625851"/>
                  </a:lnTo>
                  <a:lnTo>
                    <a:pt x="6488227" y="2616893"/>
                  </a:lnTo>
                  <a:lnTo>
                    <a:pt x="6524402" y="2592484"/>
                  </a:lnTo>
                  <a:lnTo>
                    <a:pt x="6548814" y="2556323"/>
                  </a:lnTo>
                  <a:lnTo>
                    <a:pt x="6557772" y="251211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393C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101583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653592" y="2554986"/>
            <a:ext cx="342836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>
                <a:solidFill>
                  <a:srgbClr val="43B4BD"/>
                </a:solidFill>
                <a:latin typeface="Verdana"/>
                <a:cs typeface="Verdana"/>
              </a:rPr>
              <a:t>Fabric</a:t>
            </a:r>
            <a:r>
              <a:rPr dirty="0" sz="3400" spc="-114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141214" y="1640535"/>
            <a:ext cx="2668270" cy="250253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Faux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Nylon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Jute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Cloth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3172" y="5361178"/>
            <a:ext cx="2527935" cy="975994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83845" marR="5080" indent="-271780">
              <a:lnSpc>
                <a:spcPts val="3410"/>
              </a:lnSpc>
              <a:spcBef>
                <a:spcPts val="765"/>
              </a:spcBef>
            </a:pPr>
            <a:r>
              <a:rPr dirty="0" sz="34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74665" y="4495241"/>
            <a:ext cx="3860800" cy="250253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Shopping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Casual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Every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Day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Laptop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Travel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Personalized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16432" y="8410447"/>
            <a:ext cx="370141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>
                <a:solidFill>
                  <a:srgbClr val="43B4BD"/>
                </a:solidFill>
                <a:latin typeface="Verdana"/>
                <a:cs typeface="Verdana"/>
              </a:rPr>
              <a:t>Pattern</a:t>
            </a:r>
            <a:r>
              <a:rPr dirty="0" sz="3400" spc="-1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141214" y="7988611"/>
            <a:ext cx="1923414" cy="151130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75">
                <a:solidFill>
                  <a:srgbClr val="FFFFFF"/>
                </a:solidFill>
                <a:latin typeface="Verdana"/>
                <a:cs typeface="Verdana"/>
              </a:rPr>
              <a:t>Printed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Textured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Solid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/>
              <a:t>Global</a:t>
            </a:r>
            <a:r>
              <a:rPr dirty="0" sz="5500" spc="-220"/>
              <a:t> </a:t>
            </a:r>
            <a:r>
              <a:rPr dirty="0" sz="5500" spc="75"/>
              <a:t>Tote</a:t>
            </a:r>
            <a:r>
              <a:rPr dirty="0" sz="5500" spc="-220"/>
              <a:t> </a:t>
            </a:r>
            <a:r>
              <a:rPr dirty="0" sz="5500" spc="-25"/>
              <a:t>Bags</a:t>
            </a:r>
            <a:r>
              <a:rPr dirty="0" sz="5500" spc="-235"/>
              <a:t> </a:t>
            </a:r>
            <a:r>
              <a:rPr dirty="0" sz="5500"/>
              <a:t>Market</a:t>
            </a:r>
            <a:r>
              <a:rPr dirty="0" sz="5500" spc="-235"/>
              <a:t> </a:t>
            </a:r>
            <a:r>
              <a:rPr dirty="0" sz="5500"/>
              <a:t>Revenue</a:t>
            </a:r>
            <a:r>
              <a:rPr dirty="0" sz="5500" spc="-210"/>
              <a:t> </a:t>
            </a:r>
            <a:r>
              <a:rPr dirty="0" sz="5500"/>
              <a:t>share</a:t>
            </a:r>
            <a:r>
              <a:rPr dirty="0" sz="5500" spc="-225"/>
              <a:t> </a:t>
            </a:r>
            <a:r>
              <a:rPr dirty="0" sz="5500" spc="155"/>
              <a:t>for</a:t>
            </a:r>
            <a:r>
              <a:rPr dirty="0" sz="5500" spc="-215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1653773" y="4894910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09139" marR="5080" indent="-1997075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450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D4AA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D4AA8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6966" y="2304669"/>
            <a:ext cx="4959417" cy="46075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8082" y="2842132"/>
            <a:ext cx="5740299" cy="45669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2175" y="3375025"/>
            <a:ext cx="6283325" cy="456691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7256966" y="3904869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22"/>
                </a:lnTo>
                <a:lnTo>
                  <a:pt x="32881" y="30733"/>
                </a:lnTo>
                <a:lnTo>
                  <a:pt x="8352" y="66377"/>
                </a:lnTo>
                <a:lnTo>
                  <a:pt x="0" y="110616"/>
                </a:lnTo>
                <a:lnTo>
                  <a:pt x="0" y="252729"/>
                </a:lnTo>
                <a:lnTo>
                  <a:pt x="8352" y="296862"/>
                </a:lnTo>
                <a:lnTo>
                  <a:pt x="32881" y="332549"/>
                </a:lnTo>
                <a:lnTo>
                  <a:pt x="70812" y="355471"/>
                </a:lnTo>
                <a:lnTo>
                  <a:pt x="119193" y="363346"/>
                </a:lnTo>
                <a:lnTo>
                  <a:pt x="144961" y="361441"/>
                </a:lnTo>
                <a:lnTo>
                  <a:pt x="167977" y="355726"/>
                </a:lnTo>
                <a:lnTo>
                  <a:pt x="188256" y="346201"/>
                </a:lnTo>
                <a:lnTo>
                  <a:pt x="205807" y="332866"/>
                </a:lnTo>
                <a:lnTo>
                  <a:pt x="206663" y="331850"/>
                </a:lnTo>
                <a:lnTo>
                  <a:pt x="120717" y="331850"/>
                </a:lnTo>
                <a:lnTo>
                  <a:pt x="102596" y="330491"/>
                </a:lnTo>
                <a:lnTo>
                  <a:pt x="59376" y="310006"/>
                </a:lnTo>
                <a:lnTo>
                  <a:pt x="37463" y="269609"/>
                </a:lnTo>
                <a:lnTo>
                  <a:pt x="36008" y="252729"/>
                </a:lnTo>
                <a:lnTo>
                  <a:pt x="36008" y="110616"/>
                </a:lnTo>
                <a:lnTo>
                  <a:pt x="48867" y="65004"/>
                </a:lnTo>
                <a:lnTo>
                  <a:pt x="85364" y="36861"/>
                </a:lnTo>
                <a:lnTo>
                  <a:pt x="119193" y="31368"/>
                </a:lnTo>
                <a:lnTo>
                  <a:pt x="206597" y="31368"/>
                </a:lnTo>
                <a:lnTo>
                  <a:pt x="205411" y="30114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545"/>
                </a:moveTo>
                <a:lnTo>
                  <a:pt x="122495" y="177545"/>
                </a:lnTo>
                <a:lnTo>
                  <a:pt x="120209" y="179831"/>
                </a:lnTo>
                <a:lnTo>
                  <a:pt x="120209" y="206882"/>
                </a:lnTo>
                <a:lnTo>
                  <a:pt x="122495" y="209041"/>
                </a:lnTo>
                <a:lnTo>
                  <a:pt x="201108" y="209041"/>
                </a:lnTo>
                <a:lnTo>
                  <a:pt x="201997" y="209930"/>
                </a:lnTo>
                <a:lnTo>
                  <a:pt x="201997" y="257301"/>
                </a:lnTo>
                <a:lnTo>
                  <a:pt x="200616" y="273419"/>
                </a:lnTo>
                <a:lnTo>
                  <a:pt x="179899" y="311530"/>
                </a:lnTo>
                <a:lnTo>
                  <a:pt x="138341" y="330586"/>
                </a:lnTo>
                <a:lnTo>
                  <a:pt x="120717" y="331850"/>
                </a:lnTo>
                <a:lnTo>
                  <a:pt x="206663" y="331850"/>
                </a:lnTo>
                <a:lnTo>
                  <a:pt x="219883" y="316148"/>
                </a:lnTo>
                <a:lnTo>
                  <a:pt x="229922" y="296465"/>
                </a:lnTo>
                <a:lnTo>
                  <a:pt x="235936" y="273806"/>
                </a:lnTo>
                <a:lnTo>
                  <a:pt x="237938" y="248157"/>
                </a:lnTo>
                <a:lnTo>
                  <a:pt x="237938" y="179831"/>
                </a:lnTo>
                <a:lnTo>
                  <a:pt x="235779" y="177545"/>
                </a:lnTo>
                <a:close/>
              </a:path>
              <a:path w="1602740" h="363854">
                <a:moveTo>
                  <a:pt x="206597" y="31368"/>
                </a:moveTo>
                <a:lnTo>
                  <a:pt x="119193" y="31368"/>
                </a:lnTo>
                <a:lnTo>
                  <a:pt x="137029" y="32702"/>
                </a:lnTo>
                <a:lnTo>
                  <a:pt x="153007" y="36702"/>
                </a:lnTo>
                <a:lnTo>
                  <a:pt x="189246" y="64160"/>
                </a:lnTo>
                <a:lnTo>
                  <a:pt x="201953" y="107568"/>
                </a:lnTo>
                <a:lnTo>
                  <a:pt x="201997" y="117347"/>
                </a:lnTo>
                <a:lnTo>
                  <a:pt x="204156" y="119252"/>
                </a:lnTo>
                <a:lnTo>
                  <a:pt x="235779" y="119252"/>
                </a:lnTo>
                <a:lnTo>
                  <a:pt x="237938" y="116966"/>
                </a:lnTo>
                <a:lnTo>
                  <a:pt x="237938" y="107568"/>
                </a:lnTo>
                <a:lnTo>
                  <a:pt x="237030" y="92448"/>
                </a:lnTo>
                <a:lnTo>
                  <a:pt x="234287" y="78136"/>
                </a:lnTo>
                <a:lnTo>
                  <a:pt x="229687" y="64635"/>
                </a:lnTo>
                <a:lnTo>
                  <a:pt x="223206" y="51942"/>
                </a:lnTo>
                <a:lnTo>
                  <a:pt x="215088" y="40344"/>
                </a:lnTo>
                <a:lnTo>
                  <a:pt x="206597" y="31368"/>
                </a:lnTo>
                <a:close/>
              </a:path>
              <a:path w="1602740" h="363854">
                <a:moveTo>
                  <a:pt x="362525" y="102488"/>
                </a:moveTo>
                <a:lnTo>
                  <a:pt x="330775" y="102488"/>
                </a:lnTo>
                <a:lnTo>
                  <a:pt x="328616" y="104647"/>
                </a:lnTo>
                <a:lnTo>
                  <a:pt x="328616" y="357123"/>
                </a:lnTo>
                <a:lnTo>
                  <a:pt x="330775" y="359282"/>
                </a:lnTo>
                <a:lnTo>
                  <a:pt x="362525" y="359282"/>
                </a:lnTo>
                <a:lnTo>
                  <a:pt x="364684" y="357123"/>
                </a:lnTo>
                <a:lnTo>
                  <a:pt x="364684" y="204469"/>
                </a:lnTo>
                <a:lnTo>
                  <a:pt x="365758" y="190894"/>
                </a:lnTo>
                <a:lnTo>
                  <a:pt x="391120" y="149336"/>
                </a:lnTo>
                <a:lnTo>
                  <a:pt x="411908" y="139953"/>
                </a:lnTo>
                <a:lnTo>
                  <a:pt x="365954" y="139953"/>
                </a:lnTo>
                <a:lnTo>
                  <a:pt x="365446" y="139826"/>
                </a:lnTo>
                <a:lnTo>
                  <a:pt x="364938" y="139572"/>
                </a:lnTo>
                <a:lnTo>
                  <a:pt x="364684" y="138810"/>
                </a:lnTo>
                <a:lnTo>
                  <a:pt x="364684" y="104647"/>
                </a:lnTo>
                <a:lnTo>
                  <a:pt x="362525" y="102488"/>
                </a:lnTo>
                <a:close/>
              </a:path>
              <a:path w="1602740" h="363854">
                <a:moveTo>
                  <a:pt x="458252" y="137667"/>
                </a:moveTo>
                <a:lnTo>
                  <a:pt x="435677" y="137667"/>
                </a:lnTo>
                <a:lnTo>
                  <a:pt x="444059" y="138556"/>
                </a:lnTo>
                <a:lnTo>
                  <a:pt x="450409" y="140588"/>
                </a:lnTo>
                <a:lnTo>
                  <a:pt x="454854" y="141858"/>
                </a:lnTo>
                <a:lnTo>
                  <a:pt x="457521" y="140588"/>
                </a:lnTo>
                <a:lnTo>
                  <a:pt x="458252" y="137667"/>
                </a:lnTo>
                <a:close/>
              </a:path>
              <a:path w="1602740" h="363854">
                <a:moveTo>
                  <a:pt x="432121" y="99948"/>
                </a:moveTo>
                <a:lnTo>
                  <a:pt x="394402" y="110108"/>
                </a:lnTo>
                <a:lnTo>
                  <a:pt x="367224" y="138556"/>
                </a:lnTo>
                <a:lnTo>
                  <a:pt x="366462" y="139572"/>
                </a:lnTo>
                <a:lnTo>
                  <a:pt x="365954" y="139953"/>
                </a:lnTo>
                <a:lnTo>
                  <a:pt x="411908" y="139953"/>
                </a:lnTo>
                <a:lnTo>
                  <a:pt x="412925" y="139620"/>
                </a:lnTo>
                <a:lnTo>
                  <a:pt x="425517" y="138048"/>
                </a:lnTo>
                <a:lnTo>
                  <a:pt x="435677" y="137667"/>
                </a:lnTo>
                <a:lnTo>
                  <a:pt x="458252" y="137667"/>
                </a:lnTo>
                <a:lnTo>
                  <a:pt x="458537" y="136525"/>
                </a:lnTo>
                <a:lnTo>
                  <a:pt x="463617" y="114172"/>
                </a:lnTo>
                <a:lnTo>
                  <a:pt x="464633" y="110108"/>
                </a:lnTo>
                <a:lnTo>
                  <a:pt x="463490" y="107314"/>
                </a:lnTo>
                <a:lnTo>
                  <a:pt x="460061" y="106044"/>
                </a:lnTo>
                <a:lnTo>
                  <a:pt x="454106" y="103378"/>
                </a:lnTo>
                <a:lnTo>
                  <a:pt x="447473" y="101473"/>
                </a:lnTo>
                <a:lnTo>
                  <a:pt x="440148" y="100329"/>
                </a:lnTo>
                <a:lnTo>
                  <a:pt x="432121" y="99948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8979"/>
                </a:lnTo>
                <a:lnTo>
                  <a:pt x="542421" y="139382"/>
                </a:lnTo>
                <a:lnTo>
                  <a:pt x="525353" y="181050"/>
                </a:lnTo>
                <a:lnTo>
                  <a:pt x="521656" y="230377"/>
                </a:lnTo>
                <a:lnTo>
                  <a:pt x="522107" y="248925"/>
                </a:lnTo>
                <a:lnTo>
                  <a:pt x="528768" y="292734"/>
                </a:lnTo>
                <a:lnTo>
                  <a:pt x="553022" y="334258"/>
                </a:lnTo>
                <a:lnTo>
                  <a:pt x="593935" y="358663"/>
                </a:lnTo>
                <a:lnTo>
                  <a:pt x="628209" y="363346"/>
                </a:lnTo>
                <a:lnTo>
                  <a:pt x="645612" y="362178"/>
                </a:lnTo>
                <a:lnTo>
                  <a:pt x="690439" y="344550"/>
                </a:lnTo>
                <a:lnTo>
                  <a:pt x="704502" y="331850"/>
                </a:lnTo>
                <a:lnTo>
                  <a:pt x="628209" y="331850"/>
                </a:lnTo>
                <a:lnTo>
                  <a:pt x="616039" y="331015"/>
                </a:lnTo>
                <a:lnTo>
                  <a:pt x="577388" y="311106"/>
                </a:lnTo>
                <a:lnTo>
                  <a:pt x="560536" y="273373"/>
                </a:lnTo>
                <a:lnTo>
                  <a:pt x="558232" y="230885"/>
                </a:lnTo>
                <a:lnTo>
                  <a:pt x="558492" y="213975"/>
                </a:lnTo>
                <a:lnTo>
                  <a:pt x="566037" y="168743"/>
                </a:lnTo>
                <a:lnTo>
                  <a:pt x="594689" y="137475"/>
                </a:lnTo>
                <a:lnTo>
                  <a:pt x="627193" y="129920"/>
                </a:lnTo>
                <a:lnTo>
                  <a:pt x="705087" y="129920"/>
                </a:lnTo>
                <a:lnTo>
                  <a:pt x="702973" y="127406"/>
                </a:lnTo>
                <a:lnTo>
                  <a:pt x="690947" y="117220"/>
                </a:lnTo>
                <a:lnTo>
                  <a:pt x="677233" y="108979"/>
                </a:lnTo>
                <a:lnTo>
                  <a:pt x="662198" y="103108"/>
                </a:lnTo>
                <a:lnTo>
                  <a:pt x="645853" y="99593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87" y="129920"/>
                </a:moveTo>
                <a:lnTo>
                  <a:pt x="627193" y="129920"/>
                </a:lnTo>
                <a:lnTo>
                  <a:pt x="639437" y="130756"/>
                </a:lnTo>
                <a:lnTo>
                  <a:pt x="650657" y="133270"/>
                </a:lnTo>
                <a:lnTo>
                  <a:pt x="684677" y="159099"/>
                </a:lnTo>
                <a:lnTo>
                  <a:pt x="696266" y="199802"/>
                </a:lnTo>
                <a:lnTo>
                  <a:pt x="697297" y="230885"/>
                </a:lnTo>
                <a:lnTo>
                  <a:pt x="697038" y="247223"/>
                </a:lnTo>
                <a:lnTo>
                  <a:pt x="689493" y="292921"/>
                </a:lnTo>
                <a:lnTo>
                  <a:pt x="660767" y="324296"/>
                </a:lnTo>
                <a:lnTo>
                  <a:pt x="628209" y="331850"/>
                </a:lnTo>
                <a:lnTo>
                  <a:pt x="704502" y="331850"/>
                </a:lnTo>
                <a:lnTo>
                  <a:pt x="726761" y="292734"/>
                </a:lnTo>
                <a:lnTo>
                  <a:pt x="733316" y="248925"/>
                </a:lnTo>
                <a:lnTo>
                  <a:pt x="733746" y="230377"/>
                </a:lnTo>
                <a:lnTo>
                  <a:pt x="733302" y="212014"/>
                </a:lnTo>
                <a:lnTo>
                  <a:pt x="726761" y="167893"/>
                </a:lnTo>
                <a:lnTo>
                  <a:pt x="712950" y="139271"/>
                </a:lnTo>
                <a:lnTo>
                  <a:pt x="705087" y="129920"/>
                </a:lnTo>
                <a:close/>
              </a:path>
              <a:path w="1602740" h="363854">
                <a:moveTo>
                  <a:pt x="833187" y="102488"/>
                </a:moveTo>
                <a:lnTo>
                  <a:pt x="803977" y="102488"/>
                </a:lnTo>
                <a:lnTo>
                  <a:pt x="802580" y="102996"/>
                </a:lnTo>
                <a:lnTo>
                  <a:pt x="801310" y="104012"/>
                </a:lnTo>
                <a:lnTo>
                  <a:pt x="800167" y="105028"/>
                </a:lnTo>
                <a:lnTo>
                  <a:pt x="799532" y="106171"/>
                </a:lnTo>
                <a:lnTo>
                  <a:pt x="799532" y="108584"/>
                </a:lnTo>
                <a:lnTo>
                  <a:pt x="800040" y="110108"/>
                </a:lnTo>
                <a:lnTo>
                  <a:pt x="871160" y="353694"/>
                </a:lnTo>
                <a:lnTo>
                  <a:pt x="872176" y="357377"/>
                </a:lnTo>
                <a:lnTo>
                  <a:pt x="874462" y="359282"/>
                </a:lnTo>
                <a:lnTo>
                  <a:pt x="907355" y="359282"/>
                </a:lnTo>
                <a:lnTo>
                  <a:pt x="909641" y="357377"/>
                </a:lnTo>
                <a:lnTo>
                  <a:pt x="910657" y="353694"/>
                </a:lnTo>
                <a:lnTo>
                  <a:pt x="923695" y="307466"/>
                </a:lnTo>
                <a:lnTo>
                  <a:pt x="890210" y="307466"/>
                </a:lnTo>
                <a:lnTo>
                  <a:pt x="889702" y="306958"/>
                </a:lnTo>
                <a:lnTo>
                  <a:pt x="889448" y="305942"/>
                </a:lnTo>
                <a:lnTo>
                  <a:pt x="836616" y="108076"/>
                </a:lnTo>
                <a:lnTo>
                  <a:pt x="835600" y="104393"/>
                </a:lnTo>
                <a:lnTo>
                  <a:pt x="833187" y="102488"/>
                </a:lnTo>
                <a:close/>
              </a:path>
              <a:path w="1602740" h="363854">
                <a:moveTo>
                  <a:pt x="999160" y="164845"/>
                </a:moveTo>
                <a:lnTo>
                  <a:pt x="965648" y="164845"/>
                </a:lnTo>
                <a:lnTo>
                  <a:pt x="966156" y="165353"/>
                </a:lnTo>
                <a:lnTo>
                  <a:pt x="966537" y="166369"/>
                </a:lnTo>
                <a:lnTo>
                  <a:pt x="1021401" y="353694"/>
                </a:lnTo>
                <a:lnTo>
                  <a:pt x="1022417" y="357377"/>
                </a:lnTo>
                <a:lnTo>
                  <a:pt x="1024703" y="359282"/>
                </a:lnTo>
                <a:lnTo>
                  <a:pt x="1057088" y="359282"/>
                </a:lnTo>
                <a:lnTo>
                  <a:pt x="1059374" y="357377"/>
                </a:lnTo>
                <a:lnTo>
                  <a:pt x="1060390" y="353694"/>
                </a:lnTo>
                <a:lnTo>
                  <a:pt x="1074109" y="307466"/>
                </a:lnTo>
                <a:lnTo>
                  <a:pt x="1039435" y="307466"/>
                </a:lnTo>
                <a:lnTo>
                  <a:pt x="1038927" y="306958"/>
                </a:lnTo>
                <a:lnTo>
                  <a:pt x="1038546" y="305942"/>
                </a:lnTo>
                <a:lnTo>
                  <a:pt x="999160" y="164845"/>
                </a:lnTo>
                <a:close/>
              </a:path>
              <a:path w="1602740" h="363854">
                <a:moveTo>
                  <a:pt x="979872" y="102488"/>
                </a:moveTo>
                <a:lnTo>
                  <a:pt x="950154" y="102488"/>
                </a:lnTo>
                <a:lnTo>
                  <a:pt x="947741" y="104393"/>
                </a:lnTo>
                <a:lnTo>
                  <a:pt x="892496" y="305942"/>
                </a:lnTo>
                <a:lnTo>
                  <a:pt x="892115" y="306958"/>
                </a:lnTo>
                <a:lnTo>
                  <a:pt x="891607" y="307466"/>
                </a:lnTo>
                <a:lnTo>
                  <a:pt x="923695" y="307466"/>
                </a:lnTo>
                <a:lnTo>
                  <a:pt x="963489" y="166369"/>
                </a:lnTo>
                <a:lnTo>
                  <a:pt x="963870" y="165353"/>
                </a:lnTo>
                <a:lnTo>
                  <a:pt x="964378" y="164845"/>
                </a:lnTo>
                <a:lnTo>
                  <a:pt x="999160" y="164845"/>
                </a:lnTo>
                <a:lnTo>
                  <a:pt x="982285" y="104393"/>
                </a:lnTo>
                <a:lnTo>
                  <a:pt x="979872" y="102488"/>
                </a:lnTo>
                <a:close/>
              </a:path>
              <a:path w="1602740" h="363854">
                <a:moveTo>
                  <a:pt x="1103570" y="102488"/>
                </a:moveTo>
                <a:lnTo>
                  <a:pt x="1099506" y="102488"/>
                </a:lnTo>
                <a:lnTo>
                  <a:pt x="1096966" y="104393"/>
                </a:lnTo>
                <a:lnTo>
                  <a:pt x="1041594" y="305942"/>
                </a:lnTo>
                <a:lnTo>
                  <a:pt x="1041340" y="306958"/>
                </a:lnTo>
                <a:lnTo>
                  <a:pt x="1040832" y="307466"/>
                </a:lnTo>
                <a:lnTo>
                  <a:pt x="1074109" y="307466"/>
                </a:lnTo>
                <a:lnTo>
                  <a:pt x="1132526" y="110616"/>
                </a:lnTo>
                <a:lnTo>
                  <a:pt x="1133061" y="108584"/>
                </a:lnTo>
                <a:lnTo>
                  <a:pt x="1133034" y="106425"/>
                </a:lnTo>
                <a:lnTo>
                  <a:pt x="1131002" y="103631"/>
                </a:lnTo>
                <a:lnTo>
                  <a:pt x="1129224" y="102996"/>
                </a:lnTo>
                <a:lnTo>
                  <a:pt x="1126938" y="102996"/>
                </a:lnTo>
                <a:lnTo>
                  <a:pt x="1103570" y="102488"/>
                </a:lnTo>
                <a:close/>
              </a:path>
              <a:path w="1602740" h="363854">
                <a:moveTo>
                  <a:pt x="1258002" y="132460"/>
                </a:moveTo>
                <a:lnTo>
                  <a:pt x="1221299" y="132460"/>
                </a:lnTo>
                <a:lnTo>
                  <a:pt x="1222188" y="133222"/>
                </a:lnTo>
                <a:lnTo>
                  <a:pt x="1222196" y="294370"/>
                </a:lnTo>
                <a:lnTo>
                  <a:pt x="1232743" y="336746"/>
                </a:lnTo>
                <a:lnTo>
                  <a:pt x="1279114" y="357917"/>
                </a:lnTo>
                <a:lnTo>
                  <a:pt x="1296229" y="358775"/>
                </a:lnTo>
                <a:lnTo>
                  <a:pt x="1313501" y="358775"/>
                </a:lnTo>
                <a:lnTo>
                  <a:pt x="1317946" y="358393"/>
                </a:lnTo>
                <a:lnTo>
                  <a:pt x="1320105" y="356107"/>
                </a:lnTo>
                <a:lnTo>
                  <a:pt x="1320105" y="329438"/>
                </a:lnTo>
                <a:lnTo>
                  <a:pt x="1317946" y="327278"/>
                </a:lnTo>
                <a:lnTo>
                  <a:pt x="1302325" y="327278"/>
                </a:lnTo>
                <a:lnTo>
                  <a:pt x="1291469" y="326659"/>
                </a:lnTo>
                <a:lnTo>
                  <a:pt x="1259939" y="303847"/>
                </a:lnTo>
                <a:lnTo>
                  <a:pt x="1257240" y="283082"/>
                </a:lnTo>
                <a:lnTo>
                  <a:pt x="1257240" y="133222"/>
                </a:lnTo>
                <a:lnTo>
                  <a:pt x="1258002" y="132460"/>
                </a:lnTo>
                <a:close/>
              </a:path>
              <a:path w="1602740" h="363854">
                <a:moveTo>
                  <a:pt x="1319470" y="102488"/>
                </a:moveTo>
                <a:lnTo>
                  <a:pt x="1186374" y="102488"/>
                </a:lnTo>
                <a:lnTo>
                  <a:pt x="1184088" y="104647"/>
                </a:lnTo>
                <a:lnTo>
                  <a:pt x="1184088" y="130175"/>
                </a:lnTo>
                <a:lnTo>
                  <a:pt x="1186374" y="132460"/>
                </a:lnTo>
                <a:lnTo>
                  <a:pt x="1319470" y="132460"/>
                </a:lnTo>
                <a:lnTo>
                  <a:pt x="1321629" y="130175"/>
                </a:lnTo>
                <a:lnTo>
                  <a:pt x="1321629" y="104647"/>
                </a:lnTo>
                <a:lnTo>
                  <a:pt x="1319470" y="102488"/>
                </a:lnTo>
                <a:close/>
              </a:path>
              <a:path w="1602740" h="363854">
                <a:moveTo>
                  <a:pt x="1254954" y="36448"/>
                </a:moveTo>
                <a:lnTo>
                  <a:pt x="1224347" y="36448"/>
                </a:lnTo>
                <a:lnTo>
                  <a:pt x="1222188" y="38734"/>
                </a:lnTo>
                <a:lnTo>
                  <a:pt x="1222188" y="101600"/>
                </a:lnTo>
                <a:lnTo>
                  <a:pt x="1221299" y="102488"/>
                </a:lnTo>
                <a:lnTo>
                  <a:pt x="1258002" y="102488"/>
                </a:lnTo>
                <a:lnTo>
                  <a:pt x="1257240" y="101600"/>
                </a:lnTo>
                <a:lnTo>
                  <a:pt x="1257240" y="38734"/>
                </a:lnTo>
                <a:lnTo>
                  <a:pt x="1254954" y="36448"/>
                </a:lnTo>
                <a:close/>
              </a:path>
              <a:path w="1602740" h="363854">
                <a:moveTo>
                  <a:pt x="1441517" y="4063"/>
                </a:moveTo>
                <a:lnTo>
                  <a:pt x="1409767" y="4063"/>
                </a:lnTo>
                <a:lnTo>
                  <a:pt x="1407608" y="6222"/>
                </a:lnTo>
                <a:lnTo>
                  <a:pt x="1407608" y="357123"/>
                </a:lnTo>
                <a:lnTo>
                  <a:pt x="1409767" y="359282"/>
                </a:lnTo>
                <a:lnTo>
                  <a:pt x="1441517" y="359282"/>
                </a:lnTo>
                <a:lnTo>
                  <a:pt x="1443676" y="357123"/>
                </a:lnTo>
                <a:lnTo>
                  <a:pt x="1443676" y="183641"/>
                </a:lnTo>
                <a:lnTo>
                  <a:pt x="1445822" y="172307"/>
                </a:lnTo>
                <a:lnTo>
                  <a:pt x="1472261" y="138680"/>
                </a:lnTo>
                <a:lnTo>
                  <a:pt x="1502572" y="130682"/>
                </a:lnTo>
                <a:lnTo>
                  <a:pt x="1445327" y="130682"/>
                </a:lnTo>
                <a:lnTo>
                  <a:pt x="1444692" y="130175"/>
                </a:lnTo>
                <a:lnTo>
                  <a:pt x="1443930" y="129666"/>
                </a:lnTo>
                <a:lnTo>
                  <a:pt x="1443676" y="128904"/>
                </a:lnTo>
                <a:lnTo>
                  <a:pt x="1443676" y="6222"/>
                </a:lnTo>
                <a:lnTo>
                  <a:pt x="1441517" y="4063"/>
                </a:lnTo>
                <a:close/>
              </a:path>
              <a:path w="1602740" h="363854">
                <a:moveTo>
                  <a:pt x="1584625" y="130428"/>
                </a:moveTo>
                <a:lnTo>
                  <a:pt x="1506033" y="130428"/>
                </a:lnTo>
                <a:lnTo>
                  <a:pt x="1518896" y="131524"/>
                </a:lnTo>
                <a:lnTo>
                  <a:pt x="1530449" y="134810"/>
                </a:lnTo>
                <a:lnTo>
                  <a:pt x="1562294" y="168116"/>
                </a:lnTo>
                <a:lnTo>
                  <a:pt x="1566485" y="193801"/>
                </a:lnTo>
                <a:lnTo>
                  <a:pt x="1566485" y="357123"/>
                </a:lnTo>
                <a:lnTo>
                  <a:pt x="1568644" y="359282"/>
                </a:lnTo>
                <a:lnTo>
                  <a:pt x="1600267" y="359282"/>
                </a:lnTo>
                <a:lnTo>
                  <a:pt x="1602553" y="357123"/>
                </a:lnTo>
                <a:lnTo>
                  <a:pt x="1602553" y="186689"/>
                </a:lnTo>
                <a:lnTo>
                  <a:pt x="1601033" y="167689"/>
                </a:lnTo>
                <a:lnTo>
                  <a:pt x="1596489" y="150701"/>
                </a:lnTo>
                <a:lnTo>
                  <a:pt x="1588945" y="135737"/>
                </a:lnTo>
                <a:lnTo>
                  <a:pt x="1584625" y="130428"/>
                </a:lnTo>
                <a:close/>
              </a:path>
              <a:path w="1602740" h="363854">
                <a:moveTo>
                  <a:pt x="1514161" y="98932"/>
                </a:moveTo>
                <a:lnTo>
                  <a:pt x="1474379" y="106552"/>
                </a:lnTo>
                <a:lnTo>
                  <a:pt x="1445835" y="130428"/>
                </a:lnTo>
                <a:lnTo>
                  <a:pt x="1445327" y="130682"/>
                </a:lnTo>
                <a:lnTo>
                  <a:pt x="1502572" y="130682"/>
                </a:lnTo>
                <a:lnTo>
                  <a:pt x="1506033" y="130428"/>
                </a:lnTo>
                <a:lnTo>
                  <a:pt x="1584625" y="130428"/>
                </a:lnTo>
                <a:lnTo>
                  <a:pt x="1578423" y="122808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2"/>
                </a:lnTo>
                <a:close/>
              </a:path>
            </a:pathLst>
          </a:custGeom>
          <a:solidFill>
            <a:srgbClr val="000000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8082" y="6250685"/>
            <a:ext cx="6797929" cy="363854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38618" y="6784085"/>
            <a:ext cx="5973444" cy="363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4774" rIns="0" bIns="0" rtlCol="0" vert="horz">
            <a:spAutoFit/>
          </a:bodyPr>
          <a:lstStyle/>
          <a:p>
            <a:pPr marL="305943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555142" y="1994966"/>
            <a:ext cx="10402570" cy="802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8455" marR="1978660" indent="-326390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8455" algn="l"/>
              </a:tabLst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Tote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Bags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is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witnessing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growth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338455" marR="950594" indent="-326390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8455" algn="l"/>
              </a:tabLst>
            </a:pPr>
            <a:r>
              <a:rPr dirty="0" sz="3000">
                <a:latin typeface="Verdana"/>
                <a:cs typeface="Verdana"/>
              </a:rPr>
              <a:t>Cloth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is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fastest-</a:t>
            </a:r>
            <a:r>
              <a:rPr dirty="0" sz="3000" spc="85">
                <a:latin typeface="Verdana"/>
                <a:cs typeface="Verdana"/>
              </a:rPr>
              <a:t>growing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category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over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40">
                <a:latin typeface="Verdana"/>
                <a:cs typeface="Verdana"/>
              </a:rPr>
              <a:t>the </a:t>
            </a:r>
            <a:r>
              <a:rPr dirty="0" sz="3000">
                <a:latin typeface="Verdana"/>
                <a:cs typeface="Verdana"/>
              </a:rPr>
              <a:t>forecast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period;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120">
                <a:latin typeface="Verdana"/>
                <a:cs typeface="Verdana"/>
              </a:rPr>
              <a:t>among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its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many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benefits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its</a:t>
            </a:r>
            <a:endParaRPr sz="3000">
              <a:latin typeface="Verdana"/>
              <a:cs typeface="Verdana"/>
            </a:endParaRPr>
          </a:p>
          <a:p>
            <a:pPr marL="338455" marR="483234">
              <a:lnSpc>
                <a:spcPts val="4200"/>
              </a:lnSpc>
              <a:spcBef>
                <a:spcPts val="5"/>
              </a:spcBef>
            </a:pPr>
            <a:r>
              <a:rPr dirty="0" sz="3000" spc="-30">
                <a:latin typeface="Verdana"/>
                <a:cs typeface="Verdana"/>
              </a:rPr>
              <a:t>durability,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moisture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resistance,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and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low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weight.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Its </a:t>
            </a:r>
            <a:r>
              <a:rPr dirty="0" sz="3000">
                <a:latin typeface="Verdana"/>
                <a:cs typeface="Verdana"/>
              </a:rPr>
              <a:t>qualities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reusable,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and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requires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very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little seepage.</a:t>
            </a:r>
            <a:endParaRPr sz="3000">
              <a:latin typeface="Verdana"/>
              <a:cs typeface="Verdana"/>
            </a:endParaRPr>
          </a:p>
          <a:p>
            <a:pPr marL="338455" marR="225425" indent="-326390">
              <a:lnSpc>
                <a:spcPts val="4200"/>
              </a:lnSpc>
              <a:buFont typeface="Arial"/>
              <a:buChar char="•"/>
              <a:tabLst>
                <a:tab pos="338455" algn="l"/>
              </a:tabLst>
            </a:pPr>
            <a:r>
              <a:rPr dirty="0" sz="3000">
                <a:latin typeface="Verdana"/>
                <a:cs typeface="Verdana"/>
              </a:rPr>
              <a:t>Malls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and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coffee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shops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have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rebounded </a:t>
            </a:r>
            <a:r>
              <a:rPr dirty="0" sz="3000">
                <a:latin typeface="Verdana"/>
                <a:cs typeface="Verdana"/>
              </a:rPr>
              <a:t>tremendously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after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the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COVID-</a:t>
            </a:r>
            <a:r>
              <a:rPr dirty="0" sz="3000" spc="-459">
                <a:latin typeface="Verdana"/>
                <a:cs typeface="Verdana"/>
              </a:rPr>
              <a:t>19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pandemic,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and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as</a:t>
            </a:r>
            <a:endParaRPr sz="3000">
              <a:latin typeface="Verdana"/>
              <a:cs typeface="Verdana"/>
            </a:endParaRPr>
          </a:p>
          <a:p>
            <a:pPr marL="338455" marR="1125220">
              <a:lnSpc>
                <a:spcPts val="4200"/>
              </a:lnSpc>
            </a:pPr>
            <a:r>
              <a:rPr dirty="0" sz="3000">
                <a:latin typeface="Verdana"/>
                <a:cs typeface="Verdana"/>
              </a:rPr>
              <a:t>people's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attention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has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shifted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shopping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and </a:t>
            </a:r>
            <a:r>
              <a:rPr dirty="0" sz="3000" spc="-110">
                <a:latin typeface="Verdana"/>
                <a:cs typeface="Verdana"/>
              </a:rPr>
              <a:t>travel,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this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takeout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has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suddenly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increased.</a:t>
            </a:r>
            <a:endParaRPr sz="3000">
              <a:latin typeface="Verdana"/>
              <a:cs typeface="Verdana"/>
            </a:endParaRPr>
          </a:p>
          <a:p>
            <a:pPr marL="338455" indent="-32575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38455" algn="l"/>
              </a:tabLst>
            </a:pPr>
            <a:r>
              <a:rPr dirty="0" sz="3000" spc="-40">
                <a:latin typeface="Verdana"/>
                <a:cs typeface="Verdana"/>
              </a:rPr>
              <a:t>This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bag's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enormous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size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allows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it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hold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laptop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25">
                <a:latin typeface="Verdana"/>
                <a:cs typeface="Verdana"/>
              </a:rPr>
              <a:t>in</a:t>
            </a:r>
            <a:endParaRPr sz="3000">
              <a:latin typeface="Verdana"/>
              <a:cs typeface="Verdana"/>
            </a:endParaRPr>
          </a:p>
          <a:p>
            <a:pPr marL="338455" marR="5080">
              <a:lnSpc>
                <a:spcPct val="116700"/>
              </a:lnSpc>
            </a:pPr>
            <a:r>
              <a:rPr dirty="0" sz="3000" spc="60">
                <a:latin typeface="Verdana"/>
                <a:cs typeface="Verdana"/>
              </a:rPr>
              <a:t>addition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other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essentials.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155">
                <a:latin typeface="Verdana"/>
                <a:cs typeface="Verdana"/>
              </a:rPr>
              <a:t>Women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thus </a:t>
            </a:r>
            <a:r>
              <a:rPr dirty="0" sz="3000" spc="50">
                <a:latin typeface="Verdana"/>
                <a:cs typeface="Verdana"/>
              </a:rPr>
              <a:t>anticipated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like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this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wide,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versatile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tote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95">
                <a:latin typeface="Verdana"/>
                <a:cs typeface="Verdana"/>
              </a:rPr>
              <a:t>bag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above </a:t>
            </a:r>
            <a:r>
              <a:rPr dirty="0" sz="3000">
                <a:latin typeface="Verdana"/>
                <a:cs typeface="Verdana"/>
              </a:rPr>
              <a:t>other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bags.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http://tinyurl.com/ctj724m2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2024-01-10T11:15:09Z</dcterms:created>
  <dcterms:modified xsi:type="dcterms:W3CDTF">2024-01-10T11:15:09Z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