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2530" y="136906"/>
            <a:ext cx="16252825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8912" y="2063495"/>
            <a:ext cx="4799076" cy="11049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24371" y="1894332"/>
            <a:ext cx="3848100" cy="14478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56392" y="1595627"/>
            <a:ext cx="2807207" cy="209397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447519" y="1595627"/>
            <a:ext cx="3518915" cy="204520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5652" y="3689603"/>
            <a:ext cx="2244852" cy="167335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47159" y="3689603"/>
            <a:ext cx="3706367" cy="155448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8700" y="5763767"/>
            <a:ext cx="2703576" cy="167335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02252" y="5362955"/>
            <a:ext cx="3645407" cy="183642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30183" y="4130040"/>
            <a:ext cx="5696712" cy="675131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703552" y="4037076"/>
            <a:ext cx="3518915" cy="5913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4651" y="460324"/>
            <a:ext cx="16198697" cy="1017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40229" y="3903619"/>
            <a:ext cx="1506283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39x5b32n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0167" y="3246881"/>
            <a:ext cx="382651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365">
                <a:solidFill>
                  <a:srgbClr val="7E170E"/>
                </a:solidFill>
                <a:latin typeface="Arial Black"/>
                <a:cs typeface="Arial Black"/>
              </a:rPr>
              <a:t>GLOBAL</a:t>
            </a:r>
            <a:endParaRPr sz="70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20167" y="4085082"/>
            <a:ext cx="788797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7500"/>
              </a:lnSpc>
              <a:spcBef>
                <a:spcPts val="95"/>
              </a:spcBef>
            </a:pPr>
            <a:r>
              <a:rPr dirty="0" sz="7000" spc="-275">
                <a:solidFill>
                  <a:srgbClr val="7E170E"/>
                </a:solidFill>
                <a:latin typeface="Arial Black"/>
                <a:cs typeface="Arial Black"/>
              </a:rPr>
              <a:t>Tomato</a:t>
            </a:r>
            <a:r>
              <a:rPr dirty="0" sz="7000" spc="-70">
                <a:solidFill>
                  <a:srgbClr val="7E170E"/>
                </a:solidFill>
                <a:latin typeface="Arial Black"/>
                <a:cs typeface="Arial Black"/>
              </a:rPr>
              <a:t> </a:t>
            </a:r>
            <a:r>
              <a:rPr dirty="0" sz="7000" spc="-285">
                <a:solidFill>
                  <a:srgbClr val="7E170E"/>
                </a:solidFill>
                <a:latin typeface="Arial Black"/>
                <a:cs typeface="Arial Black"/>
              </a:rPr>
              <a:t>Ketchup</a:t>
            </a:r>
            <a:endParaRPr sz="7000">
              <a:latin typeface="Arial Black"/>
              <a:cs typeface="Arial Black"/>
            </a:endParaRPr>
          </a:p>
          <a:p>
            <a:pPr marL="12700" marR="5080">
              <a:lnSpc>
                <a:spcPct val="78600"/>
              </a:lnSpc>
              <a:spcBef>
                <a:spcPts val="894"/>
              </a:spcBef>
            </a:pPr>
            <a:r>
              <a:rPr dirty="0" sz="7000" spc="-520">
                <a:solidFill>
                  <a:srgbClr val="7E170E"/>
                </a:solidFill>
                <a:latin typeface="Arial Black"/>
                <a:cs typeface="Arial Black"/>
              </a:rPr>
              <a:t>MARKET</a:t>
            </a:r>
            <a:r>
              <a:rPr dirty="0" sz="7000" spc="-65">
                <a:solidFill>
                  <a:srgbClr val="7E170E"/>
                </a:solidFill>
                <a:latin typeface="Arial Black"/>
                <a:cs typeface="Arial Black"/>
              </a:rPr>
              <a:t> </a:t>
            </a:r>
            <a:r>
              <a:rPr dirty="0" sz="7000" spc="-484">
                <a:solidFill>
                  <a:srgbClr val="7E170E"/>
                </a:solidFill>
                <a:latin typeface="Arial Black"/>
                <a:cs typeface="Arial Black"/>
              </a:rPr>
              <a:t>REPORT </a:t>
            </a:r>
            <a:r>
              <a:rPr dirty="0" sz="7000" spc="-20">
                <a:solidFill>
                  <a:srgbClr val="7E170E"/>
                </a:solidFill>
                <a:latin typeface="Arial Black"/>
                <a:cs typeface="Arial Black"/>
              </a:rPr>
              <a:t>2024</a:t>
            </a:r>
            <a:endParaRPr sz="7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86180" y="9476333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75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18617" y="2671977"/>
            <a:ext cx="8950960" cy="7341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700"/>
              </a:lnSpc>
              <a:spcBef>
                <a:spcPts val="95"/>
              </a:spcBef>
            </a:pPr>
            <a:r>
              <a:rPr dirty="0" sz="3400">
                <a:latin typeface="Verdana"/>
                <a:cs typeface="Verdana"/>
              </a:rPr>
              <a:t>The</a:t>
            </a:r>
            <a:r>
              <a:rPr dirty="0" sz="3400" spc="-229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increasing</a:t>
            </a:r>
            <a:r>
              <a:rPr dirty="0" sz="3400" spc="-220">
                <a:latin typeface="Verdana"/>
                <a:cs typeface="Verdana"/>
              </a:rPr>
              <a:t> </a:t>
            </a:r>
            <a:r>
              <a:rPr dirty="0" sz="3400" spc="60">
                <a:latin typeface="Verdana"/>
                <a:cs typeface="Verdana"/>
              </a:rPr>
              <a:t>consumer</a:t>
            </a:r>
            <a:r>
              <a:rPr dirty="0" sz="3400" spc="-200">
                <a:latin typeface="Verdana"/>
                <a:cs typeface="Verdana"/>
              </a:rPr>
              <a:t> </a:t>
            </a:r>
            <a:r>
              <a:rPr dirty="0" sz="3400" spc="110">
                <a:latin typeface="Verdana"/>
                <a:cs typeface="Verdana"/>
              </a:rPr>
              <a:t>demand</a:t>
            </a:r>
            <a:r>
              <a:rPr dirty="0" sz="3400" spc="-225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for </a:t>
            </a:r>
            <a:r>
              <a:rPr dirty="0" sz="3400" spc="55">
                <a:latin typeface="Verdana"/>
                <a:cs typeface="Verdana"/>
              </a:rPr>
              <a:t>convenience</a:t>
            </a:r>
            <a:r>
              <a:rPr dirty="0" sz="3400" spc="-270">
                <a:latin typeface="Verdana"/>
                <a:cs typeface="Verdana"/>
              </a:rPr>
              <a:t> </a:t>
            </a:r>
            <a:r>
              <a:rPr dirty="0" sz="3400" spc="-60">
                <a:latin typeface="Verdana"/>
                <a:cs typeface="Verdana"/>
              </a:rPr>
              <a:t>food,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the</a:t>
            </a:r>
            <a:r>
              <a:rPr dirty="0" sz="3400" spc="-25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rapid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globalization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-55">
                <a:latin typeface="Verdana"/>
                <a:cs typeface="Verdana"/>
              </a:rPr>
              <a:t>cuisines,</a:t>
            </a:r>
            <a:r>
              <a:rPr dirty="0" sz="3400" spc="-260">
                <a:latin typeface="Verdana"/>
                <a:cs typeface="Verdana"/>
              </a:rPr>
              <a:t> </a:t>
            </a:r>
            <a:r>
              <a:rPr dirty="0" sz="3400" spc="90">
                <a:latin typeface="Verdana"/>
                <a:cs typeface="Verdana"/>
              </a:rPr>
              <a:t>growing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75">
                <a:latin typeface="Verdana"/>
                <a:cs typeface="Verdana"/>
              </a:rPr>
              <a:t>brand</a:t>
            </a:r>
            <a:r>
              <a:rPr dirty="0" sz="3400" spc="-295">
                <a:latin typeface="Verdana"/>
                <a:cs typeface="Verdana"/>
              </a:rPr>
              <a:t> </a:t>
            </a:r>
            <a:r>
              <a:rPr dirty="0" sz="3400" spc="-60">
                <a:latin typeface="Verdana"/>
                <a:cs typeface="Verdana"/>
              </a:rPr>
              <a:t>loyalty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and </a:t>
            </a:r>
            <a:r>
              <a:rPr dirty="0" sz="3400">
                <a:latin typeface="Verdana"/>
                <a:cs typeface="Verdana"/>
              </a:rPr>
              <a:t>strategic</a:t>
            </a:r>
            <a:r>
              <a:rPr dirty="0" sz="3400" spc="-245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marketing</a:t>
            </a:r>
            <a:r>
              <a:rPr dirty="0" sz="3400" spc="-229">
                <a:latin typeface="Verdana"/>
                <a:cs typeface="Verdana"/>
              </a:rPr>
              <a:t> </a:t>
            </a:r>
            <a:r>
              <a:rPr dirty="0" sz="3400" spc="-70">
                <a:latin typeface="Verdana"/>
                <a:cs typeface="Verdana"/>
              </a:rPr>
              <a:t>initiatives,</a:t>
            </a:r>
            <a:r>
              <a:rPr dirty="0" sz="3400" spc="-254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recent </a:t>
            </a:r>
            <a:r>
              <a:rPr dirty="0" sz="3400" spc="50">
                <a:latin typeface="Verdana"/>
                <a:cs typeface="Verdana"/>
              </a:rPr>
              <a:t>technological</a:t>
            </a:r>
            <a:r>
              <a:rPr dirty="0" sz="3400" spc="-13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advancements</a:t>
            </a:r>
            <a:r>
              <a:rPr dirty="0" sz="3400" spc="-130">
                <a:latin typeface="Verdana"/>
                <a:cs typeface="Verdana"/>
              </a:rPr>
              <a:t> </a:t>
            </a:r>
            <a:r>
              <a:rPr dirty="0" sz="3400" spc="60">
                <a:latin typeface="Verdana"/>
                <a:cs typeface="Verdana"/>
              </a:rPr>
              <a:t>in</a:t>
            </a:r>
            <a:r>
              <a:rPr dirty="0" sz="3400" spc="-125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supply </a:t>
            </a:r>
            <a:r>
              <a:rPr dirty="0" sz="3400" spc="70">
                <a:latin typeface="Verdana"/>
                <a:cs typeface="Verdana"/>
              </a:rPr>
              <a:t>chain</a:t>
            </a:r>
            <a:r>
              <a:rPr dirty="0" sz="3400" spc="-15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management,</a:t>
            </a:r>
            <a:r>
              <a:rPr dirty="0" sz="3400" spc="-114">
                <a:latin typeface="Verdana"/>
                <a:cs typeface="Verdana"/>
              </a:rPr>
              <a:t> </a:t>
            </a:r>
            <a:r>
              <a:rPr dirty="0" sz="3400" spc="80">
                <a:latin typeface="Verdana"/>
                <a:cs typeface="Verdana"/>
              </a:rPr>
              <a:t>and</a:t>
            </a:r>
            <a:r>
              <a:rPr dirty="0" sz="3400" spc="-155">
                <a:latin typeface="Verdana"/>
                <a:cs typeface="Verdana"/>
              </a:rPr>
              <a:t> </a:t>
            </a:r>
            <a:r>
              <a:rPr dirty="0" sz="3400" spc="85">
                <a:latin typeface="Verdana"/>
                <a:cs typeface="Verdana"/>
              </a:rPr>
              <a:t>growing </a:t>
            </a:r>
            <a:r>
              <a:rPr dirty="0" sz="3400">
                <a:latin typeface="Verdana"/>
                <a:cs typeface="Verdana"/>
              </a:rPr>
              <a:t>expenditure</a:t>
            </a:r>
            <a:r>
              <a:rPr dirty="0" sz="3400" spc="-10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capacities</a:t>
            </a:r>
            <a:r>
              <a:rPr dirty="0" sz="3400" spc="-9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8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consumers</a:t>
            </a:r>
            <a:r>
              <a:rPr dirty="0" sz="3400" spc="-55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are </a:t>
            </a:r>
            <a:r>
              <a:rPr dirty="0" sz="3400" spc="50">
                <a:latin typeface="Verdana"/>
                <a:cs typeface="Verdana"/>
              </a:rPr>
              <a:t>some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of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the</a:t>
            </a:r>
            <a:r>
              <a:rPr dirty="0" sz="3400" spc="-295">
                <a:latin typeface="Verdana"/>
                <a:cs typeface="Verdana"/>
              </a:rPr>
              <a:t> </a:t>
            </a:r>
            <a:r>
              <a:rPr dirty="0" sz="3400" spc="-30">
                <a:latin typeface="Verdana"/>
                <a:cs typeface="Verdana"/>
              </a:rPr>
              <a:t>major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factors</a:t>
            </a:r>
            <a:r>
              <a:rPr dirty="0" sz="3400" spc="-290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propelling</a:t>
            </a:r>
            <a:r>
              <a:rPr dirty="0" sz="3400" spc="-285">
                <a:latin typeface="Verdana"/>
                <a:cs typeface="Verdana"/>
              </a:rPr>
              <a:t> </a:t>
            </a:r>
            <a:r>
              <a:rPr dirty="0" sz="3400" spc="40">
                <a:latin typeface="Verdana"/>
                <a:cs typeface="Verdana"/>
              </a:rPr>
              <a:t>the </a:t>
            </a:r>
            <a:r>
              <a:rPr dirty="0" sz="3400" spc="-45">
                <a:latin typeface="Verdana"/>
                <a:cs typeface="Verdana"/>
              </a:rPr>
              <a:t>market.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-30">
                <a:latin typeface="Verdana"/>
                <a:cs typeface="Verdana"/>
              </a:rPr>
              <a:t>These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strategies</a:t>
            </a:r>
            <a:r>
              <a:rPr dirty="0" sz="3400" spc="-280">
                <a:latin typeface="Verdana"/>
                <a:cs typeface="Verdana"/>
              </a:rPr>
              <a:t> </a:t>
            </a:r>
            <a:r>
              <a:rPr dirty="0" sz="3400" spc="70">
                <a:latin typeface="Verdana"/>
                <a:cs typeface="Verdana"/>
              </a:rPr>
              <a:t>help</a:t>
            </a:r>
            <a:r>
              <a:rPr dirty="0" sz="3400" spc="-290">
                <a:latin typeface="Verdana"/>
                <a:cs typeface="Verdana"/>
              </a:rPr>
              <a:t> </a:t>
            </a:r>
            <a:r>
              <a:rPr dirty="0" sz="3400" spc="-50">
                <a:latin typeface="Verdana"/>
                <a:cs typeface="Verdana"/>
              </a:rPr>
              <a:t>key</a:t>
            </a:r>
            <a:r>
              <a:rPr dirty="0" sz="3400" spc="-275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players </a:t>
            </a:r>
            <a:r>
              <a:rPr dirty="0" sz="3400" spc="45">
                <a:latin typeface="Verdana"/>
                <a:cs typeface="Verdana"/>
              </a:rPr>
              <a:t>capture</a:t>
            </a:r>
            <a:r>
              <a:rPr dirty="0" sz="3400" spc="-185">
                <a:latin typeface="Verdana"/>
                <a:cs typeface="Verdana"/>
              </a:rPr>
              <a:t> </a:t>
            </a:r>
            <a:r>
              <a:rPr dirty="0" sz="3400" spc="-50">
                <a:latin typeface="Verdana"/>
                <a:cs typeface="Verdana"/>
              </a:rPr>
              <a:t>a</a:t>
            </a:r>
            <a:r>
              <a:rPr dirty="0" sz="3400" spc="-18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significant</a:t>
            </a:r>
            <a:r>
              <a:rPr dirty="0" sz="3400" spc="-185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market</a:t>
            </a:r>
            <a:r>
              <a:rPr dirty="0" sz="3400" spc="-180">
                <a:latin typeface="Verdana"/>
                <a:cs typeface="Verdana"/>
              </a:rPr>
              <a:t> </a:t>
            </a:r>
            <a:r>
              <a:rPr dirty="0" sz="3400" spc="-25">
                <a:latin typeface="Verdana"/>
                <a:cs typeface="Verdana"/>
              </a:rPr>
              <a:t>share</a:t>
            </a:r>
            <a:r>
              <a:rPr dirty="0" sz="3400" spc="-185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and </a:t>
            </a:r>
            <a:r>
              <a:rPr dirty="0" sz="3400">
                <a:latin typeface="Verdana"/>
                <a:cs typeface="Verdana"/>
              </a:rPr>
              <a:t>remain</a:t>
            </a:r>
            <a:r>
              <a:rPr dirty="0" sz="3400" spc="-110">
                <a:latin typeface="Verdana"/>
                <a:cs typeface="Verdana"/>
              </a:rPr>
              <a:t> </a:t>
            </a:r>
            <a:r>
              <a:rPr dirty="0" sz="3400">
                <a:latin typeface="Verdana"/>
                <a:cs typeface="Verdana"/>
              </a:rPr>
              <a:t>competitive</a:t>
            </a:r>
            <a:r>
              <a:rPr dirty="0" sz="3400" spc="-120">
                <a:latin typeface="Verdana"/>
                <a:cs typeface="Verdana"/>
              </a:rPr>
              <a:t> </a:t>
            </a:r>
            <a:r>
              <a:rPr dirty="0" sz="3400" spc="60">
                <a:latin typeface="Verdana"/>
                <a:cs typeface="Verdana"/>
              </a:rPr>
              <a:t>in</a:t>
            </a:r>
            <a:r>
              <a:rPr dirty="0" sz="3400" spc="-110">
                <a:latin typeface="Verdana"/>
                <a:cs typeface="Verdana"/>
              </a:rPr>
              <a:t> </a:t>
            </a:r>
            <a:r>
              <a:rPr dirty="0" sz="3400" spc="70">
                <a:latin typeface="Verdana"/>
                <a:cs typeface="Verdana"/>
              </a:rPr>
              <a:t>the</a:t>
            </a:r>
            <a:r>
              <a:rPr dirty="0" sz="3400" spc="-120">
                <a:latin typeface="Verdana"/>
                <a:cs typeface="Verdana"/>
              </a:rPr>
              <a:t> </a:t>
            </a:r>
            <a:r>
              <a:rPr dirty="0" sz="3400" spc="55">
                <a:latin typeface="Verdana"/>
                <a:cs typeface="Verdana"/>
              </a:rPr>
              <a:t>dynamic </a:t>
            </a:r>
            <a:r>
              <a:rPr dirty="0" sz="3400">
                <a:latin typeface="Verdana"/>
                <a:cs typeface="Verdana"/>
              </a:rPr>
              <a:t>Tomato</a:t>
            </a:r>
            <a:r>
              <a:rPr dirty="0" sz="3400" spc="-190">
                <a:latin typeface="Verdana"/>
                <a:cs typeface="Verdana"/>
              </a:rPr>
              <a:t> </a:t>
            </a:r>
            <a:r>
              <a:rPr dirty="0" sz="3400" spc="95">
                <a:latin typeface="Verdana"/>
                <a:cs typeface="Verdana"/>
              </a:rPr>
              <a:t>Ketchup</a:t>
            </a:r>
            <a:r>
              <a:rPr dirty="0" sz="3400" spc="-190">
                <a:latin typeface="Verdana"/>
                <a:cs typeface="Verdana"/>
              </a:rPr>
              <a:t> </a:t>
            </a:r>
            <a:r>
              <a:rPr dirty="0" sz="3400" spc="-10">
                <a:latin typeface="Verdana"/>
                <a:cs typeface="Verdana"/>
              </a:rPr>
              <a:t>market.</a:t>
            </a:r>
            <a:endParaRPr sz="340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84792" y="0"/>
            <a:ext cx="8903208" cy="102869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5323332" y="4546091"/>
            <a:ext cx="7306309" cy="2211705"/>
            <a:chOff x="5323332" y="4546091"/>
            <a:chExt cx="7306309" cy="2211705"/>
          </a:xfrm>
        </p:grpSpPr>
        <p:sp>
          <p:nvSpPr>
            <p:cNvPr id="4" name="object 4" descr=""/>
            <p:cNvSpPr/>
            <p:nvPr/>
          </p:nvSpPr>
          <p:spPr>
            <a:xfrm>
              <a:off x="5323332" y="4546091"/>
              <a:ext cx="7306309" cy="2211705"/>
            </a:xfrm>
            <a:custGeom>
              <a:avLst/>
              <a:gdLst/>
              <a:ahLst/>
              <a:cxnLst/>
              <a:rect l="l" t="t" r="r" b="b"/>
              <a:pathLst>
                <a:path w="7306309" h="2211704">
                  <a:moveTo>
                    <a:pt x="6406261" y="0"/>
                  </a:moveTo>
                  <a:lnTo>
                    <a:pt x="899794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68"/>
                  </a:lnTo>
                  <a:lnTo>
                    <a:pt x="195782" y="339344"/>
                  </a:lnTo>
                  <a:lnTo>
                    <a:pt x="165424" y="379741"/>
                  </a:lnTo>
                  <a:lnTo>
                    <a:pt x="137469" y="421650"/>
                  </a:lnTo>
                  <a:lnTo>
                    <a:pt x="111961" y="464960"/>
                  </a:lnTo>
                  <a:lnTo>
                    <a:pt x="88945" y="509559"/>
                  </a:lnTo>
                  <a:lnTo>
                    <a:pt x="68468" y="555339"/>
                  </a:lnTo>
                  <a:lnTo>
                    <a:pt x="50575" y="602187"/>
                  </a:lnTo>
                  <a:lnTo>
                    <a:pt x="35310" y="649994"/>
                  </a:lnTo>
                  <a:lnTo>
                    <a:pt x="22719" y="698649"/>
                  </a:lnTo>
                  <a:lnTo>
                    <a:pt x="12847" y="748042"/>
                  </a:lnTo>
                  <a:lnTo>
                    <a:pt x="5740" y="798062"/>
                  </a:lnTo>
                  <a:lnTo>
                    <a:pt x="1442" y="848598"/>
                  </a:lnTo>
                  <a:lnTo>
                    <a:pt x="0" y="899541"/>
                  </a:lnTo>
                  <a:lnTo>
                    <a:pt x="0" y="1311783"/>
                  </a:lnTo>
                  <a:lnTo>
                    <a:pt x="1442" y="1362725"/>
                  </a:lnTo>
                  <a:lnTo>
                    <a:pt x="5740" y="1413261"/>
                  </a:lnTo>
                  <a:lnTo>
                    <a:pt x="12847" y="1463281"/>
                  </a:lnTo>
                  <a:lnTo>
                    <a:pt x="22719" y="1512674"/>
                  </a:lnTo>
                  <a:lnTo>
                    <a:pt x="35310" y="1561329"/>
                  </a:lnTo>
                  <a:lnTo>
                    <a:pt x="50575" y="1609136"/>
                  </a:lnTo>
                  <a:lnTo>
                    <a:pt x="68468" y="1655984"/>
                  </a:lnTo>
                  <a:lnTo>
                    <a:pt x="88945" y="1701764"/>
                  </a:lnTo>
                  <a:lnTo>
                    <a:pt x="111961" y="1746363"/>
                  </a:lnTo>
                  <a:lnTo>
                    <a:pt x="137469" y="1789673"/>
                  </a:lnTo>
                  <a:lnTo>
                    <a:pt x="165424" y="1831582"/>
                  </a:lnTo>
                  <a:lnTo>
                    <a:pt x="195782" y="1871979"/>
                  </a:lnTo>
                  <a:lnTo>
                    <a:pt x="228498" y="1910755"/>
                  </a:lnTo>
                  <a:lnTo>
                    <a:pt x="263525" y="1947799"/>
                  </a:lnTo>
                  <a:lnTo>
                    <a:pt x="300593" y="1982825"/>
                  </a:lnTo>
                  <a:lnTo>
                    <a:pt x="339391" y="2015541"/>
                  </a:lnTo>
                  <a:lnTo>
                    <a:pt x="379808" y="2045899"/>
                  </a:lnTo>
                  <a:lnTo>
                    <a:pt x="421734" y="2073854"/>
                  </a:lnTo>
                  <a:lnTo>
                    <a:pt x="465059" y="2099362"/>
                  </a:lnTo>
                  <a:lnTo>
                    <a:pt x="509673" y="2122378"/>
                  </a:lnTo>
                  <a:lnTo>
                    <a:pt x="555466" y="2142855"/>
                  </a:lnTo>
                  <a:lnTo>
                    <a:pt x="602328" y="2160748"/>
                  </a:lnTo>
                  <a:lnTo>
                    <a:pt x="650149" y="2176013"/>
                  </a:lnTo>
                  <a:lnTo>
                    <a:pt x="698820" y="2188604"/>
                  </a:lnTo>
                  <a:lnTo>
                    <a:pt x="748230" y="2198476"/>
                  </a:lnTo>
                  <a:lnTo>
                    <a:pt x="798269" y="2205583"/>
                  </a:lnTo>
                  <a:lnTo>
                    <a:pt x="848827" y="2209881"/>
                  </a:lnTo>
                  <a:lnTo>
                    <a:pt x="899794" y="2211324"/>
                  </a:lnTo>
                  <a:lnTo>
                    <a:pt x="6406261" y="2211324"/>
                  </a:lnTo>
                  <a:lnTo>
                    <a:pt x="6457228" y="2209881"/>
                  </a:lnTo>
                  <a:lnTo>
                    <a:pt x="6507786" y="2205583"/>
                  </a:lnTo>
                  <a:lnTo>
                    <a:pt x="6557825" y="2198476"/>
                  </a:lnTo>
                  <a:lnTo>
                    <a:pt x="6607235" y="2188604"/>
                  </a:lnTo>
                  <a:lnTo>
                    <a:pt x="6655906" y="2176013"/>
                  </a:lnTo>
                  <a:lnTo>
                    <a:pt x="6703727" y="2160748"/>
                  </a:lnTo>
                  <a:lnTo>
                    <a:pt x="6750589" y="2142855"/>
                  </a:lnTo>
                  <a:lnTo>
                    <a:pt x="6796382" y="2122378"/>
                  </a:lnTo>
                  <a:lnTo>
                    <a:pt x="6840996" y="2099362"/>
                  </a:lnTo>
                  <a:lnTo>
                    <a:pt x="6884321" y="2073854"/>
                  </a:lnTo>
                  <a:lnTo>
                    <a:pt x="6926247" y="2045899"/>
                  </a:lnTo>
                  <a:lnTo>
                    <a:pt x="6966664" y="2015541"/>
                  </a:lnTo>
                  <a:lnTo>
                    <a:pt x="7005462" y="1982825"/>
                  </a:lnTo>
                  <a:lnTo>
                    <a:pt x="7042531" y="1947799"/>
                  </a:lnTo>
                  <a:lnTo>
                    <a:pt x="7077557" y="1910755"/>
                  </a:lnTo>
                  <a:lnTo>
                    <a:pt x="7110273" y="1871979"/>
                  </a:lnTo>
                  <a:lnTo>
                    <a:pt x="7140631" y="1831582"/>
                  </a:lnTo>
                  <a:lnTo>
                    <a:pt x="7168586" y="1789673"/>
                  </a:lnTo>
                  <a:lnTo>
                    <a:pt x="7194094" y="1746363"/>
                  </a:lnTo>
                  <a:lnTo>
                    <a:pt x="7217110" y="1701764"/>
                  </a:lnTo>
                  <a:lnTo>
                    <a:pt x="7237587" y="1655984"/>
                  </a:lnTo>
                  <a:lnTo>
                    <a:pt x="7255480" y="1609136"/>
                  </a:lnTo>
                  <a:lnTo>
                    <a:pt x="7270745" y="1561329"/>
                  </a:lnTo>
                  <a:lnTo>
                    <a:pt x="7283336" y="1512674"/>
                  </a:lnTo>
                  <a:lnTo>
                    <a:pt x="7293208" y="1463281"/>
                  </a:lnTo>
                  <a:lnTo>
                    <a:pt x="7300315" y="1413261"/>
                  </a:lnTo>
                  <a:lnTo>
                    <a:pt x="7304613" y="1362725"/>
                  </a:lnTo>
                  <a:lnTo>
                    <a:pt x="7306056" y="1311783"/>
                  </a:lnTo>
                  <a:lnTo>
                    <a:pt x="7306056" y="899541"/>
                  </a:lnTo>
                  <a:lnTo>
                    <a:pt x="7304613" y="848598"/>
                  </a:lnTo>
                  <a:lnTo>
                    <a:pt x="7300315" y="798062"/>
                  </a:lnTo>
                  <a:lnTo>
                    <a:pt x="7293208" y="748042"/>
                  </a:lnTo>
                  <a:lnTo>
                    <a:pt x="7283336" y="698649"/>
                  </a:lnTo>
                  <a:lnTo>
                    <a:pt x="7270745" y="649994"/>
                  </a:lnTo>
                  <a:lnTo>
                    <a:pt x="7255480" y="602187"/>
                  </a:lnTo>
                  <a:lnTo>
                    <a:pt x="7237587" y="555339"/>
                  </a:lnTo>
                  <a:lnTo>
                    <a:pt x="7217110" y="509559"/>
                  </a:lnTo>
                  <a:lnTo>
                    <a:pt x="7194094" y="464960"/>
                  </a:lnTo>
                  <a:lnTo>
                    <a:pt x="7168586" y="421650"/>
                  </a:lnTo>
                  <a:lnTo>
                    <a:pt x="7140631" y="379741"/>
                  </a:lnTo>
                  <a:lnTo>
                    <a:pt x="7110273" y="339344"/>
                  </a:lnTo>
                  <a:lnTo>
                    <a:pt x="7077557" y="300568"/>
                  </a:lnTo>
                  <a:lnTo>
                    <a:pt x="7042531" y="263525"/>
                  </a:lnTo>
                  <a:lnTo>
                    <a:pt x="7005462" y="228498"/>
                  </a:lnTo>
                  <a:lnTo>
                    <a:pt x="6966664" y="195782"/>
                  </a:lnTo>
                  <a:lnTo>
                    <a:pt x="6926247" y="165424"/>
                  </a:lnTo>
                  <a:lnTo>
                    <a:pt x="6884321" y="137469"/>
                  </a:lnTo>
                  <a:lnTo>
                    <a:pt x="6840996" y="111961"/>
                  </a:lnTo>
                  <a:lnTo>
                    <a:pt x="6796382" y="88945"/>
                  </a:lnTo>
                  <a:lnTo>
                    <a:pt x="6750589" y="68468"/>
                  </a:lnTo>
                  <a:lnTo>
                    <a:pt x="6703727" y="50575"/>
                  </a:lnTo>
                  <a:lnTo>
                    <a:pt x="6655906" y="35310"/>
                  </a:lnTo>
                  <a:lnTo>
                    <a:pt x="6607235" y="22719"/>
                  </a:lnTo>
                  <a:lnTo>
                    <a:pt x="6557825" y="12847"/>
                  </a:lnTo>
                  <a:lnTo>
                    <a:pt x="6507786" y="5740"/>
                  </a:lnTo>
                  <a:lnTo>
                    <a:pt x="6457228" y="1442"/>
                  </a:lnTo>
                  <a:lnTo>
                    <a:pt x="6406261" y="0"/>
                  </a:lnTo>
                  <a:close/>
                </a:path>
              </a:pathLst>
            </a:custGeom>
            <a:solidFill>
              <a:srgbClr val="D3361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3560" y="4817363"/>
              <a:ext cx="1784604" cy="178155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582412" y="4745735"/>
              <a:ext cx="1758950" cy="1758950"/>
            </a:xfrm>
            <a:custGeom>
              <a:avLst/>
              <a:gdLst/>
              <a:ahLst/>
              <a:cxnLst/>
              <a:rect l="l" t="t" r="r" b="b"/>
              <a:pathLst>
                <a:path w="1758950" h="1758950">
                  <a:moveTo>
                    <a:pt x="879348" y="0"/>
                  </a:moveTo>
                  <a:lnTo>
                    <a:pt x="831100" y="1301"/>
                  </a:lnTo>
                  <a:lnTo>
                    <a:pt x="783533" y="5159"/>
                  </a:lnTo>
                  <a:lnTo>
                    <a:pt x="736713" y="11509"/>
                  </a:lnTo>
                  <a:lnTo>
                    <a:pt x="690707" y="20282"/>
                  </a:lnTo>
                  <a:lnTo>
                    <a:pt x="645583" y="31411"/>
                  </a:lnTo>
                  <a:lnTo>
                    <a:pt x="601406" y="44829"/>
                  </a:lnTo>
                  <a:lnTo>
                    <a:pt x="558245" y="60470"/>
                  </a:lnTo>
                  <a:lnTo>
                    <a:pt x="516167" y="78267"/>
                  </a:lnTo>
                  <a:lnTo>
                    <a:pt x="475238" y="98151"/>
                  </a:lnTo>
                  <a:lnTo>
                    <a:pt x="435525" y="120057"/>
                  </a:lnTo>
                  <a:lnTo>
                    <a:pt x="397096" y="143917"/>
                  </a:lnTo>
                  <a:lnTo>
                    <a:pt x="360017" y="169663"/>
                  </a:lnTo>
                  <a:lnTo>
                    <a:pt x="324356" y="197230"/>
                  </a:lnTo>
                  <a:lnTo>
                    <a:pt x="290180" y="226550"/>
                  </a:lnTo>
                  <a:lnTo>
                    <a:pt x="257556" y="257556"/>
                  </a:lnTo>
                  <a:lnTo>
                    <a:pt x="226550" y="290180"/>
                  </a:lnTo>
                  <a:lnTo>
                    <a:pt x="197230" y="324356"/>
                  </a:lnTo>
                  <a:lnTo>
                    <a:pt x="169663" y="360017"/>
                  </a:lnTo>
                  <a:lnTo>
                    <a:pt x="143917" y="397096"/>
                  </a:lnTo>
                  <a:lnTo>
                    <a:pt x="120057" y="435525"/>
                  </a:lnTo>
                  <a:lnTo>
                    <a:pt x="98151" y="475238"/>
                  </a:lnTo>
                  <a:lnTo>
                    <a:pt x="78267" y="516167"/>
                  </a:lnTo>
                  <a:lnTo>
                    <a:pt x="60470" y="558245"/>
                  </a:lnTo>
                  <a:lnTo>
                    <a:pt x="44829" y="601406"/>
                  </a:lnTo>
                  <a:lnTo>
                    <a:pt x="31411" y="645583"/>
                  </a:lnTo>
                  <a:lnTo>
                    <a:pt x="20282" y="690707"/>
                  </a:lnTo>
                  <a:lnTo>
                    <a:pt x="11509" y="736713"/>
                  </a:lnTo>
                  <a:lnTo>
                    <a:pt x="5159" y="783533"/>
                  </a:lnTo>
                  <a:lnTo>
                    <a:pt x="1301" y="831100"/>
                  </a:lnTo>
                  <a:lnTo>
                    <a:pt x="0" y="879348"/>
                  </a:lnTo>
                  <a:lnTo>
                    <a:pt x="1301" y="927595"/>
                  </a:lnTo>
                  <a:lnTo>
                    <a:pt x="5159" y="975162"/>
                  </a:lnTo>
                  <a:lnTo>
                    <a:pt x="11509" y="1021982"/>
                  </a:lnTo>
                  <a:lnTo>
                    <a:pt x="20282" y="1067988"/>
                  </a:lnTo>
                  <a:lnTo>
                    <a:pt x="31411" y="1113112"/>
                  </a:lnTo>
                  <a:lnTo>
                    <a:pt x="44829" y="1157289"/>
                  </a:lnTo>
                  <a:lnTo>
                    <a:pt x="60470" y="1200450"/>
                  </a:lnTo>
                  <a:lnTo>
                    <a:pt x="78267" y="1242528"/>
                  </a:lnTo>
                  <a:lnTo>
                    <a:pt x="98151" y="1283457"/>
                  </a:lnTo>
                  <a:lnTo>
                    <a:pt x="120057" y="1323170"/>
                  </a:lnTo>
                  <a:lnTo>
                    <a:pt x="143917" y="1361599"/>
                  </a:lnTo>
                  <a:lnTo>
                    <a:pt x="169663" y="1398678"/>
                  </a:lnTo>
                  <a:lnTo>
                    <a:pt x="197230" y="1434339"/>
                  </a:lnTo>
                  <a:lnTo>
                    <a:pt x="226550" y="1468515"/>
                  </a:lnTo>
                  <a:lnTo>
                    <a:pt x="257556" y="1501139"/>
                  </a:lnTo>
                  <a:lnTo>
                    <a:pt x="290180" y="1532145"/>
                  </a:lnTo>
                  <a:lnTo>
                    <a:pt x="324356" y="1561465"/>
                  </a:lnTo>
                  <a:lnTo>
                    <a:pt x="360017" y="1589032"/>
                  </a:lnTo>
                  <a:lnTo>
                    <a:pt x="397096" y="1614778"/>
                  </a:lnTo>
                  <a:lnTo>
                    <a:pt x="435525" y="1638638"/>
                  </a:lnTo>
                  <a:lnTo>
                    <a:pt x="475238" y="1660544"/>
                  </a:lnTo>
                  <a:lnTo>
                    <a:pt x="516167" y="1680428"/>
                  </a:lnTo>
                  <a:lnTo>
                    <a:pt x="558245" y="1698225"/>
                  </a:lnTo>
                  <a:lnTo>
                    <a:pt x="601406" y="1713866"/>
                  </a:lnTo>
                  <a:lnTo>
                    <a:pt x="645583" y="1727284"/>
                  </a:lnTo>
                  <a:lnTo>
                    <a:pt x="690707" y="1738413"/>
                  </a:lnTo>
                  <a:lnTo>
                    <a:pt x="736713" y="1747186"/>
                  </a:lnTo>
                  <a:lnTo>
                    <a:pt x="783533" y="1753536"/>
                  </a:lnTo>
                  <a:lnTo>
                    <a:pt x="831100" y="1757394"/>
                  </a:lnTo>
                  <a:lnTo>
                    <a:pt x="879348" y="1758696"/>
                  </a:lnTo>
                  <a:lnTo>
                    <a:pt x="927595" y="1757394"/>
                  </a:lnTo>
                  <a:lnTo>
                    <a:pt x="975162" y="1753536"/>
                  </a:lnTo>
                  <a:lnTo>
                    <a:pt x="1021982" y="1747186"/>
                  </a:lnTo>
                  <a:lnTo>
                    <a:pt x="1067988" y="1738413"/>
                  </a:lnTo>
                  <a:lnTo>
                    <a:pt x="1113112" y="1727284"/>
                  </a:lnTo>
                  <a:lnTo>
                    <a:pt x="1157289" y="1713866"/>
                  </a:lnTo>
                  <a:lnTo>
                    <a:pt x="1200450" y="1698225"/>
                  </a:lnTo>
                  <a:lnTo>
                    <a:pt x="1242528" y="1680428"/>
                  </a:lnTo>
                  <a:lnTo>
                    <a:pt x="1283457" y="1660544"/>
                  </a:lnTo>
                  <a:lnTo>
                    <a:pt x="1323170" y="1638638"/>
                  </a:lnTo>
                  <a:lnTo>
                    <a:pt x="1361599" y="1614778"/>
                  </a:lnTo>
                  <a:lnTo>
                    <a:pt x="1398678" y="1589032"/>
                  </a:lnTo>
                  <a:lnTo>
                    <a:pt x="1434339" y="1561465"/>
                  </a:lnTo>
                  <a:lnTo>
                    <a:pt x="1468515" y="1532145"/>
                  </a:lnTo>
                  <a:lnTo>
                    <a:pt x="1501139" y="1501139"/>
                  </a:lnTo>
                  <a:lnTo>
                    <a:pt x="1532145" y="1468515"/>
                  </a:lnTo>
                  <a:lnTo>
                    <a:pt x="1561465" y="1434339"/>
                  </a:lnTo>
                  <a:lnTo>
                    <a:pt x="1589032" y="1398678"/>
                  </a:lnTo>
                  <a:lnTo>
                    <a:pt x="1614778" y="1361599"/>
                  </a:lnTo>
                  <a:lnTo>
                    <a:pt x="1638638" y="1323170"/>
                  </a:lnTo>
                  <a:lnTo>
                    <a:pt x="1660544" y="1283457"/>
                  </a:lnTo>
                  <a:lnTo>
                    <a:pt x="1680428" y="1242528"/>
                  </a:lnTo>
                  <a:lnTo>
                    <a:pt x="1698225" y="1200450"/>
                  </a:lnTo>
                  <a:lnTo>
                    <a:pt x="1713866" y="1157289"/>
                  </a:lnTo>
                  <a:lnTo>
                    <a:pt x="1727284" y="1113112"/>
                  </a:lnTo>
                  <a:lnTo>
                    <a:pt x="1738413" y="1067988"/>
                  </a:lnTo>
                  <a:lnTo>
                    <a:pt x="1747186" y="1021982"/>
                  </a:lnTo>
                  <a:lnTo>
                    <a:pt x="1753536" y="975162"/>
                  </a:lnTo>
                  <a:lnTo>
                    <a:pt x="1757394" y="927595"/>
                  </a:lnTo>
                  <a:lnTo>
                    <a:pt x="1758695" y="879348"/>
                  </a:lnTo>
                  <a:lnTo>
                    <a:pt x="1757394" y="831100"/>
                  </a:lnTo>
                  <a:lnTo>
                    <a:pt x="1753536" y="783533"/>
                  </a:lnTo>
                  <a:lnTo>
                    <a:pt x="1747186" y="736713"/>
                  </a:lnTo>
                  <a:lnTo>
                    <a:pt x="1738413" y="690707"/>
                  </a:lnTo>
                  <a:lnTo>
                    <a:pt x="1727284" y="645583"/>
                  </a:lnTo>
                  <a:lnTo>
                    <a:pt x="1713866" y="601406"/>
                  </a:lnTo>
                  <a:lnTo>
                    <a:pt x="1698225" y="558245"/>
                  </a:lnTo>
                  <a:lnTo>
                    <a:pt x="1680428" y="516167"/>
                  </a:lnTo>
                  <a:lnTo>
                    <a:pt x="1660544" y="475238"/>
                  </a:lnTo>
                  <a:lnTo>
                    <a:pt x="1638638" y="435525"/>
                  </a:lnTo>
                  <a:lnTo>
                    <a:pt x="1614778" y="397096"/>
                  </a:lnTo>
                  <a:lnTo>
                    <a:pt x="1589032" y="360017"/>
                  </a:lnTo>
                  <a:lnTo>
                    <a:pt x="1561465" y="324356"/>
                  </a:lnTo>
                  <a:lnTo>
                    <a:pt x="1532145" y="290180"/>
                  </a:lnTo>
                  <a:lnTo>
                    <a:pt x="1501139" y="257556"/>
                  </a:lnTo>
                  <a:lnTo>
                    <a:pt x="1468515" y="226550"/>
                  </a:lnTo>
                  <a:lnTo>
                    <a:pt x="1434339" y="197230"/>
                  </a:lnTo>
                  <a:lnTo>
                    <a:pt x="1398678" y="169663"/>
                  </a:lnTo>
                  <a:lnTo>
                    <a:pt x="1361599" y="143917"/>
                  </a:lnTo>
                  <a:lnTo>
                    <a:pt x="1323170" y="120057"/>
                  </a:lnTo>
                  <a:lnTo>
                    <a:pt x="1283457" y="98151"/>
                  </a:lnTo>
                  <a:lnTo>
                    <a:pt x="1242528" y="78267"/>
                  </a:lnTo>
                  <a:lnTo>
                    <a:pt x="1200450" y="60470"/>
                  </a:lnTo>
                  <a:lnTo>
                    <a:pt x="1157289" y="44829"/>
                  </a:lnTo>
                  <a:lnTo>
                    <a:pt x="1113112" y="31411"/>
                  </a:lnTo>
                  <a:lnTo>
                    <a:pt x="1067988" y="20282"/>
                  </a:lnTo>
                  <a:lnTo>
                    <a:pt x="1021982" y="11509"/>
                  </a:lnTo>
                  <a:lnTo>
                    <a:pt x="975162" y="5159"/>
                  </a:lnTo>
                  <a:lnTo>
                    <a:pt x="927595" y="1301"/>
                  </a:lnTo>
                  <a:lnTo>
                    <a:pt x="879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5323332" y="2173223"/>
            <a:ext cx="7306309" cy="2212975"/>
            <a:chOff x="5323332" y="2173223"/>
            <a:chExt cx="7306309" cy="2212975"/>
          </a:xfrm>
        </p:grpSpPr>
        <p:sp>
          <p:nvSpPr>
            <p:cNvPr id="8" name="object 8" descr=""/>
            <p:cNvSpPr/>
            <p:nvPr/>
          </p:nvSpPr>
          <p:spPr>
            <a:xfrm>
              <a:off x="5323332" y="2173223"/>
              <a:ext cx="7306309" cy="2212975"/>
            </a:xfrm>
            <a:custGeom>
              <a:avLst/>
              <a:gdLst/>
              <a:ahLst/>
              <a:cxnLst/>
              <a:rect l="l" t="t" r="r" b="b"/>
              <a:pathLst>
                <a:path w="7306309" h="2212975">
                  <a:moveTo>
                    <a:pt x="6406261" y="0"/>
                  </a:moveTo>
                  <a:lnTo>
                    <a:pt x="899794" y="0"/>
                  </a:lnTo>
                  <a:lnTo>
                    <a:pt x="848827" y="1444"/>
                  </a:lnTo>
                  <a:lnTo>
                    <a:pt x="798269" y="5747"/>
                  </a:lnTo>
                  <a:lnTo>
                    <a:pt x="748230" y="12862"/>
                  </a:lnTo>
                  <a:lnTo>
                    <a:pt x="698820" y="22744"/>
                  </a:lnTo>
                  <a:lnTo>
                    <a:pt x="650149" y="35347"/>
                  </a:lnTo>
                  <a:lnTo>
                    <a:pt x="602328" y="50625"/>
                  </a:lnTo>
                  <a:lnTo>
                    <a:pt x="555466" y="68532"/>
                  </a:lnTo>
                  <a:lnTo>
                    <a:pt x="509673" y="89022"/>
                  </a:lnTo>
                  <a:lnTo>
                    <a:pt x="465059" y="112051"/>
                  </a:lnTo>
                  <a:lnTo>
                    <a:pt x="421734" y="137570"/>
                  </a:lnTo>
                  <a:lnTo>
                    <a:pt x="379808" y="165536"/>
                  </a:lnTo>
                  <a:lnTo>
                    <a:pt x="339391" y="195902"/>
                  </a:lnTo>
                  <a:lnTo>
                    <a:pt x="300593" y="228623"/>
                  </a:lnTo>
                  <a:lnTo>
                    <a:pt x="263525" y="263651"/>
                  </a:lnTo>
                  <a:lnTo>
                    <a:pt x="228498" y="300722"/>
                  </a:lnTo>
                  <a:lnTo>
                    <a:pt x="195782" y="339526"/>
                  </a:lnTo>
                  <a:lnTo>
                    <a:pt x="165424" y="379951"/>
                  </a:lnTo>
                  <a:lnTo>
                    <a:pt x="137469" y="421889"/>
                  </a:lnTo>
                  <a:lnTo>
                    <a:pt x="111961" y="465229"/>
                  </a:lnTo>
                  <a:lnTo>
                    <a:pt x="88945" y="509860"/>
                  </a:lnTo>
                  <a:lnTo>
                    <a:pt x="68468" y="555672"/>
                  </a:lnTo>
                  <a:lnTo>
                    <a:pt x="50575" y="602556"/>
                  </a:lnTo>
                  <a:lnTo>
                    <a:pt x="35310" y="650400"/>
                  </a:lnTo>
                  <a:lnTo>
                    <a:pt x="22719" y="699095"/>
                  </a:lnTo>
                  <a:lnTo>
                    <a:pt x="12847" y="748530"/>
                  </a:lnTo>
                  <a:lnTo>
                    <a:pt x="5740" y="798595"/>
                  </a:lnTo>
                  <a:lnTo>
                    <a:pt x="1442" y="849181"/>
                  </a:lnTo>
                  <a:lnTo>
                    <a:pt x="0" y="900176"/>
                  </a:lnTo>
                  <a:lnTo>
                    <a:pt x="0" y="1312672"/>
                  </a:lnTo>
                  <a:lnTo>
                    <a:pt x="1442" y="1363666"/>
                  </a:lnTo>
                  <a:lnTo>
                    <a:pt x="5740" y="1414252"/>
                  </a:lnTo>
                  <a:lnTo>
                    <a:pt x="12847" y="1464317"/>
                  </a:lnTo>
                  <a:lnTo>
                    <a:pt x="22719" y="1513752"/>
                  </a:lnTo>
                  <a:lnTo>
                    <a:pt x="35310" y="1562447"/>
                  </a:lnTo>
                  <a:lnTo>
                    <a:pt x="50575" y="1610291"/>
                  </a:lnTo>
                  <a:lnTo>
                    <a:pt x="68468" y="1657175"/>
                  </a:lnTo>
                  <a:lnTo>
                    <a:pt x="88945" y="1702987"/>
                  </a:lnTo>
                  <a:lnTo>
                    <a:pt x="111961" y="1747618"/>
                  </a:lnTo>
                  <a:lnTo>
                    <a:pt x="137469" y="1790958"/>
                  </a:lnTo>
                  <a:lnTo>
                    <a:pt x="165424" y="1832896"/>
                  </a:lnTo>
                  <a:lnTo>
                    <a:pt x="195782" y="1873321"/>
                  </a:lnTo>
                  <a:lnTo>
                    <a:pt x="228498" y="1912125"/>
                  </a:lnTo>
                  <a:lnTo>
                    <a:pt x="263525" y="1949196"/>
                  </a:lnTo>
                  <a:lnTo>
                    <a:pt x="300593" y="1984224"/>
                  </a:lnTo>
                  <a:lnTo>
                    <a:pt x="339391" y="2016945"/>
                  </a:lnTo>
                  <a:lnTo>
                    <a:pt x="379808" y="2047311"/>
                  </a:lnTo>
                  <a:lnTo>
                    <a:pt x="421734" y="2075277"/>
                  </a:lnTo>
                  <a:lnTo>
                    <a:pt x="465059" y="2100796"/>
                  </a:lnTo>
                  <a:lnTo>
                    <a:pt x="509673" y="2123825"/>
                  </a:lnTo>
                  <a:lnTo>
                    <a:pt x="555466" y="2144315"/>
                  </a:lnTo>
                  <a:lnTo>
                    <a:pt x="602328" y="2162222"/>
                  </a:lnTo>
                  <a:lnTo>
                    <a:pt x="650149" y="2177500"/>
                  </a:lnTo>
                  <a:lnTo>
                    <a:pt x="698820" y="2190103"/>
                  </a:lnTo>
                  <a:lnTo>
                    <a:pt x="748230" y="2199985"/>
                  </a:lnTo>
                  <a:lnTo>
                    <a:pt x="798269" y="2207100"/>
                  </a:lnTo>
                  <a:lnTo>
                    <a:pt x="848827" y="2211403"/>
                  </a:lnTo>
                  <a:lnTo>
                    <a:pt x="899794" y="2212848"/>
                  </a:lnTo>
                  <a:lnTo>
                    <a:pt x="6406261" y="2212848"/>
                  </a:lnTo>
                  <a:lnTo>
                    <a:pt x="6457228" y="2211403"/>
                  </a:lnTo>
                  <a:lnTo>
                    <a:pt x="6507786" y="2207100"/>
                  </a:lnTo>
                  <a:lnTo>
                    <a:pt x="6557825" y="2199985"/>
                  </a:lnTo>
                  <a:lnTo>
                    <a:pt x="6607235" y="2190103"/>
                  </a:lnTo>
                  <a:lnTo>
                    <a:pt x="6655906" y="2177500"/>
                  </a:lnTo>
                  <a:lnTo>
                    <a:pt x="6703727" y="2162222"/>
                  </a:lnTo>
                  <a:lnTo>
                    <a:pt x="6750589" y="2144315"/>
                  </a:lnTo>
                  <a:lnTo>
                    <a:pt x="6796382" y="2123825"/>
                  </a:lnTo>
                  <a:lnTo>
                    <a:pt x="6840996" y="2100796"/>
                  </a:lnTo>
                  <a:lnTo>
                    <a:pt x="6884321" y="2075277"/>
                  </a:lnTo>
                  <a:lnTo>
                    <a:pt x="6926247" y="2047311"/>
                  </a:lnTo>
                  <a:lnTo>
                    <a:pt x="6966664" y="2016945"/>
                  </a:lnTo>
                  <a:lnTo>
                    <a:pt x="7005462" y="1984224"/>
                  </a:lnTo>
                  <a:lnTo>
                    <a:pt x="7042531" y="1949196"/>
                  </a:lnTo>
                  <a:lnTo>
                    <a:pt x="7077557" y="1912125"/>
                  </a:lnTo>
                  <a:lnTo>
                    <a:pt x="7110273" y="1873321"/>
                  </a:lnTo>
                  <a:lnTo>
                    <a:pt x="7140631" y="1832896"/>
                  </a:lnTo>
                  <a:lnTo>
                    <a:pt x="7168586" y="1790958"/>
                  </a:lnTo>
                  <a:lnTo>
                    <a:pt x="7194094" y="1747618"/>
                  </a:lnTo>
                  <a:lnTo>
                    <a:pt x="7217110" y="1702987"/>
                  </a:lnTo>
                  <a:lnTo>
                    <a:pt x="7237587" y="1657175"/>
                  </a:lnTo>
                  <a:lnTo>
                    <a:pt x="7255480" y="1610291"/>
                  </a:lnTo>
                  <a:lnTo>
                    <a:pt x="7270745" y="1562447"/>
                  </a:lnTo>
                  <a:lnTo>
                    <a:pt x="7283336" y="1513752"/>
                  </a:lnTo>
                  <a:lnTo>
                    <a:pt x="7293208" y="1464317"/>
                  </a:lnTo>
                  <a:lnTo>
                    <a:pt x="7300315" y="1414252"/>
                  </a:lnTo>
                  <a:lnTo>
                    <a:pt x="7304613" y="1363666"/>
                  </a:lnTo>
                  <a:lnTo>
                    <a:pt x="7306056" y="1312672"/>
                  </a:lnTo>
                  <a:lnTo>
                    <a:pt x="7306056" y="900176"/>
                  </a:lnTo>
                  <a:lnTo>
                    <a:pt x="7304613" y="849181"/>
                  </a:lnTo>
                  <a:lnTo>
                    <a:pt x="7300315" y="798595"/>
                  </a:lnTo>
                  <a:lnTo>
                    <a:pt x="7293208" y="748530"/>
                  </a:lnTo>
                  <a:lnTo>
                    <a:pt x="7283336" y="699095"/>
                  </a:lnTo>
                  <a:lnTo>
                    <a:pt x="7270745" y="650400"/>
                  </a:lnTo>
                  <a:lnTo>
                    <a:pt x="7255480" y="602556"/>
                  </a:lnTo>
                  <a:lnTo>
                    <a:pt x="7237587" y="555672"/>
                  </a:lnTo>
                  <a:lnTo>
                    <a:pt x="7217110" y="509860"/>
                  </a:lnTo>
                  <a:lnTo>
                    <a:pt x="7194094" y="465229"/>
                  </a:lnTo>
                  <a:lnTo>
                    <a:pt x="7168586" y="421889"/>
                  </a:lnTo>
                  <a:lnTo>
                    <a:pt x="7140631" y="379951"/>
                  </a:lnTo>
                  <a:lnTo>
                    <a:pt x="7110273" y="339526"/>
                  </a:lnTo>
                  <a:lnTo>
                    <a:pt x="7077557" y="300722"/>
                  </a:lnTo>
                  <a:lnTo>
                    <a:pt x="7042531" y="263651"/>
                  </a:lnTo>
                  <a:lnTo>
                    <a:pt x="7005462" y="228623"/>
                  </a:lnTo>
                  <a:lnTo>
                    <a:pt x="6966664" y="195902"/>
                  </a:lnTo>
                  <a:lnTo>
                    <a:pt x="6926247" y="165536"/>
                  </a:lnTo>
                  <a:lnTo>
                    <a:pt x="6884321" y="137570"/>
                  </a:lnTo>
                  <a:lnTo>
                    <a:pt x="6840996" y="112051"/>
                  </a:lnTo>
                  <a:lnTo>
                    <a:pt x="6796382" y="89022"/>
                  </a:lnTo>
                  <a:lnTo>
                    <a:pt x="6750589" y="68532"/>
                  </a:lnTo>
                  <a:lnTo>
                    <a:pt x="6703727" y="50625"/>
                  </a:lnTo>
                  <a:lnTo>
                    <a:pt x="6655906" y="35347"/>
                  </a:lnTo>
                  <a:lnTo>
                    <a:pt x="6607235" y="22744"/>
                  </a:lnTo>
                  <a:lnTo>
                    <a:pt x="6557825" y="12862"/>
                  </a:lnTo>
                  <a:lnTo>
                    <a:pt x="6507786" y="5747"/>
                  </a:lnTo>
                  <a:lnTo>
                    <a:pt x="6457228" y="1444"/>
                  </a:lnTo>
                  <a:lnTo>
                    <a:pt x="6406261" y="0"/>
                  </a:lnTo>
                  <a:close/>
                </a:path>
              </a:pathLst>
            </a:custGeom>
            <a:solidFill>
              <a:srgbClr val="D3361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3560" y="2446019"/>
              <a:ext cx="1784604" cy="178155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582412" y="2374391"/>
              <a:ext cx="1758950" cy="1758950"/>
            </a:xfrm>
            <a:custGeom>
              <a:avLst/>
              <a:gdLst/>
              <a:ahLst/>
              <a:cxnLst/>
              <a:rect l="l" t="t" r="r" b="b"/>
              <a:pathLst>
                <a:path w="1758950" h="1758950">
                  <a:moveTo>
                    <a:pt x="879348" y="0"/>
                  </a:moveTo>
                  <a:lnTo>
                    <a:pt x="831100" y="1301"/>
                  </a:lnTo>
                  <a:lnTo>
                    <a:pt x="783533" y="5159"/>
                  </a:lnTo>
                  <a:lnTo>
                    <a:pt x="736713" y="11509"/>
                  </a:lnTo>
                  <a:lnTo>
                    <a:pt x="690707" y="20282"/>
                  </a:lnTo>
                  <a:lnTo>
                    <a:pt x="645583" y="31411"/>
                  </a:lnTo>
                  <a:lnTo>
                    <a:pt x="601406" y="44829"/>
                  </a:lnTo>
                  <a:lnTo>
                    <a:pt x="558245" y="60470"/>
                  </a:lnTo>
                  <a:lnTo>
                    <a:pt x="516167" y="78267"/>
                  </a:lnTo>
                  <a:lnTo>
                    <a:pt x="475238" y="98151"/>
                  </a:lnTo>
                  <a:lnTo>
                    <a:pt x="435525" y="120057"/>
                  </a:lnTo>
                  <a:lnTo>
                    <a:pt x="397096" y="143917"/>
                  </a:lnTo>
                  <a:lnTo>
                    <a:pt x="360017" y="169663"/>
                  </a:lnTo>
                  <a:lnTo>
                    <a:pt x="324356" y="197230"/>
                  </a:lnTo>
                  <a:lnTo>
                    <a:pt x="290180" y="226550"/>
                  </a:lnTo>
                  <a:lnTo>
                    <a:pt x="257556" y="257556"/>
                  </a:lnTo>
                  <a:lnTo>
                    <a:pt x="226550" y="290180"/>
                  </a:lnTo>
                  <a:lnTo>
                    <a:pt x="197230" y="324356"/>
                  </a:lnTo>
                  <a:lnTo>
                    <a:pt x="169663" y="360017"/>
                  </a:lnTo>
                  <a:lnTo>
                    <a:pt x="143917" y="397096"/>
                  </a:lnTo>
                  <a:lnTo>
                    <a:pt x="120057" y="435525"/>
                  </a:lnTo>
                  <a:lnTo>
                    <a:pt x="98151" y="475238"/>
                  </a:lnTo>
                  <a:lnTo>
                    <a:pt x="78267" y="516167"/>
                  </a:lnTo>
                  <a:lnTo>
                    <a:pt x="60470" y="558245"/>
                  </a:lnTo>
                  <a:lnTo>
                    <a:pt x="44829" y="601406"/>
                  </a:lnTo>
                  <a:lnTo>
                    <a:pt x="31411" y="645583"/>
                  </a:lnTo>
                  <a:lnTo>
                    <a:pt x="20282" y="690707"/>
                  </a:lnTo>
                  <a:lnTo>
                    <a:pt x="11509" y="736713"/>
                  </a:lnTo>
                  <a:lnTo>
                    <a:pt x="5159" y="783533"/>
                  </a:lnTo>
                  <a:lnTo>
                    <a:pt x="1301" y="831100"/>
                  </a:lnTo>
                  <a:lnTo>
                    <a:pt x="0" y="879348"/>
                  </a:lnTo>
                  <a:lnTo>
                    <a:pt x="1301" y="927595"/>
                  </a:lnTo>
                  <a:lnTo>
                    <a:pt x="5159" y="975162"/>
                  </a:lnTo>
                  <a:lnTo>
                    <a:pt x="11509" y="1021982"/>
                  </a:lnTo>
                  <a:lnTo>
                    <a:pt x="20282" y="1067988"/>
                  </a:lnTo>
                  <a:lnTo>
                    <a:pt x="31411" y="1113112"/>
                  </a:lnTo>
                  <a:lnTo>
                    <a:pt x="44829" y="1157289"/>
                  </a:lnTo>
                  <a:lnTo>
                    <a:pt x="60470" y="1200450"/>
                  </a:lnTo>
                  <a:lnTo>
                    <a:pt x="78267" y="1242528"/>
                  </a:lnTo>
                  <a:lnTo>
                    <a:pt x="98151" y="1283457"/>
                  </a:lnTo>
                  <a:lnTo>
                    <a:pt x="120057" y="1323170"/>
                  </a:lnTo>
                  <a:lnTo>
                    <a:pt x="143917" y="1361599"/>
                  </a:lnTo>
                  <a:lnTo>
                    <a:pt x="169663" y="1398678"/>
                  </a:lnTo>
                  <a:lnTo>
                    <a:pt x="197230" y="1434339"/>
                  </a:lnTo>
                  <a:lnTo>
                    <a:pt x="226550" y="1468515"/>
                  </a:lnTo>
                  <a:lnTo>
                    <a:pt x="257556" y="1501139"/>
                  </a:lnTo>
                  <a:lnTo>
                    <a:pt x="290180" y="1532145"/>
                  </a:lnTo>
                  <a:lnTo>
                    <a:pt x="324356" y="1561465"/>
                  </a:lnTo>
                  <a:lnTo>
                    <a:pt x="360017" y="1589032"/>
                  </a:lnTo>
                  <a:lnTo>
                    <a:pt x="397096" y="1614778"/>
                  </a:lnTo>
                  <a:lnTo>
                    <a:pt x="435525" y="1638638"/>
                  </a:lnTo>
                  <a:lnTo>
                    <a:pt x="475238" y="1660544"/>
                  </a:lnTo>
                  <a:lnTo>
                    <a:pt x="516167" y="1680428"/>
                  </a:lnTo>
                  <a:lnTo>
                    <a:pt x="558245" y="1698225"/>
                  </a:lnTo>
                  <a:lnTo>
                    <a:pt x="601406" y="1713866"/>
                  </a:lnTo>
                  <a:lnTo>
                    <a:pt x="645583" y="1727284"/>
                  </a:lnTo>
                  <a:lnTo>
                    <a:pt x="690707" y="1738413"/>
                  </a:lnTo>
                  <a:lnTo>
                    <a:pt x="736713" y="1747186"/>
                  </a:lnTo>
                  <a:lnTo>
                    <a:pt x="783533" y="1753536"/>
                  </a:lnTo>
                  <a:lnTo>
                    <a:pt x="831100" y="1757394"/>
                  </a:lnTo>
                  <a:lnTo>
                    <a:pt x="879348" y="1758695"/>
                  </a:lnTo>
                  <a:lnTo>
                    <a:pt x="927595" y="1757394"/>
                  </a:lnTo>
                  <a:lnTo>
                    <a:pt x="975162" y="1753536"/>
                  </a:lnTo>
                  <a:lnTo>
                    <a:pt x="1021982" y="1747186"/>
                  </a:lnTo>
                  <a:lnTo>
                    <a:pt x="1067988" y="1738413"/>
                  </a:lnTo>
                  <a:lnTo>
                    <a:pt x="1113112" y="1727284"/>
                  </a:lnTo>
                  <a:lnTo>
                    <a:pt x="1157289" y="1713866"/>
                  </a:lnTo>
                  <a:lnTo>
                    <a:pt x="1200450" y="1698225"/>
                  </a:lnTo>
                  <a:lnTo>
                    <a:pt x="1242528" y="1680428"/>
                  </a:lnTo>
                  <a:lnTo>
                    <a:pt x="1283457" y="1660544"/>
                  </a:lnTo>
                  <a:lnTo>
                    <a:pt x="1323170" y="1638638"/>
                  </a:lnTo>
                  <a:lnTo>
                    <a:pt x="1361599" y="1614778"/>
                  </a:lnTo>
                  <a:lnTo>
                    <a:pt x="1398678" y="1589032"/>
                  </a:lnTo>
                  <a:lnTo>
                    <a:pt x="1434339" y="1561465"/>
                  </a:lnTo>
                  <a:lnTo>
                    <a:pt x="1468515" y="1532145"/>
                  </a:lnTo>
                  <a:lnTo>
                    <a:pt x="1501139" y="1501139"/>
                  </a:lnTo>
                  <a:lnTo>
                    <a:pt x="1532145" y="1468515"/>
                  </a:lnTo>
                  <a:lnTo>
                    <a:pt x="1561465" y="1434339"/>
                  </a:lnTo>
                  <a:lnTo>
                    <a:pt x="1589032" y="1398678"/>
                  </a:lnTo>
                  <a:lnTo>
                    <a:pt x="1614778" y="1361599"/>
                  </a:lnTo>
                  <a:lnTo>
                    <a:pt x="1638638" y="1323170"/>
                  </a:lnTo>
                  <a:lnTo>
                    <a:pt x="1660544" y="1283457"/>
                  </a:lnTo>
                  <a:lnTo>
                    <a:pt x="1680428" y="1242528"/>
                  </a:lnTo>
                  <a:lnTo>
                    <a:pt x="1698225" y="1200450"/>
                  </a:lnTo>
                  <a:lnTo>
                    <a:pt x="1713866" y="1157289"/>
                  </a:lnTo>
                  <a:lnTo>
                    <a:pt x="1727284" y="1113112"/>
                  </a:lnTo>
                  <a:lnTo>
                    <a:pt x="1738413" y="1067988"/>
                  </a:lnTo>
                  <a:lnTo>
                    <a:pt x="1747186" y="1021982"/>
                  </a:lnTo>
                  <a:lnTo>
                    <a:pt x="1753536" y="975162"/>
                  </a:lnTo>
                  <a:lnTo>
                    <a:pt x="1757394" y="927595"/>
                  </a:lnTo>
                  <a:lnTo>
                    <a:pt x="1758695" y="879348"/>
                  </a:lnTo>
                  <a:lnTo>
                    <a:pt x="1757394" y="831100"/>
                  </a:lnTo>
                  <a:lnTo>
                    <a:pt x="1753536" y="783533"/>
                  </a:lnTo>
                  <a:lnTo>
                    <a:pt x="1747186" y="736713"/>
                  </a:lnTo>
                  <a:lnTo>
                    <a:pt x="1738413" y="690707"/>
                  </a:lnTo>
                  <a:lnTo>
                    <a:pt x="1727284" y="645583"/>
                  </a:lnTo>
                  <a:lnTo>
                    <a:pt x="1713866" y="601406"/>
                  </a:lnTo>
                  <a:lnTo>
                    <a:pt x="1698225" y="558245"/>
                  </a:lnTo>
                  <a:lnTo>
                    <a:pt x="1680428" y="516167"/>
                  </a:lnTo>
                  <a:lnTo>
                    <a:pt x="1660544" y="475238"/>
                  </a:lnTo>
                  <a:lnTo>
                    <a:pt x="1638638" y="435525"/>
                  </a:lnTo>
                  <a:lnTo>
                    <a:pt x="1614778" y="397096"/>
                  </a:lnTo>
                  <a:lnTo>
                    <a:pt x="1589032" y="360017"/>
                  </a:lnTo>
                  <a:lnTo>
                    <a:pt x="1561465" y="324356"/>
                  </a:lnTo>
                  <a:lnTo>
                    <a:pt x="1532145" y="290180"/>
                  </a:lnTo>
                  <a:lnTo>
                    <a:pt x="1501139" y="257555"/>
                  </a:lnTo>
                  <a:lnTo>
                    <a:pt x="1468515" y="226550"/>
                  </a:lnTo>
                  <a:lnTo>
                    <a:pt x="1434339" y="197230"/>
                  </a:lnTo>
                  <a:lnTo>
                    <a:pt x="1398678" y="169663"/>
                  </a:lnTo>
                  <a:lnTo>
                    <a:pt x="1361599" y="143917"/>
                  </a:lnTo>
                  <a:lnTo>
                    <a:pt x="1323170" y="120057"/>
                  </a:lnTo>
                  <a:lnTo>
                    <a:pt x="1283457" y="98151"/>
                  </a:lnTo>
                  <a:lnTo>
                    <a:pt x="1242528" y="78267"/>
                  </a:lnTo>
                  <a:lnTo>
                    <a:pt x="1200450" y="60470"/>
                  </a:lnTo>
                  <a:lnTo>
                    <a:pt x="1157289" y="44829"/>
                  </a:lnTo>
                  <a:lnTo>
                    <a:pt x="1113112" y="31411"/>
                  </a:lnTo>
                  <a:lnTo>
                    <a:pt x="1067988" y="20282"/>
                  </a:lnTo>
                  <a:lnTo>
                    <a:pt x="1021982" y="11509"/>
                  </a:lnTo>
                  <a:lnTo>
                    <a:pt x="975162" y="5159"/>
                  </a:lnTo>
                  <a:lnTo>
                    <a:pt x="927595" y="1301"/>
                  </a:lnTo>
                  <a:lnTo>
                    <a:pt x="879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891148" y="4956809"/>
            <a:ext cx="1140460" cy="5581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3500" spc="-14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500" spc="-135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095" sz="5250" spc="-138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500" spc="-47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98260" y="5566409"/>
            <a:ext cx="1125855" cy="5581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500" spc="-34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952356" y="4802538"/>
            <a:ext cx="1497330" cy="1473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240" marR="5080" indent="-3175">
              <a:lnSpc>
                <a:spcPct val="115900"/>
              </a:lnSpc>
              <a:spcBef>
                <a:spcPts val="95"/>
              </a:spcBef>
            </a:pPr>
            <a:r>
              <a:rPr dirty="0" sz="410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100" spc="-25">
                <a:solidFill>
                  <a:srgbClr val="FFFFFF"/>
                </a:solidFill>
                <a:latin typeface="Arial"/>
                <a:cs typeface="Arial"/>
              </a:rPr>
              <a:t>3.00%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872353" y="2861893"/>
            <a:ext cx="1179830" cy="603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800" spc="-45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013954" y="2398137"/>
            <a:ext cx="3622040" cy="145034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dirty="0" sz="3950" spc="-25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9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50" spc="-35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3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dirty="0" sz="3950" spc="-1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395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50" spc="-270">
                <a:solidFill>
                  <a:srgbClr val="FFFFFF"/>
                </a:solidFill>
                <a:latin typeface="Arial"/>
                <a:cs typeface="Arial"/>
              </a:rPr>
              <a:t>21.2</a:t>
            </a:r>
            <a:r>
              <a:rPr dirty="0" sz="39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50" spc="20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288151" y="234518"/>
            <a:ext cx="6033135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35"/>
              <a:t>KEY</a:t>
            </a:r>
            <a:r>
              <a:rPr dirty="0" sz="7000" spc="-720"/>
              <a:t> </a:t>
            </a:r>
            <a:r>
              <a:rPr dirty="0" sz="7000" spc="-415"/>
              <a:t>INSIGHTS</a:t>
            </a:r>
            <a:endParaRPr sz="7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565147"/>
            <a:ext cx="9566275" cy="1967864"/>
            <a:chOff x="0" y="1565147"/>
            <a:chExt cx="9566275" cy="1967864"/>
          </a:xfrm>
        </p:grpSpPr>
        <p:sp>
          <p:nvSpPr>
            <p:cNvPr id="5" name="object 5" descr=""/>
            <p:cNvSpPr/>
            <p:nvPr/>
          </p:nvSpPr>
          <p:spPr>
            <a:xfrm>
              <a:off x="3229356" y="1565147"/>
              <a:ext cx="6337300" cy="1967864"/>
            </a:xfrm>
            <a:custGeom>
              <a:avLst/>
              <a:gdLst/>
              <a:ahLst/>
              <a:cxnLst/>
              <a:rect l="l" t="t" r="r" b="b"/>
              <a:pathLst>
                <a:path w="6337300" h="1967864">
                  <a:moveTo>
                    <a:pt x="6226810" y="0"/>
                  </a:moveTo>
                  <a:lnTo>
                    <a:pt x="109855" y="0"/>
                  </a:lnTo>
                  <a:lnTo>
                    <a:pt x="67186" y="8663"/>
                  </a:lnTo>
                  <a:lnTo>
                    <a:pt x="32257" y="32258"/>
                  </a:lnTo>
                  <a:lnTo>
                    <a:pt x="8663" y="67186"/>
                  </a:lnTo>
                  <a:lnTo>
                    <a:pt x="0" y="109854"/>
                  </a:lnTo>
                  <a:lnTo>
                    <a:pt x="0" y="1857628"/>
                  </a:lnTo>
                  <a:lnTo>
                    <a:pt x="8663" y="1900297"/>
                  </a:lnTo>
                  <a:lnTo>
                    <a:pt x="32257" y="1935226"/>
                  </a:lnTo>
                  <a:lnTo>
                    <a:pt x="67186" y="1958820"/>
                  </a:lnTo>
                  <a:lnTo>
                    <a:pt x="109855" y="1967483"/>
                  </a:lnTo>
                  <a:lnTo>
                    <a:pt x="6226810" y="1967483"/>
                  </a:lnTo>
                  <a:lnTo>
                    <a:pt x="6269551" y="1958820"/>
                  </a:lnTo>
                  <a:lnTo>
                    <a:pt x="6304518" y="1935225"/>
                  </a:lnTo>
                  <a:lnTo>
                    <a:pt x="6328126" y="1900297"/>
                  </a:lnTo>
                  <a:lnTo>
                    <a:pt x="6336792" y="1857628"/>
                  </a:lnTo>
                  <a:lnTo>
                    <a:pt x="6336792" y="109854"/>
                  </a:lnTo>
                  <a:lnTo>
                    <a:pt x="6328126" y="67186"/>
                  </a:lnTo>
                  <a:lnTo>
                    <a:pt x="6304518" y="32258"/>
                  </a:lnTo>
                  <a:lnTo>
                    <a:pt x="6269551" y="8663"/>
                  </a:lnTo>
                  <a:lnTo>
                    <a:pt x="6226810" y="0"/>
                  </a:lnTo>
                  <a:close/>
                </a:path>
              </a:pathLst>
            </a:custGeom>
            <a:solidFill>
              <a:srgbClr val="BE51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1923287"/>
              <a:ext cx="4509770" cy="1251585"/>
            </a:xfrm>
            <a:custGeom>
              <a:avLst/>
              <a:gdLst/>
              <a:ahLst/>
              <a:cxnLst/>
              <a:rect l="l" t="t" r="r" b="b"/>
              <a:pathLst>
                <a:path w="4509770" h="1251585">
                  <a:moveTo>
                    <a:pt x="4060443" y="0"/>
                  </a:moveTo>
                  <a:lnTo>
                    <a:pt x="0" y="0"/>
                  </a:lnTo>
                  <a:lnTo>
                    <a:pt x="0" y="1251203"/>
                  </a:lnTo>
                  <a:lnTo>
                    <a:pt x="4509515" y="1251203"/>
                  </a:lnTo>
                  <a:lnTo>
                    <a:pt x="40604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4144" y="118364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0">
                <a:solidFill>
                  <a:srgbClr val="FFFFFF"/>
                </a:solidFill>
              </a:rPr>
              <a:t>REVENUE</a:t>
            </a:r>
            <a:r>
              <a:rPr dirty="0" spc="-655">
                <a:solidFill>
                  <a:srgbClr val="FFFFFF"/>
                </a:solidFill>
              </a:rPr>
              <a:t> </a:t>
            </a:r>
            <a:r>
              <a:rPr dirty="0" spc="-125">
                <a:solidFill>
                  <a:srgbClr val="FFFFFF"/>
                </a:solidFill>
              </a:rPr>
              <a:t>MARKET</a:t>
            </a:r>
            <a:r>
              <a:rPr dirty="0" spc="-610">
                <a:solidFill>
                  <a:srgbClr val="FFFFFF"/>
                </a:solidFill>
              </a:rPr>
              <a:t> </a:t>
            </a:r>
            <a:r>
              <a:rPr dirty="0" spc="-195">
                <a:solidFill>
                  <a:srgbClr val="FFFFFF"/>
                </a:solidFill>
              </a:rPr>
              <a:t>SHARE</a:t>
            </a:r>
            <a:r>
              <a:rPr dirty="0" spc="-61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BY</a:t>
            </a:r>
            <a:r>
              <a:rPr dirty="0" spc="-615">
                <a:solidFill>
                  <a:srgbClr val="FFFFFF"/>
                </a:solidFill>
              </a:rPr>
              <a:t> </a:t>
            </a:r>
            <a:r>
              <a:rPr dirty="0" spc="-170">
                <a:solidFill>
                  <a:srgbClr val="FFFFFF"/>
                </a:solidFill>
              </a:rPr>
              <a:t>SEGMENTS</a:t>
            </a:r>
            <a:r>
              <a:rPr dirty="0" spc="-610">
                <a:solidFill>
                  <a:srgbClr val="FFFFFF"/>
                </a:solidFill>
              </a:rPr>
              <a:t> </a:t>
            </a:r>
            <a:r>
              <a:rPr dirty="0" spc="-335">
                <a:solidFill>
                  <a:srgbClr val="FFFFFF"/>
                </a:solidFill>
              </a:rPr>
              <a:t>2022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660908" y="2224278"/>
            <a:ext cx="3027045" cy="5270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2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250" spc="-27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822316" y="1912111"/>
            <a:ext cx="2004695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Flavored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Regular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3738371"/>
            <a:ext cx="9502140" cy="1967864"/>
            <a:chOff x="0" y="3738371"/>
            <a:chExt cx="9502140" cy="1967864"/>
          </a:xfrm>
        </p:grpSpPr>
        <p:sp>
          <p:nvSpPr>
            <p:cNvPr id="11" name="object 11" descr=""/>
            <p:cNvSpPr/>
            <p:nvPr/>
          </p:nvSpPr>
          <p:spPr>
            <a:xfrm>
              <a:off x="3165348" y="3738371"/>
              <a:ext cx="6337300" cy="1967864"/>
            </a:xfrm>
            <a:custGeom>
              <a:avLst/>
              <a:gdLst/>
              <a:ahLst/>
              <a:cxnLst/>
              <a:rect l="l" t="t" r="r" b="b"/>
              <a:pathLst>
                <a:path w="6337300" h="1967864">
                  <a:moveTo>
                    <a:pt x="6226809" y="0"/>
                  </a:moveTo>
                  <a:lnTo>
                    <a:pt x="109854" y="0"/>
                  </a:lnTo>
                  <a:lnTo>
                    <a:pt x="67186" y="8663"/>
                  </a:lnTo>
                  <a:lnTo>
                    <a:pt x="32257" y="32257"/>
                  </a:lnTo>
                  <a:lnTo>
                    <a:pt x="8663" y="67186"/>
                  </a:lnTo>
                  <a:lnTo>
                    <a:pt x="0" y="109854"/>
                  </a:lnTo>
                  <a:lnTo>
                    <a:pt x="0" y="1857628"/>
                  </a:lnTo>
                  <a:lnTo>
                    <a:pt x="8663" y="1900297"/>
                  </a:lnTo>
                  <a:lnTo>
                    <a:pt x="32257" y="1935226"/>
                  </a:lnTo>
                  <a:lnTo>
                    <a:pt x="67186" y="1958820"/>
                  </a:lnTo>
                  <a:lnTo>
                    <a:pt x="109854" y="1967483"/>
                  </a:lnTo>
                  <a:lnTo>
                    <a:pt x="6226809" y="1967483"/>
                  </a:lnTo>
                  <a:lnTo>
                    <a:pt x="6269551" y="1958820"/>
                  </a:lnTo>
                  <a:lnTo>
                    <a:pt x="6304518" y="1935226"/>
                  </a:lnTo>
                  <a:lnTo>
                    <a:pt x="6328126" y="1900297"/>
                  </a:lnTo>
                  <a:lnTo>
                    <a:pt x="6336792" y="1857628"/>
                  </a:lnTo>
                  <a:lnTo>
                    <a:pt x="6336792" y="109854"/>
                  </a:lnTo>
                  <a:lnTo>
                    <a:pt x="6328126" y="67186"/>
                  </a:lnTo>
                  <a:lnTo>
                    <a:pt x="6304518" y="32257"/>
                  </a:lnTo>
                  <a:lnTo>
                    <a:pt x="6269551" y="8663"/>
                  </a:lnTo>
                  <a:lnTo>
                    <a:pt x="6226809" y="0"/>
                  </a:lnTo>
                  <a:close/>
                </a:path>
              </a:pathLst>
            </a:custGeom>
            <a:solidFill>
              <a:srgbClr val="A270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4098035"/>
              <a:ext cx="4445635" cy="1249680"/>
            </a:xfrm>
            <a:custGeom>
              <a:avLst/>
              <a:gdLst/>
              <a:ahLst/>
              <a:cxnLst/>
              <a:rect l="l" t="t" r="r" b="b"/>
              <a:pathLst>
                <a:path w="4445635" h="1249679">
                  <a:moveTo>
                    <a:pt x="3996435" y="0"/>
                  </a:moveTo>
                  <a:lnTo>
                    <a:pt x="0" y="0"/>
                  </a:lnTo>
                  <a:lnTo>
                    <a:pt x="0" y="1249679"/>
                  </a:lnTo>
                  <a:lnTo>
                    <a:pt x="4445507" y="1249679"/>
                  </a:lnTo>
                  <a:lnTo>
                    <a:pt x="399643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884936" y="4231894"/>
            <a:ext cx="2450465" cy="9461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276225" marR="5080" indent="-264160">
              <a:lnSpc>
                <a:spcPts val="3300"/>
              </a:lnSpc>
              <a:spcBef>
                <a:spcPts val="745"/>
              </a:spcBef>
            </a:pPr>
            <a:r>
              <a:rPr dirty="0" sz="3250" spc="8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758309" y="4076827"/>
            <a:ext cx="2697480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Household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Commercial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0" y="5913120"/>
            <a:ext cx="9438640" cy="1967864"/>
            <a:chOff x="0" y="5913120"/>
            <a:chExt cx="9438640" cy="1967864"/>
          </a:xfrm>
        </p:grpSpPr>
        <p:sp>
          <p:nvSpPr>
            <p:cNvPr id="16" name="object 16" descr=""/>
            <p:cNvSpPr/>
            <p:nvPr/>
          </p:nvSpPr>
          <p:spPr>
            <a:xfrm>
              <a:off x="3101340" y="5913120"/>
              <a:ext cx="6337300" cy="1967864"/>
            </a:xfrm>
            <a:custGeom>
              <a:avLst/>
              <a:gdLst/>
              <a:ahLst/>
              <a:cxnLst/>
              <a:rect l="l" t="t" r="r" b="b"/>
              <a:pathLst>
                <a:path w="6337300" h="1967865">
                  <a:moveTo>
                    <a:pt x="6226937" y="0"/>
                  </a:moveTo>
                  <a:lnTo>
                    <a:pt x="109855" y="0"/>
                  </a:lnTo>
                  <a:lnTo>
                    <a:pt x="67186" y="8663"/>
                  </a:lnTo>
                  <a:lnTo>
                    <a:pt x="32257" y="32257"/>
                  </a:lnTo>
                  <a:lnTo>
                    <a:pt x="8663" y="67186"/>
                  </a:lnTo>
                  <a:lnTo>
                    <a:pt x="0" y="109854"/>
                  </a:lnTo>
                  <a:lnTo>
                    <a:pt x="0" y="1857628"/>
                  </a:lnTo>
                  <a:lnTo>
                    <a:pt x="8663" y="1900297"/>
                  </a:lnTo>
                  <a:lnTo>
                    <a:pt x="32257" y="1935226"/>
                  </a:lnTo>
                  <a:lnTo>
                    <a:pt x="67186" y="1958820"/>
                  </a:lnTo>
                  <a:lnTo>
                    <a:pt x="109855" y="1967483"/>
                  </a:lnTo>
                  <a:lnTo>
                    <a:pt x="6226937" y="1967483"/>
                  </a:lnTo>
                  <a:lnTo>
                    <a:pt x="6269605" y="1958820"/>
                  </a:lnTo>
                  <a:lnTo>
                    <a:pt x="6304534" y="1935226"/>
                  </a:lnTo>
                  <a:lnTo>
                    <a:pt x="6328128" y="1900297"/>
                  </a:lnTo>
                  <a:lnTo>
                    <a:pt x="6336792" y="1857628"/>
                  </a:lnTo>
                  <a:lnTo>
                    <a:pt x="6336792" y="109854"/>
                  </a:lnTo>
                  <a:lnTo>
                    <a:pt x="6328128" y="67186"/>
                  </a:lnTo>
                  <a:lnTo>
                    <a:pt x="6304533" y="32257"/>
                  </a:lnTo>
                  <a:lnTo>
                    <a:pt x="6269605" y="8663"/>
                  </a:lnTo>
                  <a:lnTo>
                    <a:pt x="6226937" y="0"/>
                  </a:lnTo>
                  <a:close/>
                </a:path>
              </a:pathLst>
            </a:custGeom>
            <a:solidFill>
              <a:srgbClr val="5D52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6271260"/>
              <a:ext cx="4381500" cy="1251585"/>
            </a:xfrm>
            <a:custGeom>
              <a:avLst/>
              <a:gdLst/>
              <a:ahLst/>
              <a:cxnLst/>
              <a:rect l="l" t="t" r="r" b="b"/>
              <a:pathLst>
                <a:path w="4381500" h="1251584">
                  <a:moveTo>
                    <a:pt x="3932427" y="0"/>
                  </a:moveTo>
                  <a:lnTo>
                    <a:pt x="0" y="0"/>
                  </a:lnTo>
                  <a:lnTo>
                    <a:pt x="0" y="1251203"/>
                  </a:lnTo>
                  <a:lnTo>
                    <a:pt x="4381499" y="1251203"/>
                  </a:lnTo>
                  <a:lnTo>
                    <a:pt x="393242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941324" y="6385686"/>
            <a:ext cx="2211070" cy="9461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208915" marR="5080" indent="-196850">
              <a:lnSpc>
                <a:spcPts val="3300"/>
              </a:lnSpc>
              <a:spcBef>
                <a:spcPts val="745"/>
              </a:spcBef>
            </a:pPr>
            <a:r>
              <a:rPr dirty="0" sz="3250" spc="60">
                <a:solidFill>
                  <a:srgbClr val="43B4BD"/>
                </a:solidFill>
                <a:latin typeface="Verdana"/>
                <a:cs typeface="Verdana"/>
              </a:rPr>
              <a:t>Packaging </a:t>
            </a: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886325" y="6248146"/>
            <a:ext cx="1590675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35">
                <a:solidFill>
                  <a:srgbClr val="FFFFFF"/>
                </a:solidFill>
                <a:latin typeface="Verdana"/>
                <a:cs typeface="Verdana"/>
              </a:rPr>
              <a:t>Pouch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Bottle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0" y="8051292"/>
            <a:ext cx="9438640" cy="1969135"/>
            <a:chOff x="0" y="8051292"/>
            <a:chExt cx="9438640" cy="1969135"/>
          </a:xfrm>
        </p:grpSpPr>
        <p:sp>
          <p:nvSpPr>
            <p:cNvPr id="21" name="object 21" descr=""/>
            <p:cNvSpPr/>
            <p:nvPr/>
          </p:nvSpPr>
          <p:spPr>
            <a:xfrm>
              <a:off x="3101340" y="8051292"/>
              <a:ext cx="6337300" cy="1969135"/>
            </a:xfrm>
            <a:custGeom>
              <a:avLst/>
              <a:gdLst/>
              <a:ahLst/>
              <a:cxnLst/>
              <a:rect l="l" t="t" r="r" b="b"/>
              <a:pathLst>
                <a:path w="6337300" h="1969134">
                  <a:moveTo>
                    <a:pt x="6226937" y="0"/>
                  </a:moveTo>
                  <a:lnTo>
                    <a:pt x="109855" y="0"/>
                  </a:lnTo>
                  <a:lnTo>
                    <a:pt x="67186" y="8665"/>
                  </a:lnTo>
                  <a:lnTo>
                    <a:pt x="32257" y="32273"/>
                  </a:lnTo>
                  <a:lnTo>
                    <a:pt x="8663" y="67240"/>
                  </a:lnTo>
                  <a:lnTo>
                    <a:pt x="0" y="109981"/>
                  </a:lnTo>
                  <a:lnTo>
                    <a:pt x="0" y="1859013"/>
                  </a:lnTo>
                  <a:lnTo>
                    <a:pt x="8663" y="1901767"/>
                  </a:lnTo>
                  <a:lnTo>
                    <a:pt x="32257" y="1936737"/>
                  </a:lnTo>
                  <a:lnTo>
                    <a:pt x="67186" y="1960343"/>
                  </a:lnTo>
                  <a:lnTo>
                    <a:pt x="109855" y="1969007"/>
                  </a:lnTo>
                  <a:lnTo>
                    <a:pt x="6226937" y="1969007"/>
                  </a:lnTo>
                  <a:lnTo>
                    <a:pt x="6269605" y="1960343"/>
                  </a:lnTo>
                  <a:lnTo>
                    <a:pt x="6304534" y="1936737"/>
                  </a:lnTo>
                  <a:lnTo>
                    <a:pt x="6328128" y="1901767"/>
                  </a:lnTo>
                  <a:lnTo>
                    <a:pt x="6336792" y="1859013"/>
                  </a:lnTo>
                  <a:lnTo>
                    <a:pt x="6336792" y="109981"/>
                  </a:lnTo>
                  <a:lnTo>
                    <a:pt x="6328128" y="67240"/>
                  </a:lnTo>
                  <a:lnTo>
                    <a:pt x="6304533" y="32273"/>
                  </a:lnTo>
                  <a:lnTo>
                    <a:pt x="6269605" y="8665"/>
                  </a:lnTo>
                  <a:lnTo>
                    <a:pt x="6226937" y="0"/>
                  </a:lnTo>
                  <a:close/>
                </a:path>
              </a:pathLst>
            </a:custGeom>
            <a:solidFill>
              <a:srgbClr val="2C14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0" y="8410956"/>
              <a:ext cx="4381500" cy="1251585"/>
            </a:xfrm>
            <a:custGeom>
              <a:avLst/>
              <a:gdLst/>
              <a:ahLst/>
              <a:cxnLst/>
              <a:rect l="l" t="t" r="r" b="b"/>
              <a:pathLst>
                <a:path w="4381500" h="1251584">
                  <a:moveTo>
                    <a:pt x="3932427" y="0"/>
                  </a:moveTo>
                  <a:lnTo>
                    <a:pt x="0" y="0"/>
                  </a:lnTo>
                  <a:lnTo>
                    <a:pt x="0" y="1251204"/>
                  </a:lnTo>
                  <a:lnTo>
                    <a:pt x="4381499" y="1251204"/>
                  </a:lnTo>
                  <a:lnTo>
                    <a:pt x="393242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796239" y="8475726"/>
            <a:ext cx="2503805" cy="9461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381635" marR="5080" indent="-369570">
              <a:lnSpc>
                <a:spcPts val="3300"/>
              </a:lnSpc>
              <a:spcBef>
                <a:spcPts val="745"/>
              </a:spcBef>
            </a:pPr>
            <a:r>
              <a:rPr dirty="0" sz="325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3250" spc="40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451350" y="8055102"/>
            <a:ext cx="4011295" cy="1589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 marR="241935" indent="-314325">
              <a:lnSpc>
                <a:spcPct val="117900"/>
              </a:lnSpc>
              <a:spcBef>
                <a:spcPts val="100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Supermarkets</a:t>
            </a:r>
            <a:r>
              <a:rPr dirty="0" sz="29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Hypermarkets</a:t>
            </a:r>
            <a:endParaRPr sz="2900">
              <a:latin typeface="Verdana"/>
              <a:cs typeface="Verdana"/>
            </a:endParaRPr>
          </a:p>
          <a:p>
            <a:pPr marL="326390" indent="-31369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26390" algn="l"/>
              </a:tabLst>
            </a:pP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9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7580" algn="l"/>
              </a:tabLst>
            </a:pPr>
            <a:r>
              <a:rPr dirty="0" sz="4500" spc="85"/>
              <a:t>Global</a:t>
            </a:r>
            <a:r>
              <a:rPr dirty="0" sz="4500"/>
              <a:t>	Tomato</a:t>
            </a:r>
            <a:r>
              <a:rPr dirty="0" sz="4500" spc="-170"/>
              <a:t> </a:t>
            </a:r>
            <a:r>
              <a:rPr dirty="0" sz="4500" spc="70"/>
              <a:t>Ketchup</a:t>
            </a:r>
            <a:r>
              <a:rPr dirty="0" sz="4500" spc="-130"/>
              <a:t> </a:t>
            </a:r>
            <a:r>
              <a:rPr dirty="0" sz="4500"/>
              <a:t>Market</a:t>
            </a:r>
            <a:r>
              <a:rPr dirty="0" sz="4500" spc="-130"/>
              <a:t> </a:t>
            </a:r>
            <a:r>
              <a:rPr dirty="0" sz="4500"/>
              <a:t>Revenue</a:t>
            </a:r>
            <a:r>
              <a:rPr dirty="0" sz="4500" spc="-145"/>
              <a:t> </a:t>
            </a:r>
            <a:r>
              <a:rPr dirty="0" sz="4500"/>
              <a:t>share</a:t>
            </a:r>
            <a:r>
              <a:rPr dirty="0" sz="4500" spc="-140"/>
              <a:t> </a:t>
            </a:r>
            <a:r>
              <a:rPr dirty="0" sz="4500" spc="130"/>
              <a:t>for</a:t>
            </a:r>
            <a:r>
              <a:rPr dirty="0" sz="4500" spc="-155"/>
              <a:t> </a:t>
            </a:r>
            <a:r>
              <a:rPr dirty="0" sz="4500" spc="-20"/>
              <a:t>2022</a:t>
            </a:r>
            <a:endParaRPr sz="45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758" y="1090194"/>
            <a:ext cx="11122478" cy="91440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653773" y="4894910"/>
            <a:ext cx="5659755" cy="176657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2065655" marR="5080" indent="-2053589">
              <a:lnSpc>
                <a:spcPts val="6509"/>
              </a:lnSpc>
              <a:spcBef>
                <a:spcPts val="885"/>
              </a:spcBef>
            </a:pPr>
            <a:r>
              <a:rPr dirty="0" sz="6000" spc="130">
                <a:latin typeface="Verdana"/>
                <a:cs typeface="Verdana"/>
              </a:rPr>
              <a:t>North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 </a:t>
            </a:r>
            <a:r>
              <a:rPr dirty="0" sz="6000" spc="-730">
                <a:latin typeface="Verdana"/>
                <a:cs typeface="Verdana"/>
              </a:rPr>
              <a:t>36%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CE2C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6574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657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CE2C1A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71291" y="2364867"/>
            <a:ext cx="6130738" cy="46075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63613" y="2898267"/>
            <a:ext cx="4550917" cy="46024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2408" y="3435222"/>
            <a:ext cx="6233033" cy="454151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7071291" y="3965066"/>
            <a:ext cx="1602740" cy="363855"/>
          </a:xfrm>
          <a:custGeom>
            <a:avLst/>
            <a:gdLst/>
            <a:ahLst/>
            <a:cxnLst/>
            <a:rect l="l" t="t" r="r" b="b"/>
            <a:pathLst>
              <a:path w="1602740" h="363854">
                <a:moveTo>
                  <a:pt x="119193" y="0"/>
                </a:moveTo>
                <a:lnTo>
                  <a:pt x="70812" y="7822"/>
                </a:lnTo>
                <a:lnTo>
                  <a:pt x="32833" y="30734"/>
                </a:lnTo>
                <a:lnTo>
                  <a:pt x="8352" y="66377"/>
                </a:lnTo>
                <a:lnTo>
                  <a:pt x="0" y="110617"/>
                </a:lnTo>
                <a:lnTo>
                  <a:pt x="0" y="252730"/>
                </a:lnTo>
                <a:lnTo>
                  <a:pt x="8352" y="296862"/>
                </a:lnTo>
                <a:lnTo>
                  <a:pt x="32833" y="332549"/>
                </a:lnTo>
                <a:lnTo>
                  <a:pt x="70812" y="355471"/>
                </a:lnTo>
                <a:lnTo>
                  <a:pt x="119193" y="363347"/>
                </a:lnTo>
                <a:lnTo>
                  <a:pt x="144959" y="361441"/>
                </a:lnTo>
                <a:lnTo>
                  <a:pt x="167961" y="355726"/>
                </a:lnTo>
                <a:lnTo>
                  <a:pt x="188202" y="346201"/>
                </a:lnTo>
                <a:lnTo>
                  <a:pt x="205680" y="332867"/>
                </a:lnTo>
                <a:lnTo>
                  <a:pt x="206540" y="331850"/>
                </a:lnTo>
                <a:lnTo>
                  <a:pt x="120717" y="331850"/>
                </a:lnTo>
                <a:lnTo>
                  <a:pt x="102594" y="330491"/>
                </a:lnTo>
                <a:lnTo>
                  <a:pt x="59249" y="310007"/>
                </a:lnTo>
                <a:lnTo>
                  <a:pt x="37461" y="269609"/>
                </a:lnTo>
                <a:lnTo>
                  <a:pt x="36008" y="252730"/>
                </a:lnTo>
                <a:lnTo>
                  <a:pt x="36008" y="110617"/>
                </a:lnTo>
                <a:lnTo>
                  <a:pt x="48814" y="65004"/>
                </a:lnTo>
                <a:lnTo>
                  <a:pt x="85300" y="36861"/>
                </a:lnTo>
                <a:lnTo>
                  <a:pt x="119193" y="31369"/>
                </a:lnTo>
                <a:lnTo>
                  <a:pt x="206597" y="31369"/>
                </a:lnTo>
                <a:lnTo>
                  <a:pt x="205411" y="30114"/>
                </a:lnTo>
                <a:lnTo>
                  <a:pt x="167324" y="7715"/>
                </a:lnTo>
                <a:lnTo>
                  <a:pt x="136221" y="857"/>
                </a:lnTo>
                <a:lnTo>
                  <a:pt x="119193" y="0"/>
                </a:lnTo>
                <a:close/>
              </a:path>
              <a:path w="1602740" h="363854">
                <a:moveTo>
                  <a:pt x="235779" y="177546"/>
                </a:moveTo>
                <a:lnTo>
                  <a:pt x="122368" y="177546"/>
                </a:lnTo>
                <a:lnTo>
                  <a:pt x="120209" y="179832"/>
                </a:lnTo>
                <a:lnTo>
                  <a:pt x="120209" y="206883"/>
                </a:lnTo>
                <a:lnTo>
                  <a:pt x="122368" y="209042"/>
                </a:lnTo>
                <a:lnTo>
                  <a:pt x="201108" y="209042"/>
                </a:lnTo>
                <a:lnTo>
                  <a:pt x="201870" y="209931"/>
                </a:lnTo>
                <a:lnTo>
                  <a:pt x="201870" y="257302"/>
                </a:lnTo>
                <a:lnTo>
                  <a:pt x="200491" y="273419"/>
                </a:lnTo>
                <a:lnTo>
                  <a:pt x="179899" y="311531"/>
                </a:lnTo>
                <a:lnTo>
                  <a:pt x="138287" y="330586"/>
                </a:lnTo>
                <a:lnTo>
                  <a:pt x="120717" y="331850"/>
                </a:lnTo>
                <a:lnTo>
                  <a:pt x="206540" y="331850"/>
                </a:lnTo>
                <a:lnTo>
                  <a:pt x="219829" y="316148"/>
                </a:lnTo>
                <a:lnTo>
                  <a:pt x="229906" y="296465"/>
                </a:lnTo>
                <a:lnTo>
                  <a:pt x="235934" y="273806"/>
                </a:lnTo>
                <a:lnTo>
                  <a:pt x="237938" y="248158"/>
                </a:lnTo>
                <a:lnTo>
                  <a:pt x="237938" y="179832"/>
                </a:lnTo>
                <a:lnTo>
                  <a:pt x="235779" y="177546"/>
                </a:lnTo>
                <a:close/>
              </a:path>
              <a:path w="1602740" h="363854">
                <a:moveTo>
                  <a:pt x="206597" y="31369"/>
                </a:moveTo>
                <a:lnTo>
                  <a:pt x="119193" y="31369"/>
                </a:lnTo>
                <a:lnTo>
                  <a:pt x="137029" y="32702"/>
                </a:lnTo>
                <a:lnTo>
                  <a:pt x="153007" y="36703"/>
                </a:lnTo>
                <a:lnTo>
                  <a:pt x="189226" y="64160"/>
                </a:lnTo>
                <a:lnTo>
                  <a:pt x="201827" y="107569"/>
                </a:lnTo>
                <a:lnTo>
                  <a:pt x="201870" y="117348"/>
                </a:lnTo>
                <a:lnTo>
                  <a:pt x="204156" y="119253"/>
                </a:lnTo>
                <a:lnTo>
                  <a:pt x="235779" y="119253"/>
                </a:lnTo>
                <a:lnTo>
                  <a:pt x="237938" y="116967"/>
                </a:lnTo>
                <a:lnTo>
                  <a:pt x="237938" y="107569"/>
                </a:lnTo>
                <a:lnTo>
                  <a:pt x="237012" y="92448"/>
                </a:lnTo>
                <a:lnTo>
                  <a:pt x="234240" y="78136"/>
                </a:lnTo>
                <a:lnTo>
                  <a:pt x="229634" y="64635"/>
                </a:lnTo>
                <a:lnTo>
                  <a:pt x="223206" y="51943"/>
                </a:lnTo>
                <a:lnTo>
                  <a:pt x="215088" y="40344"/>
                </a:lnTo>
                <a:lnTo>
                  <a:pt x="206597" y="31369"/>
                </a:lnTo>
                <a:close/>
              </a:path>
              <a:path w="1602740" h="363854">
                <a:moveTo>
                  <a:pt x="362398" y="102488"/>
                </a:moveTo>
                <a:lnTo>
                  <a:pt x="330775" y="102488"/>
                </a:lnTo>
                <a:lnTo>
                  <a:pt x="328616" y="104648"/>
                </a:lnTo>
                <a:lnTo>
                  <a:pt x="328616" y="357124"/>
                </a:lnTo>
                <a:lnTo>
                  <a:pt x="330775" y="359283"/>
                </a:lnTo>
                <a:lnTo>
                  <a:pt x="362398" y="359283"/>
                </a:lnTo>
                <a:lnTo>
                  <a:pt x="364684" y="357124"/>
                </a:lnTo>
                <a:lnTo>
                  <a:pt x="364684" y="204470"/>
                </a:lnTo>
                <a:lnTo>
                  <a:pt x="365758" y="190894"/>
                </a:lnTo>
                <a:lnTo>
                  <a:pt x="391120" y="149336"/>
                </a:lnTo>
                <a:lnTo>
                  <a:pt x="411908" y="139954"/>
                </a:lnTo>
                <a:lnTo>
                  <a:pt x="365954" y="139954"/>
                </a:lnTo>
                <a:lnTo>
                  <a:pt x="365446" y="139827"/>
                </a:lnTo>
                <a:lnTo>
                  <a:pt x="364938" y="139573"/>
                </a:lnTo>
                <a:lnTo>
                  <a:pt x="364684" y="138811"/>
                </a:lnTo>
                <a:lnTo>
                  <a:pt x="364684" y="104648"/>
                </a:lnTo>
                <a:lnTo>
                  <a:pt x="362398" y="102488"/>
                </a:lnTo>
                <a:close/>
              </a:path>
              <a:path w="1602740" h="363854">
                <a:moveTo>
                  <a:pt x="458252" y="137668"/>
                </a:moveTo>
                <a:lnTo>
                  <a:pt x="435677" y="137668"/>
                </a:lnTo>
                <a:lnTo>
                  <a:pt x="443932" y="138557"/>
                </a:lnTo>
                <a:lnTo>
                  <a:pt x="450409" y="140588"/>
                </a:lnTo>
                <a:lnTo>
                  <a:pt x="454854" y="141859"/>
                </a:lnTo>
                <a:lnTo>
                  <a:pt x="457521" y="140588"/>
                </a:lnTo>
                <a:lnTo>
                  <a:pt x="458252" y="137668"/>
                </a:lnTo>
                <a:close/>
              </a:path>
              <a:path w="1602740" h="363854">
                <a:moveTo>
                  <a:pt x="432121" y="99949"/>
                </a:moveTo>
                <a:lnTo>
                  <a:pt x="394275" y="110109"/>
                </a:lnTo>
                <a:lnTo>
                  <a:pt x="367224" y="138557"/>
                </a:lnTo>
                <a:lnTo>
                  <a:pt x="366462" y="139573"/>
                </a:lnTo>
                <a:lnTo>
                  <a:pt x="365954" y="139954"/>
                </a:lnTo>
                <a:lnTo>
                  <a:pt x="411908" y="139954"/>
                </a:lnTo>
                <a:lnTo>
                  <a:pt x="412925" y="139620"/>
                </a:lnTo>
                <a:lnTo>
                  <a:pt x="425517" y="138049"/>
                </a:lnTo>
                <a:lnTo>
                  <a:pt x="435677" y="137668"/>
                </a:lnTo>
                <a:lnTo>
                  <a:pt x="458252" y="137668"/>
                </a:lnTo>
                <a:lnTo>
                  <a:pt x="458537" y="136525"/>
                </a:lnTo>
                <a:lnTo>
                  <a:pt x="463617" y="114173"/>
                </a:lnTo>
                <a:lnTo>
                  <a:pt x="464633" y="110109"/>
                </a:lnTo>
                <a:lnTo>
                  <a:pt x="463490" y="107442"/>
                </a:lnTo>
                <a:lnTo>
                  <a:pt x="460061" y="106045"/>
                </a:lnTo>
                <a:lnTo>
                  <a:pt x="454106" y="103378"/>
                </a:lnTo>
                <a:lnTo>
                  <a:pt x="447473" y="101473"/>
                </a:lnTo>
                <a:lnTo>
                  <a:pt x="440148" y="100330"/>
                </a:lnTo>
                <a:lnTo>
                  <a:pt x="432121" y="99949"/>
                </a:lnTo>
                <a:close/>
              </a:path>
              <a:path w="1602740" h="363854">
                <a:moveTo>
                  <a:pt x="628209" y="98425"/>
                </a:moveTo>
                <a:lnTo>
                  <a:pt x="578346" y="108979"/>
                </a:lnTo>
                <a:lnTo>
                  <a:pt x="542373" y="139382"/>
                </a:lnTo>
                <a:lnTo>
                  <a:pt x="525353" y="181050"/>
                </a:lnTo>
                <a:lnTo>
                  <a:pt x="521656" y="230378"/>
                </a:lnTo>
                <a:lnTo>
                  <a:pt x="522107" y="248925"/>
                </a:lnTo>
                <a:lnTo>
                  <a:pt x="528768" y="292735"/>
                </a:lnTo>
                <a:lnTo>
                  <a:pt x="552968" y="334258"/>
                </a:lnTo>
                <a:lnTo>
                  <a:pt x="593935" y="358663"/>
                </a:lnTo>
                <a:lnTo>
                  <a:pt x="628209" y="363347"/>
                </a:lnTo>
                <a:lnTo>
                  <a:pt x="645595" y="362178"/>
                </a:lnTo>
                <a:lnTo>
                  <a:pt x="690439" y="344550"/>
                </a:lnTo>
                <a:lnTo>
                  <a:pt x="704497" y="331850"/>
                </a:lnTo>
                <a:lnTo>
                  <a:pt x="628209" y="331850"/>
                </a:lnTo>
                <a:lnTo>
                  <a:pt x="616019" y="331015"/>
                </a:lnTo>
                <a:lnTo>
                  <a:pt x="577334" y="311106"/>
                </a:lnTo>
                <a:lnTo>
                  <a:pt x="560483" y="273373"/>
                </a:lnTo>
                <a:lnTo>
                  <a:pt x="558232" y="230886"/>
                </a:lnTo>
                <a:lnTo>
                  <a:pt x="558475" y="213975"/>
                </a:lnTo>
                <a:lnTo>
                  <a:pt x="566035" y="168743"/>
                </a:lnTo>
                <a:lnTo>
                  <a:pt x="594636" y="137475"/>
                </a:lnTo>
                <a:lnTo>
                  <a:pt x="627193" y="129921"/>
                </a:lnTo>
                <a:lnTo>
                  <a:pt x="705082" y="129921"/>
                </a:lnTo>
                <a:lnTo>
                  <a:pt x="702971" y="127406"/>
                </a:lnTo>
                <a:lnTo>
                  <a:pt x="690947" y="117221"/>
                </a:lnTo>
                <a:lnTo>
                  <a:pt x="677180" y="108979"/>
                </a:lnTo>
                <a:lnTo>
                  <a:pt x="662150" y="103108"/>
                </a:lnTo>
                <a:lnTo>
                  <a:pt x="645835" y="99593"/>
                </a:lnTo>
                <a:lnTo>
                  <a:pt x="628209" y="98425"/>
                </a:lnTo>
                <a:close/>
              </a:path>
              <a:path w="1602740" h="363854">
                <a:moveTo>
                  <a:pt x="705082" y="129921"/>
                </a:moveTo>
                <a:lnTo>
                  <a:pt x="627193" y="129921"/>
                </a:lnTo>
                <a:lnTo>
                  <a:pt x="639383" y="130756"/>
                </a:lnTo>
                <a:lnTo>
                  <a:pt x="650609" y="133270"/>
                </a:lnTo>
                <a:lnTo>
                  <a:pt x="684629" y="159099"/>
                </a:lnTo>
                <a:lnTo>
                  <a:pt x="696266" y="199802"/>
                </a:lnTo>
                <a:lnTo>
                  <a:pt x="697297" y="230886"/>
                </a:lnTo>
                <a:lnTo>
                  <a:pt x="697038" y="247223"/>
                </a:lnTo>
                <a:lnTo>
                  <a:pt x="689475" y="292921"/>
                </a:lnTo>
                <a:lnTo>
                  <a:pt x="660767" y="324296"/>
                </a:lnTo>
                <a:lnTo>
                  <a:pt x="628209" y="331850"/>
                </a:lnTo>
                <a:lnTo>
                  <a:pt x="704497" y="331850"/>
                </a:lnTo>
                <a:lnTo>
                  <a:pt x="726634" y="292735"/>
                </a:lnTo>
                <a:lnTo>
                  <a:pt x="733314" y="248925"/>
                </a:lnTo>
                <a:lnTo>
                  <a:pt x="733746" y="230378"/>
                </a:lnTo>
                <a:lnTo>
                  <a:pt x="733300" y="212014"/>
                </a:lnTo>
                <a:lnTo>
                  <a:pt x="726634" y="167894"/>
                </a:lnTo>
                <a:lnTo>
                  <a:pt x="712934" y="139271"/>
                </a:lnTo>
                <a:lnTo>
                  <a:pt x="705082" y="129921"/>
                </a:lnTo>
                <a:close/>
              </a:path>
              <a:path w="1602740" h="363854">
                <a:moveTo>
                  <a:pt x="833187" y="102488"/>
                </a:moveTo>
                <a:lnTo>
                  <a:pt x="803977" y="102488"/>
                </a:lnTo>
                <a:lnTo>
                  <a:pt x="802453" y="102997"/>
                </a:lnTo>
                <a:lnTo>
                  <a:pt x="800167" y="105029"/>
                </a:lnTo>
                <a:lnTo>
                  <a:pt x="799532" y="106172"/>
                </a:lnTo>
                <a:lnTo>
                  <a:pt x="799659" y="109474"/>
                </a:lnTo>
                <a:lnTo>
                  <a:pt x="800040" y="110109"/>
                </a:lnTo>
                <a:lnTo>
                  <a:pt x="871160" y="353695"/>
                </a:lnTo>
                <a:lnTo>
                  <a:pt x="872176" y="357378"/>
                </a:lnTo>
                <a:lnTo>
                  <a:pt x="874462" y="359283"/>
                </a:lnTo>
                <a:lnTo>
                  <a:pt x="907355" y="359283"/>
                </a:lnTo>
                <a:lnTo>
                  <a:pt x="909641" y="357378"/>
                </a:lnTo>
                <a:lnTo>
                  <a:pt x="910657" y="353695"/>
                </a:lnTo>
                <a:lnTo>
                  <a:pt x="923695" y="307467"/>
                </a:lnTo>
                <a:lnTo>
                  <a:pt x="890210" y="307467"/>
                </a:lnTo>
                <a:lnTo>
                  <a:pt x="889702" y="306959"/>
                </a:lnTo>
                <a:lnTo>
                  <a:pt x="889321" y="305943"/>
                </a:lnTo>
                <a:lnTo>
                  <a:pt x="836616" y="108077"/>
                </a:lnTo>
                <a:lnTo>
                  <a:pt x="835600" y="104394"/>
                </a:lnTo>
                <a:lnTo>
                  <a:pt x="833187" y="102488"/>
                </a:lnTo>
                <a:close/>
              </a:path>
              <a:path w="1602740" h="363854">
                <a:moveTo>
                  <a:pt x="999160" y="164846"/>
                </a:moveTo>
                <a:lnTo>
                  <a:pt x="965648" y="164846"/>
                </a:lnTo>
                <a:lnTo>
                  <a:pt x="966156" y="165354"/>
                </a:lnTo>
                <a:lnTo>
                  <a:pt x="966537" y="166370"/>
                </a:lnTo>
                <a:lnTo>
                  <a:pt x="1021274" y="353695"/>
                </a:lnTo>
                <a:lnTo>
                  <a:pt x="1022290" y="357378"/>
                </a:lnTo>
                <a:lnTo>
                  <a:pt x="1024703" y="359283"/>
                </a:lnTo>
                <a:lnTo>
                  <a:pt x="1056961" y="359283"/>
                </a:lnTo>
                <a:lnTo>
                  <a:pt x="1059374" y="357378"/>
                </a:lnTo>
                <a:lnTo>
                  <a:pt x="1060390" y="353695"/>
                </a:lnTo>
                <a:lnTo>
                  <a:pt x="1074085" y="307467"/>
                </a:lnTo>
                <a:lnTo>
                  <a:pt x="1039435" y="307467"/>
                </a:lnTo>
                <a:lnTo>
                  <a:pt x="1038927" y="306959"/>
                </a:lnTo>
                <a:lnTo>
                  <a:pt x="1038546" y="305943"/>
                </a:lnTo>
                <a:lnTo>
                  <a:pt x="999160" y="164846"/>
                </a:lnTo>
                <a:close/>
              </a:path>
              <a:path w="1602740" h="363854">
                <a:moveTo>
                  <a:pt x="979872" y="102488"/>
                </a:moveTo>
                <a:lnTo>
                  <a:pt x="950154" y="102488"/>
                </a:lnTo>
                <a:lnTo>
                  <a:pt x="947741" y="104394"/>
                </a:lnTo>
                <a:lnTo>
                  <a:pt x="892369" y="305943"/>
                </a:lnTo>
                <a:lnTo>
                  <a:pt x="892115" y="306959"/>
                </a:lnTo>
                <a:lnTo>
                  <a:pt x="891607" y="307467"/>
                </a:lnTo>
                <a:lnTo>
                  <a:pt x="923695" y="307467"/>
                </a:lnTo>
                <a:lnTo>
                  <a:pt x="963489" y="166370"/>
                </a:lnTo>
                <a:lnTo>
                  <a:pt x="963743" y="165354"/>
                </a:lnTo>
                <a:lnTo>
                  <a:pt x="964251" y="164846"/>
                </a:lnTo>
                <a:lnTo>
                  <a:pt x="999160" y="164846"/>
                </a:lnTo>
                <a:lnTo>
                  <a:pt x="982285" y="104394"/>
                </a:lnTo>
                <a:lnTo>
                  <a:pt x="979872" y="102488"/>
                </a:lnTo>
                <a:close/>
              </a:path>
              <a:path w="1602740" h="363854">
                <a:moveTo>
                  <a:pt x="1103570" y="102488"/>
                </a:moveTo>
                <a:lnTo>
                  <a:pt x="1099506" y="102488"/>
                </a:lnTo>
                <a:lnTo>
                  <a:pt x="1096966" y="104394"/>
                </a:lnTo>
                <a:lnTo>
                  <a:pt x="1041594" y="305943"/>
                </a:lnTo>
                <a:lnTo>
                  <a:pt x="1041340" y="306959"/>
                </a:lnTo>
                <a:lnTo>
                  <a:pt x="1040832" y="307467"/>
                </a:lnTo>
                <a:lnTo>
                  <a:pt x="1074085" y="307467"/>
                </a:lnTo>
                <a:lnTo>
                  <a:pt x="1132399" y="110617"/>
                </a:lnTo>
                <a:lnTo>
                  <a:pt x="1133041" y="108585"/>
                </a:lnTo>
                <a:lnTo>
                  <a:pt x="1133143" y="108077"/>
                </a:lnTo>
                <a:lnTo>
                  <a:pt x="1132907" y="106425"/>
                </a:lnTo>
                <a:lnTo>
                  <a:pt x="1131891" y="105029"/>
                </a:lnTo>
                <a:lnTo>
                  <a:pt x="1131002" y="103632"/>
                </a:lnTo>
                <a:lnTo>
                  <a:pt x="1129224" y="102997"/>
                </a:lnTo>
                <a:lnTo>
                  <a:pt x="1126938" y="102997"/>
                </a:lnTo>
                <a:lnTo>
                  <a:pt x="1103570" y="102488"/>
                </a:lnTo>
                <a:close/>
              </a:path>
              <a:path w="1602740" h="363854">
                <a:moveTo>
                  <a:pt x="1258002" y="132461"/>
                </a:moveTo>
                <a:lnTo>
                  <a:pt x="1221299" y="132461"/>
                </a:lnTo>
                <a:lnTo>
                  <a:pt x="1222188" y="133223"/>
                </a:lnTo>
                <a:lnTo>
                  <a:pt x="1222196" y="294370"/>
                </a:lnTo>
                <a:lnTo>
                  <a:pt x="1232743" y="336746"/>
                </a:lnTo>
                <a:lnTo>
                  <a:pt x="1279061" y="357917"/>
                </a:lnTo>
                <a:lnTo>
                  <a:pt x="1296229" y="358775"/>
                </a:lnTo>
                <a:lnTo>
                  <a:pt x="1313501" y="358775"/>
                </a:lnTo>
                <a:lnTo>
                  <a:pt x="1317946" y="358394"/>
                </a:lnTo>
                <a:lnTo>
                  <a:pt x="1320105" y="356108"/>
                </a:lnTo>
                <a:lnTo>
                  <a:pt x="1320105" y="329438"/>
                </a:lnTo>
                <a:lnTo>
                  <a:pt x="1317946" y="327279"/>
                </a:lnTo>
                <a:lnTo>
                  <a:pt x="1302325" y="327279"/>
                </a:lnTo>
                <a:lnTo>
                  <a:pt x="1291467" y="326659"/>
                </a:lnTo>
                <a:lnTo>
                  <a:pt x="1259923" y="303847"/>
                </a:lnTo>
                <a:lnTo>
                  <a:pt x="1257240" y="283083"/>
                </a:lnTo>
                <a:lnTo>
                  <a:pt x="1257240" y="133223"/>
                </a:lnTo>
                <a:lnTo>
                  <a:pt x="1258002" y="132461"/>
                </a:lnTo>
                <a:close/>
              </a:path>
              <a:path w="1602740" h="363854">
                <a:moveTo>
                  <a:pt x="1319470" y="102488"/>
                </a:moveTo>
                <a:lnTo>
                  <a:pt x="1186247" y="102488"/>
                </a:lnTo>
                <a:lnTo>
                  <a:pt x="1184088" y="104648"/>
                </a:lnTo>
                <a:lnTo>
                  <a:pt x="1184088" y="130175"/>
                </a:lnTo>
                <a:lnTo>
                  <a:pt x="1186247" y="132461"/>
                </a:lnTo>
                <a:lnTo>
                  <a:pt x="1319470" y="132461"/>
                </a:lnTo>
                <a:lnTo>
                  <a:pt x="1321629" y="130175"/>
                </a:lnTo>
                <a:lnTo>
                  <a:pt x="1321629" y="104648"/>
                </a:lnTo>
                <a:lnTo>
                  <a:pt x="1319470" y="102488"/>
                </a:lnTo>
                <a:close/>
              </a:path>
              <a:path w="1602740" h="363854">
                <a:moveTo>
                  <a:pt x="1254954" y="36449"/>
                </a:moveTo>
                <a:lnTo>
                  <a:pt x="1224347" y="36449"/>
                </a:lnTo>
                <a:lnTo>
                  <a:pt x="1222188" y="38735"/>
                </a:lnTo>
                <a:lnTo>
                  <a:pt x="1222188" y="101600"/>
                </a:lnTo>
                <a:lnTo>
                  <a:pt x="1221299" y="102488"/>
                </a:lnTo>
                <a:lnTo>
                  <a:pt x="1258002" y="102488"/>
                </a:lnTo>
                <a:lnTo>
                  <a:pt x="1257240" y="101600"/>
                </a:lnTo>
                <a:lnTo>
                  <a:pt x="1257240" y="38735"/>
                </a:lnTo>
                <a:lnTo>
                  <a:pt x="1254954" y="36449"/>
                </a:lnTo>
                <a:close/>
              </a:path>
              <a:path w="1602740" h="363854">
                <a:moveTo>
                  <a:pt x="1441390" y="4063"/>
                </a:moveTo>
                <a:lnTo>
                  <a:pt x="1409767" y="4063"/>
                </a:lnTo>
                <a:lnTo>
                  <a:pt x="1407608" y="6223"/>
                </a:lnTo>
                <a:lnTo>
                  <a:pt x="1407608" y="357124"/>
                </a:lnTo>
                <a:lnTo>
                  <a:pt x="1409767" y="359283"/>
                </a:lnTo>
                <a:lnTo>
                  <a:pt x="1441390" y="359283"/>
                </a:lnTo>
                <a:lnTo>
                  <a:pt x="1443676" y="357124"/>
                </a:lnTo>
                <a:lnTo>
                  <a:pt x="1443676" y="183642"/>
                </a:lnTo>
                <a:lnTo>
                  <a:pt x="1445820" y="172307"/>
                </a:lnTo>
                <a:lnTo>
                  <a:pt x="1472208" y="138680"/>
                </a:lnTo>
                <a:lnTo>
                  <a:pt x="1502572" y="130683"/>
                </a:lnTo>
                <a:lnTo>
                  <a:pt x="1445327" y="130683"/>
                </a:lnTo>
                <a:lnTo>
                  <a:pt x="1444692" y="130175"/>
                </a:lnTo>
                <a:lnTo>
                  <a:pt x="1443930" y="129667"/>
                </a:lnTo>
                <a:lnTo>
                  <a:pt x="1443676" y="128905"/>
                </a:lnTo>
                <a:lnTo>
                  <a:pt x="1443676" y="6223"/>
                </a:lnTo>
                <a:lnTo>
                  <a:pt x="1441390" y="4063"/>
                </a:lnTo>
                <a:close/>
              </a:path>
              <a:path w="1602740" h="363854">
                <a:moveTo>
                  <a:pt x="1584613" y="130429"/>
                </a:moveTo>
                <a:lnTo>
                  <a:pt x="1506033" y="130429"/>
                </a:lnTo>
                <a:lnTo>
                  <a:pt x="1518843" y="131524"/>
                </a:lnTo>
                <a:lnTo>
                  <a:pt x="1530402" y="134810"/>
                </a:lnTo>
                <a:lnTo>
                  <a:pt x="1562294" y="168116"/>
                </a:lnTo>
                <a:lnTo>
                  <a:pt x="1566485" y="193802"/>
                </a:lnTo>
                <a:lnTo>
                  <a:pt x="1566485" y="357124"/>
                </a:lnTo>
                <a:lnTo>
                  <a:pt x="1568644" y="359283"/>
                </a:lnTo>
                <a:lnTo>
                  <a:pt x="1600267" y="359283"/>
                </a:lnTo>
                <a:lnTo>
                  <a:pt x="1602426" y="357124"/>
                </a:lnTo>
                <a:lnTo>
                  <a:pt x="1602426" y="186690"/>
                </a:lnTo>
                <a:lnTo>
                  <a:pt x="1600926" y="167689"/>
                </a:lnTo>
                <a:lnTo>
                  <a:pt x="1596426" y="150701"/>
                </a:lnTo>
                <a:lnTo>
                  <a:pt x="1588925" y="135737"/>
                </a:lnTo>
                <a:lnTo>
                  <a:pt x="1584613" y="130429"/>
                </a:lnTo>
                <a:close/>
              </a:path>
              <a:path w="1602740" h="363854">
                <a:moveTo>
                  <a:pt x="1514161" y="98933"/>
                </a:moveTo>
                <a:lnTo>
                  <a:pt x="1474331" y="106553"/>
                </a:lnTo>
                <a:lnTo>
                  <a:pt x="1445835" y="130429"/>
                </a:lnTo>
                <a:lnTo>
                  <a:pt x="1445327" y="130683"/>
                </a:lnTo>
                <a:lnTo>
                  <a:pt x="1502572" y="130683"/>
                </a:lnTo>
                <a:lnTo>
                  <a:pt x="1506033" y="130429"/>
                </a:lnTo>
                <a:lnTo>
                  <a:pt x="1584613" y="130429"/>
                </a:lnTo>
                <a:lnTo>
                  <a:pt x="1578423" y="122809"/>
                </a:lnTo>
                <a:lnTo>
                  <a:pt x="1565346" y="112381"/>
                </a:lnTo>
                <a:lnTo>
                  <a:pt x="1550293" y="104917"/>
                </a:lnTo>
                <a:lnTo>
                  <a:pt x="1533239" y="100431"/>
                </a:lnTo>
                <a:lnTo>
                  <a:pt x="1514161" y="98933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82408" y="5763895"/>
            <a:ext cx="5620385" cy="456691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7082408" y="6297803"/>
            <a:ext cx="1436370" cy="359410"/>
          </a:xfrm>
          <a:custGeom>
            <a:avLst/>
            <a:gdLst/>
            <a:ahLst/>
            <a:cxnLst/>
            <a:rect l="l" t="t" r="r" b="b"/>
            <a:pathLst>
              <a:path w="1436370" h="359409">
                <a:moveTo>
                  <a:pt x="33782" y="0"/>
                </a:moveTo>
                <a:lnTo>
                  <a:pt x="2159" y="0"/>
                </a:lnTo>
                <a:lnTo>
                  <a:pt x="0" y="2159"/>
                </a:lnTo>
                <a:lnTo>
                  <a:pt x="0" y="353060"/>
                </a:lnTo>
                <a:lnTo>
                  <a:pt x="2159" y="355219"/>
                </a:lnTo>
                <a:lnTo>
                  <a:pt x="33782" y="355219"/>
                </a:lnTo>
                <a:lnTo>
                  <a:pt x="36068" y="353060"/>
                </a:lnTo>
                <a:lnTo>
                  <a:pt x="36068" y="193167"/>
                </a:lnTo>
                <a:lnTo>
                  <a:pt x="36830" y="192277"/>
                </a:lnTo>
                <a:lnTo>
                  <a:pt x="237998" y="192277"/>
                </a:lnTo>
                <a:lnTo>
                  <a:pt x="237998" y="160782"/>
                </a:lnTo>
                <a:lnTo>
                  <a:pt x="36830" y="160782"/>
                </a:lnTo>
                <a:lnTo>
                  <a:pt x="36068" y="160020"/>
                </a:lnTo>
                <a:lnTo>
                  <a:pt x="36068" y="2159"/>
                </a:lnTo>
                <a:lnTo>
                  <a:pt x="33782" y="0"/>
                </a:lnTo>
                <a:close/>
              </a:path>
              <a:path w="1436370" h="359409">
                <a:moveTo>
                  <a:pt x="237998" y="192277"/>
                </a:moveTo>
                <a:lnTo>
                  <a:pt x="201168" y="192277"/>
                </a:lnTo>
                <a:lnTo>
                  <a:pt x="201930" y="193167"/>
                </a:lnTo>
                <a:lnTo>
                  <a:pt x="201930" y="353060"/>
                </a:lnTo>
                <a:lnTo>
                  <a:pt x="204216" y="355219"/>
                </a:lnTo>
                <a:lnTo>
                  <a:pt x="235839" y="355219"/>
                </a:lnTo>
                <a:lnTo>
                  <a:pt x="237998" y="353060"/>
                </a:lnTo>
                <a:lnTo>
                  <a:pt x="237998" y="192277"/>
                </a:lnTo>
                <a:close/>
              </a:path>
              <a:path w="1436370" h="359409">
                <a:moveTo>
                  <a:pt x="235839" y="0"/>
                </a:moveTo>
                <a:lnTo>
                  <a:pt x="204216" y="0"/>
                </a:lnTo>
                <a:lnTo>
                  <a:pt x="201930" y="2159"/>
                </a:lnTo>
                <a:lnTo>
                  <a:pt x="201930" y="160020"/>
                </a:lnTo>
                <a:lnTo>
                  <a:pt x="201168" y="160782"/>
                </a:lnTo>
                <a:lnTo>
                  <a:pt x="237998" y="160782"/>
                </a:lnTo>
                <a:lnTo>
                  <a:pt x="237998" y="2159"/>
                </a:lnTo>
                <a:lnTo>
                  <a:pt x="235839" y="0"/>
                </a:lnTo>
                <a:close/>
              </a:path>
              <a:path w="1436370" h="359409">
                <a:moveTo>
                  <a:pt x="436752" y="94361"/>
                </a:moveTo>
                <a:lnTo>
                  <a:pt x="387371" y="105505"/>
                </a:lnTo>
                <a:lnTo>
                  <a:pt x="351805" y="137239"/>
                </a:lnTo>
                <a:lnTo>
                  <a:pt x="336804" y="174371"/>
                </a:lnTo>
                <a:lnTo>
                  <a:pt x="334264" y="225806"/>
                </a:lnTo>
                <a:lnTo>
                  <a:pt x="334861" y="246901"/>
                </a:lnTo>
                <a:lnTo>
                  <a:pt x="343916" y="295783"/>
                </a:lnTo>
                <a:lnTo>
                  <a:pt x="367633" y="333323"/>
                </a:lnTo>
                <a:lnTo>
                  <a:pt x="406114" y="355092"/>
                </a:lnTo>
                <a:lnTo>
                  <a:pt x="438785" y="359283"/>
                </a:lnTo>
                <a:lnTo>
                  <a:pt x="454977" y="358352"/>
                </a:lnTo>
                <a:lnTo>
                  <a:pt x="496697" y="344297"/>
                </a:lnTo>
                <a:lnTo>
                  <a:pt x="516324" y="328295"/>
                </a:lnTo>
                <a:lnTo>
                  <a:pt x="441833" y="328295"/>
                </a:lnTo>
                <a:lnTo>
                  <a:pt x="428710" y="327459"/>
                </a:lnTo>
                <a:lnTo>
                  <a:pt x="388177" y="307552"/>
                </a:lnTo>
                <a:lnTo>
                  <a:pt x="371538" y="271897"/>
                </a:lnTo>
                <a:lnTo>
                  <a:pt x="369824" y="239902"/>
                </a:lnTo>
                <a:lnTo>
                  <a:pt x="370586" y="239013"/>
                </a:lnTo>
                <a:lnTo>
                  <a:pt x="539115" y="239013"/>
                </a:lnTo>
                <a:lnTo>
                  <a:pt x="541274" y="236855"/>
                </a:lnTo>
                <a:lnTo>
                  <a:pt x="541195" y="225806"/>
                </a:lnTo>
                <a:lnTo>
                  <a:pt x="541083" y="216310"/>
                </a:lnTo>
                <a:lnTo>
                  <a:pt x="540846" y="210566"/>
                </a:lnTo>
                <a:lnTo>
                  <a:pt x="370586" y="210566"/>
                </a:lnTo>
                <a:lnTo>
                  <a:pt x="369824" y="209676"/>
                </a:lnTo>
                <a:lnTo>
                  <a:pt x="377078" y="163171"/>
                </a:lnTo>
                <a:lnTo>
                  <a:pt x="403891" y="133143"/>
                </a:lnTo>
                <a:lnTo>
                  <a:pt x="436752" y="125857"/>
                </a:lnTo>
                <a:lnTo>
                  <a:pt x="513932" y="125857"/>
                </a:lnTo>
                <a:lnTo>
                  <a:pt x="506095" y="117221"/>
                </a:lnTo>
                <a:lnTo>
                  <a:pt x="492331" y="107219"/>
                </a:lnTo>
                <a:lnTo>
                  <a:pt x="476186" y="100076"/>
                </a:lnTo>
                <a:lnTo>
                  <a:pt x="457660" y="95789"/>
                </a:lnTo>
                <a:lnTo>
                  <a:pt x="436752" y="94361"/>
                </a:lnTo>
                <a:close/>
              </a:path>
              <a:path w="1436370" h="359409">
                <a:moveTo>
                  <a:pt x="512064" y="286004"/>
                </a:moveTo>
                <a:lnTo>
                  <a:pt x="510413" y="286638"/>
                </a:lnTo>
                <a:lnTo>
                  <a:pt x="508635" y="287400"/>
                </a:lnTo>
                <a:lnTo>
                  <a:pt x="507492" y="288544"/>
                </a:lnTo>
                <a:lnTo>
                  <a:pt x="506857" y="290195"/>
                </a:lnTo>
                <a:lnTo>
                  <a:pt x="501812" y="298628"/>
                </a:lnTo>
                <a:lnTo>
                  <a:pt x="463089" y="325421"/>
                </a:lnTo>
                <a:lnTo>
                  <a:pt x="441833" y="328295"/>
                </a:lnTo>
                <a:lnTo>
                  <a:pt x="516324" y="328295"/>
                </a:lnTo>
                <a:lnTo>
                  <a:pt x="517969" y="326723"/>
                </a:lnTo>
                <a:lnTo>
                  <a:pt x="526307" y="315989"/>
                </a:lnTo>
                <a:lnTo>
                  <a:pt x="533146" y="303911"/>
                </a:lnTo>
                <a:lnTo>
                  <a:pt x="535177" y="300609"/>
                </a:lnTo>
                <a:lnTo>
                  <a:pt x="534162" y="297688"/>
                </a:lnTo>
                <a:lnTo>
                  <a:pt x="530098" y="295275"/>
                </a:lnTo>
                <a:lnTo>
                  <a:pt x="515493" y="287147"/>
                </a:lnTo>
                <a:lnTo>
                  <a:pt x="513715" y="286131"/>
                </a:lnTo>
                <a:lnTo>
                  <a:pt x="512064" y="286004"/>
                </a:lnTo>
                <a:close/>
              </a:path>
              <a:path w="1436370" h="359409">
                <a:moveTo>
                  <a:pt x="513932" y="125857"/>
                </a:moveTo>
                <a:lnTo>
                  <a:pt x="436752" y="125857"/>
                </a:lnTo>
                <a:lnTo>
                  <a:pt x="449157" y="126692"/>
                </a:lnTo>
                <a:lnTo>
                  <a:pt x="460454" y="129206"/>
                </a:lnTo>
                <a:lnTo>
                  <a:pt x="493791" y="155035"/>
                </a:lnTo>
                <a:lnTo>
                  <a:pt x="504737" y="198034"/>
                </a:lnTo>
                <a:lnTo>
                  <a:pt x="505333" y="209676"/>
                </a:lnTo>
                <a:lnTo>
                  <a:pt x="504444" y="210566"/>
                </a:lnTo>
                <a:lnTo>
                  <a:pt x="540846" y="210566"/>
                </a:lnTo>
                <a:lnTo>
                  <a:pt x="533580" y="162012"/>
                </a:lnTo>
                <a:lnTo>
                  <a:pt x="517526" y="129817"/>
                </a:lnTo>
                <a:lnTo>
                  <a:pt x="513932" y="125857"/>
                </a:lnTo>
                <a:close/>
              </a:path>
              <a:path w="1436370" h="359409">
                <a:moveTo>
                  <a:pt x="796646" y="125857"/>
                </a:moveTo>
                <a:lnTo>
                  <a:pt x="719201" y="125857"/>
                </a:lnTo>
                <a:lnTo>
                  <a:pt x="733440" y="126787"/>
                </a:lnTo>
                <a:lnTo>
                  <a:pt x="745680" y="129587"/>
                </a:lnTo>
                <a:lnTo>
                  <a:pt x="775017" y="158464"/>
                </a:lnTo>
                <a:lnTo>
                  <a:pt x="778637" y="181610"/>
                </a:lnTo>
                <a:lnTo>
                  <a:pt x="778637" y="202057"/>
                </a:lnTo>
                <a:lnTo>
                  <a:pt x="777748" y="202946"/>
                </a:lnTo>
                <a:lnTo>
                  <a:pt x="717169" y="202946"/>
                </a:lnTo>
                <a:lnTo>
                  <a:pt x="693929" y="204327"/>
                </a:lnTo>
                <a:lnTo>
                  <a:pt x="655500" y="215376"/>
                </a:lnTo>
                <a:lnTo>
                  <a:pt x="619585" y="251126"/>
                </a:lnTo>
                <a:lnTo>
                  <a:pt x="612648" y="285114"/>
                </a:lnTo>
                <a:lnTo>
                  <a:pt x="614153" y="302752"/>
                </a:lnTo>
                <a:lnTo>
                  <a:pt x="636777" y="340995"/>
                </a:lnTo>
                <a:lnTo>
                  <a:pt x="679319" y="358140"/>
                </a:lnTo>
                <a:lnTo>
                  <a:pt x="696341" y="359283"/>
                </a:lnTo>
                <a:lnTo>
                  <a:pt x="708294" y="358806"/>
                </a:lnTo>
                <a:lnTo>
                  <a:pt x="751157" y="347402"/>
                </a:lnTo>
                <a:lnTo>
                  <a:pt x="776224" y="328295"/>
                </a:lnTo>
                <a:lnTo>
                  <a:pt x="704469" y="328295"/>
                </a:lnTo>
                <a:lnTo>
                  <a:pt x="692824" y="327580"/>
                </a:lnTo>
                <a:lnTo>
                  <a:pt x="657556" y="310481"/>
                </a:lnTo>
                <a:lnTo>
                  <a:pt x="648716" y="283210"/>
                </a:lnTo>
                <a:lnTo>
                  <a:pt x="649980" y="271684"/>
                </a:lnTo>
                <a:lnTo>
                  <a:pt x="679965" y="239109"/>
                </a:lnTo>
                <a:lnTo>
                  <a:pt x="722757" y="231394"/>
                </a:lnTo>
                <a:lnTo>
                  <a:pt x="814577" y="231394"/>
                </a:lnTo>
                <a:lnTo>
                  <a:pt x="814577" y="179577"/>
                </a:lnTo>
                <a:lnTo>
                  <a:pt x="813026" y="161270"/>
                </a:lnTo>
                <a:lnTo>
                  <a:pt x="808354" y="144843"/>
                </a:lnTo>
                <a:lnTo>
                  <a:pt x="800540" y="130321"/>
                </a:lnTo>
                <a:lnTo>
                  <a:pt x="796646" y="125857"/>
                </a:lnTo>
                <a:close/>
              </a:path>
              <a:path w="1436370" h="359409">
                <a:moveTo>
                  <a:pt x="814577" y="327913"/>
                </a:moveTo>
                <a:lnTo>
                  <a:pt x="776859" y="327913"/>
                </a:lnTo>
                <a:lnTo>
                  <a:pt x="777621" y="328295"/>
                </a:lnTo>
                <a:lnTo>
                  <a:pt x="778256" y="328675"/>
                </a:lnTo>
                <a:lnTo>
                  <a:pt x="778637" y="329311"/>
                </a:lnTo>
                <a:lnTo>
                  <a:pt x="778637" y="353060"/>
                </a:lnTo>
                <a:lnTo>
                  <a:pt x="780796" y="355219"/>
                </a:lnTo>
                <a:lnTo>
                  <a:pt x="812419" y="355219"/>
                </a:lnTo>
                <a:lnTo>
                  <a:pt x="814577" y="353060"/>
                </a:lnTo>
                <a:lnTo>
                  <a:pt x="814577" y="327913"/>
                </a:lnTo>
                <a:close/>
              </a:path>
              <a:path w="1436370" h="359409">
                <a:moveTo>
                  <a:pt x="814577" y="231394"/>
                </a:moveTo>
                <a:lnTo>
                  <a:pt x="777748" y="231394"/>
                </a:lnTo>
                <a:lnTo>
                  <a:pt x="778605" y="232251"/>
                </a:lnTo>
                <a:lnTo>
                  <a:pt x="778637" y="273050"/>
                </a:lnTo>
                <a:lnTo>
                  <a:pt x="756539" y="313309"/>
                </a:lnTo>
                <a:lnTo>
                  <a:pt x="718998" y="327364"/>
                </a:lnTo>
                <a:lnTo>
                  <a:pt x="704469" y="328295"/>
                </a:lnTo>
                <a:lnTo>
                  <a:pt x="776224" y="328295"/>
                </a:lnTo>
                <a:lnTo>
                  <a:pt x="776859" y="327913"/>
                </a:lnTo>
                <a:lnTo>
                  <a:pt x="814577" y="327913"/>
                </a:lnTo>
                <a:lnTo>
                  <a:pt x="814577" y="231394"/>
                </a:lnTo>
                <a:close/>
              </a:path>
              <a:path w="1436370" h="359409">
                <a:moveTo>
                  <a:pt x="718693" y="94361"/>
                </a:moveTo>
                <a:lnTo>
                  <a:pt x="667400" y="104058"/>
                </a:lnTo>
                <a:lnTo>
                  <a:pt x="632682" y="131524"/>
                </a:lnTo>
                <a:lnTo>
                  <a:pt x="621919" y="159766"/>
                </a:lnTo>
                <a:lnTo>
                  <a:pt x="623951" y="161671"/>
                </a:lnTo>
                <a:lnTo>
                  <a:pt x="628396" y="162306"/>
                </a:lnTo>
                <a:lnTo>
                  <a:pt x="653288" y="165354"/>
                </a:lnTo>
                <a:lnTo>
                  <a:pt x="657351" y="166116"/>
                </a:lnTo>
                <a:lnTo>
                  <a:pt x="659892" y="164337"/>
                </a:lnTo>
                <a:lnTo>
                  <a:pt x="660908" y="160274"/>
                </a:lnTo>
                <a:lnTo>
                  <a:pt x="663620" y="152628"/>
                </a:lnTo>
                <a:lnTo>
                  <a:pt x="697515" y="128143"/>
                </a:lnTo>
                <a:lnTo>
                  <a:pt x="719201" y="125857"/>
                </a:lnTo>
                <a:lnTo>
                  <a:pt x="796646" y="125857"/>
                </a:lnTo>
                <a:lnTo>
                  <a:pt x="789559" y="117729"/>
                </a:lnTo>
                <a:lnTo>
                  <a:pt x="775700" y="107487"/>
                </a:lnTo>
                <a:lnTo>
                  <a:pt x="759269" y="100187"/>
                </a:lnTo>
                <a:lnTo>
                  <a:pt x="740267" y="95815"/>
                </a:lnTo>
                <a:lnTo>
                  <a:pt x="718693" y="94361"/>
                </a:lnTo>
                <a:close/>
              </a:path>
              <a:path w="1436370" h="359409">
                <a:moveTo>
                  <a:pt x="939546" y="0"/>
                </a:moveTo>
                <a:lnTo>
                  <a:pt x="907923" y="0"/>
                </a:lnTo>
                <a:lnTo>
                  <a:pt x="905764" y="2159"/>
                </a:lnTo>
                <a:lnTo>
                  <a:pt x="905764" y="353060"/>
                </a:lnTo>
                <a:lnTo>
                  <a:pt x="907923" y="355219"/>
                </a:lnTo>
                <a:lnTo>
                  <a:pt x="939546" y="355219"/>
                </a:lnTo>
                <a:lnTo>
                  <a:pt x="941832" y="353060"/>
                </a:lnTo>
                <a:lnTo>
                  <a:pt x="941832" y="2159"/>
                </a:lnTo>
                <a:lnTo>
                  <a:pt x="939546" y="0"/>
                </a:lnTo>
                <a:close/>
              </a:path>
              <a:path w="1436370" h="359409">
                <a:moveTo>
                  <a:pt x="1091438" y="128397"/>
                </a:moveTo>
                <a:lnTo>
                  <a:pt x="1054735" y="128397"/>
                </a:lnTo>
                <a:lnTo>
                  <a:pt x="1055624" y="129159"/>
                </a:lnTo>
                <a:lnTo>
                  <a:pt x="1055635" y="290359"/>
                </a:lnTo>
                <a:lnTo>
                  <a:pt x="1066178" y="332682"/>
                </a:lnTo>
                <a:lnTo>
                  <a:pt x="1112496" y="353853"/>
                </a:lnTo>
                <a:lnTo>
                  <a:pt x="1129665" y="354711"/>
                </a:lnTo>
                <a:lnTo>
                  <a:pt x="1146937" y="354711"/>
                </a:lnTo>
                <a:lnTo>
                  <a:pt x="1151382" y="354330"/>
                </a:lnTo>
                <a:lnTo>
                  <a:pt x="1153541" y="352044"/>
                </a:lnTo>
                <a:lnTo>
                  <a:pt x="1153541" y="325500"/>
                </a:lnTo>
                <a:lnTo>
                  <a:pt x="1151382" y="323214"/>
                </a:lnTo>
                <a:lnTo>
                  <a:pt x="1135761" y="323214"/>
                </a:lnTo>
                <a:lnTo>
                  <a:pt x="1124902" y="322595"/>
                </a:lnTo>
                <a:lnTo>
                  <a:pt x="1093358" y="299799"/>
                </a:lnTo>
                <a:lnTo>
                  <a:pt x="1090676" y="279146"/>
                </a:lnTo>
                <a:lnTo>
                  <a:pt x="1090676" y="129159"/>
                </a:lnTo>
                <a:lnTo>
                  <a:pt x="1091438" y="128397"/>
                </a:lnTo>
                <a:close/>
              </a:path>
              <a:path w="1436370" h="359409">
                <a:moveTo>
                  <a:pt x="1152906" y="98425"/>
                </a:moveTo>
                <a:lnTo>
                  <a:pt x="1019683" y="98425"/>
                </a:lnTo>
                <a:lnTo>
                  <a:pt x="1017524" y="100584"/>
                </a:lnTo>
                <a:lnTo>
                  <a:pt x="1017524" y="126111"/>
                </a:lnTo>
                <a:lnTo>
                  <a:pt x="1019683" y="128397"/>
                </a:lnTo>
                <a:lnTo>
                  <a:pt x="1152906" y="128397"/>
                </a:lnTo>
                <a:lnTo>
                  <a:pt x="1155065" y="126111"/>
                </a:lnTo>
                <a:lnTo>
                  <a:pt x="1155065" y="100584"/>
                </a:lnTo>
                <a:lnTo>
                  <a:pt x="1152906" y="98425"/>
                </a:lnTo>
                <a:close/>
              </a:path>
              <a:path w="1436370" h="359409">
                <a:moveTo>
                  <a:pt x="1088390" y="32385"/>
                </a:moveTo>
                <a:lnTo>
                  <a:pt x="1057783" y="32385"/>
                </a:lnTo>
                <a:lnTo>
                  <a:pt x="1055624" y="34671"/>
                </a:lnTo>
                <a:lnTo>
                  <a:pt x="1055624" y="97536"/>
                </a:lnTo>
                <a:lnTo>
                  <a:pt x="1054735" y="98425"/>
                </a:lnTo>
                <a:lnTo>
                  <a:pt x="1091438" y="98425"/>
                </a:lnTo>
                <a:lnTo>
                  <a:pt x="1090676" y="97536"/>
                </a:lnTo>
                <a:lnTo>
                  <a:pt x="1090676" y="34671"/>
                </a:lnTo>
                <a:lnTo>
                  <a:pt x="1088390" y="32385"/>
                </a:lnTo>
                <a:close/>
              </a:path>
              <a:path w="1436370" h="359409">
                <a:moveTo>
                  <a:pt x="1274826" y="0"/>
                </a:moveTo>
                <a:lnTo>
                  <a:pt x="1243202" y="0"/>
                </a:lnTo>
                <a:lnTo>
                  <a:pt x="1241044" y="2159"/>
                </a:lnTo>
                <a:lnTo>
                  <a:pt x="1241044" y="353060"/>
                </a:lnTo>
                <a:lnTo>
                  <a:pt x="1243202" y="355219"/>
                </a:lnTo>
                <a:lnTo>
                  <a:pt x="1274826" y="355219"/>
                </a:lnTo>
                <a:lnTo>
                  <a:pt x="1277112" y="353060"/>
                </a:lnTo>
                <a:lnTo>
                  <a:pt x="1277112" y="179577"/>
                </a:lnTo>
                <a:lnTo>
                  <a:pt x="1279255" y="168243"/>
                </a:lnTo>
                <a:lnTo>
                  <a:pt x="1305643" y="134616"/>
                </a:lnTo>
                <a:lnTo>
                  <a:pt x="1336007" y="126619"/>
                </a:lnTo>
                <a:lnTo>
                  <a:pt x="1278763" y="126619"/>
                </a:lnTo>
                <a:lnTo>
                  <a:pt x="1278127" y="126111"/>
                </a:lnTo>
                <a:lnTo>
                  <a:pt x="1277366" y="125602"/>
                </a:lnTo>
                <a:lnTo>
                  <a:pt x="1277112" y="124841"/>
                </a:lnTo>
                <a:lnTo>
                  <a:pt x="1277112" y="2159"/>
                </a:lnTo>
                <a:lnTo>
                  <a:pt x="1274826" y="0"/>
                </a:lnTo>
                <a:close/>
              </a:path>
              <a:path w="1436370" h="359409">
                <a:moveTo>
                  <a:pt x="1418048" y="126364"/>
                </a:moveTo>
                <a:lnTo>
                  <a:pt x="1339469" y="126364"/>
                </a:lnTo>
                <a:lnTo>
                  <a:pt x="1352278" y="127460"/>
                </a:lnTo>
                <a:lnTo>
                  <a:pt x="1363837" y="130746"/>
                </a:lnTo>
                <a:lnTo>
                  <a:pt x="1395730" y="164099"/>
                </a:lnTo>
                <a:lnTo>
                  <a:pt x="1399921" y="189737"/>
                </a:lnTo>
                <a:lnTo>
                  <a:pt x="1399921" y="353060"/>
                </a:lnTo>
                <a:lnTo>
                  <a:pt x="1402080" y="355219"/>
                </a:lnTo>
                <a:lnTo>
                  <a:pt x="1433702" y="355219"/>
                </a:lnTo>
                <a:lnTo>
                  <a:pt x="1435862" y="353060"/>
                </a:lnTo>
                <a:lnTo>
                  <a:pt x="1435862" y="182625"/>
                </a:lnTo>
                <a:lnTo>
                  <a:pt x="1434361" y="163625"/>
                </a:lnTo>
                <a:lnTo>
                  <a:pt x="1429861" y="146637"/>
                </a:lnTo>
                <a:lnTo>
                  <a:pt x="1422360" y="131673"/>
                </a:lnTo>
                <a:lnTo>
                  <a:pt x="1418048" y="126364"/>
                </a:lnTo>
                <a:close/>
              </a:path>
              <a:path w="1436370" h="359409">
                <a:moveTo>
                  <a:pt x="1347597" y="94869"/>
                </a:moveTo>
                <a:lnTo>
                  <a:pt x="1307766" y="102489"/>
                </a:lnTo>
                <a:lnTo>
                  <a:pt x="1279271" y="126364"/>
                </a:lnTo>
                <a:lnTo>
                  <a:pt x="1278763" y="126619"/>
                </a:lnTo>
                <a:lnTo>
                  <a:pt x="1336007" y="126619"/>
                </a:lnTo>
                <a:lnTo>
                  <a:pt x="1339469" y="126364"/>
                </a:lnTo>
                <a:lnTo>
                  <a:pt x="1418048" y="126364"/>
                </a:lnTo>
                <a:lnTo>
                  <a:pt x="1411859" y="118745"/>
                </a:lnTo>
                <a:lnTo>
                  <a:pt x="1398781" y="108317"/>
                </a:lnTo>
                <a:lnTo>
                  <a:pt x="1383728" y="100853"/>
                </a:lnTo>
                <a:lnTo>
                  <a:pt x="1366674" y="96367"/>
                </a:lnTo>
                <a:lnTo>
                  <a:pt x="1347597" y="94869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8592184" y="6479413"/>
            <a:ext cx="160655" cy="31750"/>
          </a:xfrm>
          <a:custGeom>
            <a:avLst/>
            <a:gdLst/>
            <a:ahLst/>
            <a:cxnLst/>
            <a:rect l="l" t="t" r="r" b="b"/>
            <a:pathLst>
              <a:path w="160654" h="31750">
                <a:moveTo>
                  <a:pt x="158242" y="0"/>
                </a:moveTo>
                <a:lnTo>
                  <a:pt x="2159" y="0"/>
                </a:lnTo>
                <a:lnTo>
                  <a:pt x="0" y="2286"/>
                </a:lnTo>
                <a:lnTo>
                  <a:pt x="0" y="29337"/>
                </a:lnTo>
                <a:lnTo>
                  <a:pt x="2159" y="31496"/>
                </a:lnTo>
                <a:lnTo>
                  <a:pt x="6604" y="31496"/>
                </a:lnTo>
                <a:lnTo>
                  <a:pt x="158242" y="31496"/>
                </a:lnTo>
                <a:lnTo>
                  <a:pt x="160400" y="29337"/>
                </a:lnTo>
                <a:lnTo>
                  <a:pt x="160400" y="2286"/>
                </a:lnTo>
                <a:lnTo>
                  <a:pt x="158242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25472" y="6293739"/>
            <a:ext cx="5021336" cy="36385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58025" y="6830694"/>
            <a:ext cx="4832966" cy="359790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11943460" y="7012813"/>
            <a:ext cx="160655" cy="31750"/>
          </a:xfrm>
          <a:custGeom>
            <a:avLst/>
            <a:gdLst/>
            <a:ahLst/>
            <a:cxnLst/>
            <a:rect l="l" t="t" r="r" b="b"/>
            <a:pathLst>
              <a:path w="160654" h="31750">
                <a:moveTo>
                  <a:pt x="158242" y="0"/>
                </a:moveTo>
                <a:lnTo>
                  <a:pt x="2159" y="0"/>
                </a:lnTo>
                <a:lnTo>
                  <a:pt x="0" y="2285"/>
                </a:lnTo>
                <a:lnTo>
                  <a:pt x="0" y="29336"/>
                </a:lnTo>
                <a:lnTo>
                  <a:pt x="2159" y="31495"/>
                </a:lnTo>
                <a:lnTo>
                  <a:pt x="6604" y="31495"/>
                </a:lnTo>
                <a:lnTo>
                  <a:pt x="158242" y="31495"/>
                </a:lnTo>
                <a:lnTo>
                  <a:pt x="160400" y="29336"/>
                </a:lnTo>
                <a:lnTo>
                  <a:pt x="160400" y="2285"/>
                </a:lnTo>
                <a:lnTo>
                  <a:pt x="158242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12172568" y="6863588"/>
            <a:ext cx="960119" cy="327025"/>
          </a:xfrm>
          <a:custGeom>
            <a:avLst/>
            <a:gdLst/>
            <a:ahLst/>
            <a:cxnLst/>
            <a:rect l="l" t="t" r="r" b="b"/>
            <a:pathLst>
              <a:path w="960119" h="327025">
                <a:moveTo>
                  <a:pt x="105028" y="61975"/>
                </a:moveTo>
                <a:lnTo>
                  <a:pt x="55951" y="72691"/>
                </a:lnTo>
                <a:lnTo>
                  <a:pt x="20050" y="103139"/>
                </a:lnTo>
                <a:lnTo>
                  <a:pt x="3696" y="144879"/>
                </a:lnTo>
                <a:lnTo>
                  <a:pt x="0" y="193420"/>
                </a:lnTo>
                <a:lnTo>
                  <a:pt x="406" y="212566"/>
                </a:lnTo>
                <a:lnTo>
                  <a:pt x="6603" y="256285"/>
                </a:lnTo>
                <a:lnTo>
                  <a:pt x="30339" y="297487"/>
                </a:lnTo>
                <a:lnTo>
                  <a:pt x="71104" y="322135"/>
                </a:lnTo>
                <a:lnTo>
                  <a:pt x="105028" y="326897"/>
                </a:lnTo>
                <a:lnTo>
                  <a:pt x="122985" y="325754"/>
                </a:lnTo>
                <a:lnTo>
                  <a:pt x="169545" y="308609"/>
                </a:lnTo>
                <a:lnTo>
                  <a:pt x="184992" y="295401"/>
                </a:lnTo>
                <a:lnTo>
                  <a:pt x="105028" y="295401"/>
                </a:lnTo>
                <a:lnTo>
                  <a:pt x="92882" y="294566"/>
                </a:lnTo>
                <a:lnTo>
                  <a:pt x="54873" y="274659"/>
                </a:lnTo>
                <a:lnTo>
                  <a:pt x="38639" y="235648"/>
                </a:lnTo>
                <a:lnTo>
                  <a:pt x="36067" y="193928"/>
                </a:lnTo>
                <a:lnTo>
                  <a:pt x="36353" y="178732"/>
                </a:lnTo>
                <a:lnTo>
                  <a:pt x="43876" y="132026"/>
                </a:lnTo>
                <a:lnTo>
                  <a:pt x="71685" y="101026"/>
                </a:lnTo>
                <a:lnTo>
                  <a:pt x="105028" y="93471"/>
                </a:lnTo>
                <a:lnTo>
                  <a:pt x="184145" y="93471"/>
                </a:lnTo>
                <a:lnTo>
                  <a:pt x="181645" y="90697"/>
                </a:lnTo>
                <a:lnTo>
                  <a:pt x="169290" y="80771"/>
                </a:lnTo>
                <a:lnTo>
                  <a:pt x="155070" y="72530"/>
                </a:lnTo>
                <a:lnTo>
                  <a:pt x="139636" y="66659"/>
                </a:lnTo>
                <a:lnTo>
                  <a:pt x="122963" y="63144"/>
                </a:lnTo>
                <a:lnTo>
                  <a:pt x="105028" y="61975"/>
                </a:lnTo>
                <a:close/>
              </a:path>
              <a:path w="960119" h="327025">
                <a:moveTo>
                  <a:pt x="173862" y="240410"/>
                </a:moveTo>
                <a:lnTo>
                  <a:pt x="171323" y="242315"/>
                </a:lnTo>
                <a:lnTo>
                  <a:pt x="171069" y="246760"/>
                </a:lnTo>
                <a:lnTo>
                  <a:pt x="170560" y="247268"/>
                </a:lnTo>
                <a:lnTo>
                  <a:pt x="170560" y="248284"/>
                </a:lnTo>
                <a:lnTo>
                  <a:pt x="170052" y="249808"/>
                </a:lnTo>
                <a:lnTo>
                  <a:pt x="167100" y="259212"/>
                </a:lnTo>
                <a:lnTo>
                  <a:pt x="138497" y="288115"/>
                </a:lnTo>
                <a:lnTo>
                  <a:pt x="105028" y="295401"/>
                </a:lnTo>
                <a:lnTo>
                  <a:pt x="184992" y="295401"/>
                </a:lnTo>
                <a:lnTo>
                  <a:pt x="204470" y="260857"/>
                </a:lnTo>
                <a:lnTo>
                  <a:pt x="206882" y="247903"/>
                </a:lnTo>
                <a:lnTo>
                  <a:pt x="204850" y="245363"/>
                </a:lnTo>
                <a:lnTo>
                  <a:pt x="200405" y="244728"/>
                </a:lnTo>
                <a:lnTo>
                  <a:pt x="173862" y="240410"/>
                </a:lnTo>
                <a:close/>
              </a:path>
              <a:path w="960119" h="327025">
                <a:moveTo>
                  <a:pt x="184145" y="93471"/>
                </a:moveTo>
                <a:lnTo>
                  <a:pt x="105028" y="93471"/>
                </a:lnTo>
                <a:lnTo>
                  <a:pt x="117240" y="94307"/>
                </a:lnTo>
                <a:lnTo>
                  <a:pt x="128524" y="96821"/>
                </a:lnTo>
                <a:lnTo>
                  <a:pt x="162671" y="121777"/>
                </a:lnTo>
                <a:lnTo>
                  <a:pt x="171644" y="145922"/>
                </a:lnTo>
                <a:lnTo>
                  <a:pt x="172592" y="149478"/>
                </a:lnTo>
                <a:lnTo>
                  <a:pt x="174625" y="151256"/>
                </a:lnTo>
                <a:lnTo>
                  <a:pt x="179197" y="151256"/>
                </a:lnTo>
                <a:lnTo>
                  <a:pt x="201422" y="148716"/>
                </a:lnTo>
                <a:lnTo>
                  <a:pt x="205485" y="148081"/>
                </a:lnTo>
                <a:lnTo>
                  <a:pt x="207517" y="145922"/>
                </a:lnTo>
                <a:lnTo>
                  <a:pt x="207517" y="141096"/>
                </a:lnTo>
                <a:lnTo>
                  <a:pt x="191642" y="101790"/>
                </a:lnTo>
                <a:lnTo>
                  <a:pt x="184145" y="93471"/>
                </a:lnTo>
                <a:close/>
              </a:path>
              <a:path w="960119" h="327025">
                <a:moveTo>
                  <a:pt x="386969" y="61975"/>
                </a:moveTo>
                <a:lnTo>
                  <a:pt x="337105" y="72530"/>
                </a:lnTo>
                <a:lnTo>
                  <a:pt x="301132" y="102933"/>
                </a:lnTo>
                <a:lnTo>
                  <a:pt x="284112" y="144601"/>
                </a:lnTo>
                <a:lnTo>
                  <a:pt x="280415" y="193928"/>
                </a:lnTo>
                <a:lnTo>
                  <a:pt x="280866" y="212476"/>
                </a:lnTo>
                <a:lnTo>
                  <a:pt x="287527" y="256285"/>
                </a:lnTo>
                <a:lnTo>
                  <a:pt x="311727" y="297809"/>
                </a:lnTo>
                <a:lnTo>
                  <a:pt x="352694" y="322214"/>
                </a:lnTo>
                <a:lnTo>
                  <a:pt x="386969" y="326897"/>
                </a:lnTo>
                <a:lnTo>
                  <a:pt x="404354" y="325729"/>
                </a:lnTo>
                <a:lnTo>
                  <a:pt x="449199" y="308101"/>
                </a:lnTo>
                <a:lnTo>
                  <a:pt x="463256" y="295401"/>
                </a:lnTo>
                <a:lnTo>
                  <a:pt x="386969" y="295401"/>
                </a:lnTo>
                <a:lnTo>
                  <a:pt x="374778" y="294566"/>
                </a:lnTo>
                <a:lnTo>
                  <a:pt x="336093" y="274659"/>
                </a:lnTo>
                <a:lnTo>
                  <a:pt x="319242" y="236978"/>
                </a:lnTo>
                <a:lnTo>
                  <a:pt x="316991" y="194436"/>
                </a:lnTo>
                <a:lnTo>
                  <a:pt x="317234" y="177526"/>
                </a:lnTo>
                <a:lnTo>
                  <a:pt x="324794" y="132294"/>
                </a:lnTo>
                <a:lnTo>
                  <a:pt x="353395" y="101026"/>
                </a:lnTo>
                <a:lnTo>
                  <a:pt x="385952" y="93471"/>
                </a:lnTo>
                <a:lnTo>
                  <a:pt x="463841" y="93471"/>
                </a:lnTo>
                <a:lnTo>
                  <a:pt x="461730" y="90957"/>
                </a:lnTo>
                <a:lnTo>
                  <a:pt x="449706" y="80771"/>
                </a:lnTo>
                <a:lnTo>
                  <a:pt x="435939" y="72530"/>
                </a:lnTo>
                <a:lnTo>
                  <a:pt x="420909" y="66659"/>
                </a:lnTo>
                <a:lnTo>
                  <a:pt x="404594" y="63144"/>
                </a:lnTo>
                <a:lnTo>
                  <a:pt x="386969" y="61975"/>
                </a:lnTo>
                <a:close/>
              </a:path>
              <a:path w="960119" h="327025">
                <a:moveTo>
                  <a:pt x="463841" y="93471"/>
                </a:moveTo>
                <a:lnTo>
                  <a:pt x="385952" y="93471"/>
                </a:lnTo>
                <a:lnTo>
                  <a:pt x="398143" y="94307"/>
                </a:lnTo>
                <a:lnTo>
                  <a:pt x="409368" y="96821"/>
                </a:lnTo>
                <a:lnTo>
                  <a:pt x="443388" y="122650"/>
                </a:lnTo>
                <a:lnTo>
                  <a:pt x="455025" y="163353"/>
                </a:lnTo>
                <a:lnTo>
                  <a:pt x="456056" y="194436"/>
                </a:lnTo>
                <a:lnTo>
                  <a:pt x="455797" y="210776"/>
                </a:lnTo>
                <a:lnTo>
                  <a:pt x="448234" y="256526"/>
                </a:lnTo>
                <a:lnTo>
                  <a:pt x="419526" y="287847"/>
                </a:lnTo>
                <a:lnTo>
                  <a:pt x="386969" y="295401"/>
                </a:lnTo>
                <a:lnTo>
                  <a:pt x="463256" y="295401"/>
                </a:lnTo>
                <a:lnTo>
                  <a:pt x="485394" y="256285"/>
                </a:lnTo>
                <a:lnTo>
                  <a:pt x="492073" y="212476"/>
                </a:lnTo>
                <a:lnTo>
                  <a:pt x="492505" y="193928"/>
                </a:lnTo>
                <a:lnTo>
                  <a:pt x="492059" y="175565"/>
                </a:lnTo>
                <a:lnTo>
                  <a:pt x="485394" y="131444"/>
                </a:lnTo>
                <a:lnTo>
                  <a:pt x="471693" y="102822"/>
                </a:lnTo>
                <a:lnTo>
                  <a:pt x="463841" y="93471"/>
                </a:lnTo>
                <a:close/>
              </a:path>
              <a:path w="960119" h="327025">
                <a:moveTo>
                  <a:pt x="600963" y="246760"/>
                </a:moveTo>
                <a:lnTo>
                  <a:pt x="572642" y="246760"/>
                </a:lnTo>
                <a:lnTo>
                  <a:pt x="570610" y="248792"/>
                </a:lnTo>
                <a:lnTo>
                  <a:pt x="570483" y="257809"/>
                </a:lnTo>
                <a:lnTo>
                  <a:pt x="571224" y="267003"/>
                </a:lnTo>
                <a:lnTo>
                  <a:pt x="596915" y="305561"/>
                </a:lnTo>
                <a:lnTo>
                  <a:pt x="640095" y="323087"/>
                </a:lnTo>
                <a:lnTo>
                  <a:pt x="666876" y="325373"/>
                </a:lnTo>
                <a:lnTo>
                  <a:pt x="687383" y="324135"/>
                </a:lnTo>
                <a:lnTo>
                  <a:pt x="705675" y="320420"/>
                </a:lnTo>
                <a:lnTo>
                  <a:pt x="721776" y="314229"/>
                </a:lnTo>
                <a:lnTo>
                  <a:pt x="735710" y="305561"/>
                </a:lnTo>
                <a:lnTo>
                  <a:pt x="744194" y="297433"/>
                </a:lnTo>
                <a:lnTo>
                  <a:pt x="666369" y="297433"/>
                </a:lnTo>
                <a:lnTo>
                  <a:pt x="653776" y="296668"/>
                </a:lnTo>
                <a:lnTo>
                  <a:pt x="615233" y="278512"/>
                </a:lnTo>
                <a:lnTo>
                  <a:pt x="605535" y="255777"/>
                </a:lnTo>
                <a:lnTo>
                  <a:pt x="605535" y="249935"/>
                </a:lnTo>
                <a:lnTo>
                  <a:pt x="604901" y="248792"/>
                </a:lnTo>
                <a:lnTo>
                  <a:pt x="603757" y="248030"/>
                </a:lnTo>
                <a:lnTo>
                  <a:pt x="602487" y="247141"/>
                </a:lnTo>
                <a:lnTo>
                  <a:pt x="600963" y="246760"/>
                </a:lnTo>
                <a:close/>
              </a:path>
              <a:path w="960119" h="327025">
                <a:moveTo>
                  <a:pt x="664845" y="63499"/>
                </a:moveTo>
                <a:lnTo>
                  <a:pt x="611445" y="74376"/>
                </a:lnTo>
                <a:lnTo>
                  <a:pt x="578405" y="105362"/>
                </a:lnTo>
                <a:lnTo>
                  <a:pt x="572007" y="134492"/>
                </a:lnTo>
                <a:lnTo>
                  <a:pt x="572795" y="145212"/>
                </a:lnTo>
                <a:lnTo>
                  <a:pt x="598820" y="184197"/>
                </a:lnTo>
                <a:lnTo>
                  <a:pt x="636476" y="202056"/>
                </a:lnTo>
                <a:lnTo>
                  <a:pt x="673282" y="213564"/>
                </a:lnTo>
                <a:lnTo>
                  <a:pt x="682783" y="216646"/>
                </a:lnTo>
                <a:lnTo>
                  <a:pt x="722502" y="239902"/>
                </a:lnTo>
                <a:lnTo>
                  <a:pt x="725246" y="246760"/>
                </a:lnTo>
                <a:lnTo>
                  <a:pt x="725237" y="255777"/>
                </a:lnTo>
                <a:lnTo>
                  <a:pt x="700301" y="290736"/>
                </a:lnTo>
                <a:lnTo>
                  <a:pt x="666369" y="297433"/>
                </a:lnTo>
                <a:lnTo>
                  <a:pt x="744194" y="297433"/>
                </a:lnTo>
                <a:lnTo>
                  <a:pt x="746898" y="294842"/>
                </a:lnTo>
                <a:lnTo>
                  <a:pt x="754919" y="282479"/>
                </a:lnTo>
                <a:lnTo>
                  <a:pt x="759749" y="268450"/>
                </a:lnTo>
                <a:lnTo>
                  <a:pt x="761364" y="252729"/>
                </a:lnTo>
                <a:lnTo>
                  <a:pt x="760533" y="241635"/>
                </a:lnTo>
                <a:lnTo>
                  <a:pt x="741199" y="207853"/>
                </a:lnTo>
                <a:lnTo>
                  <a:pt x="706824" y="188569"/>
                </a:lnTo>
                <a:lnTo>
                  <a:pt x="668908" y="176656"/>
                </a:lnTo>
                <a:lnTo>
                  <a:pt x="653978" y="172084"/>
                </a:lnTo>
                <a:lnTo>
                  <a:pt x="615471" y="153294"/>
                </a:lnTo>
                <a:lnTo>
                  <a:pt x="607059" y="131952"/>
                </a:lnTo>
                <a:lnTo>
                  <a:pt x="608038" y="123362"/>
                </a:lnTo>
                <a:lnTo>
                  <a:pt x="641000" y="95551"/>
                </a:lnTo>
                <a:lnTo>
                  <a:pt x="664336" y="92963"/>
                </a:lnTo>
                <a:lnTo>
                  <a:pt x="743504" y="92963"/>
                </a:lnTo>
                <a:lnTo>
                  <a:pt x="741146" y="90217"/>
                </a:lnTo>
                <a:lnTo>
                  <a:pt x="703206" y="68643"/>
                </a:lnTo>
                <a:lnTo>
                  <a:pt x="678441" y="64071"/>
                </a:lnTo>
                <a:lnTo>
                  <a:pt x="664845" y="63499"/>
                </a:lnTo>
                <a:close/>
              </a:path>
              <a:path w="960119" h="327025">
                <a:moveTo>
                  <a:pt x="743504" y="92963"/>
                </a:moveTo>
                <a:lnTo>
                  <a:pt x="664336" y="92963"/>
                </a:lnTo>
                <a:lnTo>
                  <a:pt x="677604" y="93682"/>
                </a:lnTo>
                <a:lnTo>
                  <a:pt x="689419" y="95853"/>
                </a:lnTo>
                <a:lnTo>
                  <a:pt x="721185" y="117681"/>
                </a:lnTo>
                <a:lnTo>
                  <a:pt x="725297" y="133476"/>
                </a:lnTo>
                <a:lnTo>
                  <a:pt x="725297" y="138937"/>
                </a:lnTo>
                <a:lnTo>
                  <a:pt x="727455" y="140080"/>
                </a:lnTo>
                <a:lnTo>
                  <a:pt x="757047" y="140080"/>
                </a:lnTo>
                <a:lnTo>
                  <a:pt x="759332" y="137921"/>
                </a:lnTo>
                <a:lnTo>
                  <a:pt x="747649" y="97789"/>
                </a:lnTo>
                <a:lnTo>
                  <a:pt x="743504" y="92963"/>
                </a:lnTo>
                <a:close/>
              </a:path>
              <a:path w="960119" h="327025">
                <a:moveTo>
                  <a:pt x="896365" y="96011"/>
                </a:moveTo>
                <a:lnTo>
                  <a:pt x="859663" y="96011"/>
                </a:lnTo>
                <a:lnTo>
                  <a:pt x="860551" y="96773"/>
                </a:lnTo>
                <a:lnTo>
                  <a:pt x="860563" y="257974"/>
                </a:lnTo>
                <a:lnTo>
                  <a:pt x="871106" y="300297"/>
                </a:lnTo>
                <a:lnTo>
                  <a:pt x="917424" y="321468"/>
                </a:lnTo>
                <a:lnTo>
                  <a:pt x="934592" y="322325"/>
                </a:lnTo>
                <a:lnTo>
                  <a:pt x="951865" y="322325"/>
                </a:lnTo>
                <a:lnTo>
                  <a:pt x="956309" y="321944"/>
                </a:lnTo>
                <a:lnTo>
                  <a:pt x="958469" y="319658"/>
                </a:lnTo>
                <a:lnTo>
                  <a:pt x="958469" y="293115"/>
                </a:lnTo>
                <a:lnTo>
                  <a:pt x="956309" y="290829"/>
                </a:lnTo>
                <a:lnTo>
                  <a:pt x="940688" y="290829"/>
                </a:lnTo>
                <a:lnTo>
                  <a:pt x="929830" y="290210"/>
                </a:lnTo>
                <a:lnTo>
                  <a:pt x="898286" y="267414"/>
                </a:lnTo>
                <a:lnTo>
                  <a:pt x="895603" y="246760"/>
                </a:lnTo>
                <a:lnTo>
                  <a:pt x="895603" y="96773"/>
                </a:lnTo>
                <a:lnTo>
                  <a:pt x="896365" y="96011"/>
                </a:lnTo>
                <a:close/>
              </a:path>
              <a:path w="960119" h="327025">
                <a:moveTo>
                  <a:pt x="957834" y="66039"/>
                </a:moveTo>
                <a:lnTo>
                  <a:pt x="824610" y="66039"/>
                </a:lnTo>
                <a:lnTo>
                  <a:pt x="822451" y="68198"/>
                </a:lnTo>
                <a:lnTo>
                  <a:pt x="822451" y="93725"/>
                </a:lnTo>
                <a:lnTo>
                  <a:pt x="824610" y="96011"/>
                </a:lnTo>
                <a:lnTo>
                  <a:pt x="957834" y="96011"/>
                </a:lnTo>
                <a:lnTo>
                  <a:pt x="959992" y="93725"/>
                </a:lnTo>
                <a:lnTo>
                  <a:pt x="959992" y="68198"/>
                </a:lnTo>
                <a:lnTo>
                  <a:pt x="957834" y="66039"/>
                </a:lnTo>
                <a:close/>
              </a:path>
              <a:path w="960119" h="327025">
                <a:moveTo>
                  <a:pt x="893317" y="0"/>
                </a:moveTo>
                <a:lnTo>
                  <a:pt x="862711" y="0"/>
                </a:lnTo>
                <a:lnTo>
                  <a:pt x="860551" y="2285"/>
                </a:lnTo>
                <a:lnTo>
                  <a:pt x="860551" y="65150"/>
                </a:lnTo>
                <a:lnTo>
                  <a:pt x="859663" y="66039"/>
                </a:lnTo>
                <a:lnTo>
                  <a:pt x="896365" y="66039"/>
                </a:lnTo>
                <a:lnTo>
                  <a:pt x="895603" y="65150"/>
                </a:lnTo>
                <a:lnTo>
                  <a:pt x="895603" y="2285"/>
                </a:lnTo>
                <a:lnTo>
                  <a:pt x="893317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63613" y="7360539"/>
            <a:ext cx="6401181" cy="363347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7071292" y="7893939"/>
            <a:ext cx="1602740" cy="363855"/>
          </a:xfrm>
          <a:custGeom>
            <a:avLst/>
            <a:gdLst/>
            <a:ahLst/>
            <a:cxnLst/>
            <a:rect l="l" t="t" r="r" b="b"/>
            <a:pathLst>
              <a:path w="1602740" h="363854">
                <a:moveTo>
                  <a:pt x="119193" y="0"/>
                </a:moveTo>
                <a:lnTo>
                  <a:pt x="70812" y="7822"/>
                </a:lnTo>
                <a:lnTo>
                  <a:pt x="32833" y="30734"/>
                </a:lnTo>
                <a:lnTo>
                  <a:pt x="8352" y="66430"/>
                </a:lnTo>
                <a:lnTo>
                  <a:pt x="0" y="110617"/>
                </a:lnTo>
                <a:lnTo>
                  <a:pt x="0" y="252730"/>
                </a:lnTo>
                <a:lnTo>
                  <a:pt x="8352" y="296862"/>
                </a:lnTo>
                <a:lnTo>
                  <a:pt x="32833" y="332597"/>
                </a:lnTo>
                <a:lnTo>
                  <a:pt x="70812" y="355471"/>
                </a:lnTo>
                <a:lnTo>
                  <a:pt x="119193" y="363347"/>
                </a:lnTo>
                <a:lnTo>
                  <a:pt x="144959" y="361442"/>
                </a:lnTo>
                <a:lnTo>
                  <a:pt x="167961" y="355727"/>
                </a:lnTo>
                <a:lnTo>
                  <a:pt x="188202" y="346202"/>
                </a:lnTo>
                <a:lnTo>
                  <a:pt x="205680" y="332867"/>
                </a:lnTo>
                <a:lnTo>
                  <a:pt x="206540" y="331851"/>
                </a:lnTo>
                <a:lnTo>
                  <a:pt x="120717" y="331851"/>
                </a:lnTo>
                <a:lnTo>
                  <a:pt x="102594" y="330491"/>
                </a:lnTo>
                <a:lnTo>
                  <a:pt x="59249" y="310007"/>
                </a:lnTo>
                <a:lnTo>
                  <a:pt x="37461" y="269609"/>
                </a:lnTo>
                <a:lnTo>
                  <a:pt x="36008" y="252730"/>
                </a:lnTo>
                <a:lnTo>
                  <a:pt x="36008" y="110617"/>
                </a:lnTo>
                <a:lnTo>
                  <a:pt x="48814" y="65004"/>
                </a:lnTo>
                <a:lnTo>
                  <a:pt x="85300" y="36925"/>
                </a:lnTo>
                <a:lnTo>
                  <a:pt x="119193" y="31496"/>
                </a:lnTo>
                <a:lnTo>
                  <a:pt x="206717" y="31496"/>
                </a:lnTo>
                <a:lnTo>
                  <a:pt x="205411" y="30114"/>
                </a:lnTo>
                <a:lnTo>
                  <a:pt x="167324" y="7715"/>
                </a:lnTo>
                <a:lnTo>
                  <a:pt x="136221" y="857"/>
                </a:lnTo>
                <a:lnTo>
                  <a:pt x="119193" y="0"/>
                </a:lnTo>
                <a:close/>
              </a:path>
              <a:path w="1602740" h="363854">
                <a:moveTo>
                  <a:pt x="235779" y="177546"/>
                </a:moveTo>
                <a:lnTo>
                  <a:pt x="122368" y="177546"/>
                </a:lnTo>
                <a:lnTo>
                  <a:pt x="120209" y="179832"/>
                </a:lnTo>
                <a:lnTo>
                  <a:pt x="120209" y="206883"/>
                </a:lnTo>
                <a:lnTo>
                  <a:pt x="122368" y="209042"/>
                </a:lnTo>
                <a:lnTo>
                  <a:pt x="201108" y="209042"/>
                </a:lnTo>
                <a:lnTo>
                  <a:pt x="201870" y="209931"/>
                </a:lnTo>
                <a:lnTo>
                  <a:pt x="201870" y="257302"/>
                </a:lnTo>
                <a:lnTo>
                  <a:pt x="200491" y="273419"/>
                </a:lnTo>
                <a:lnTo>
                  <a:pt x="179899" y="311531"/>
                </a:lnTo>
                <a:lnTo>
                  <a:pt x="138287" y="330586"/>
                </a:lnTo>
                <a:lnTo>
                  <a:pt x="120717" y="331851"/>
                </a:lnTo>
                <a:lnTo>
                  <a:pt x="206540" y="331851"/>
                </a:lnTo>
                <a:lnTo>
                  <a:pt x="219829" y="316148"/>
                </a:lnTo>
                <a:lnTo>
                  <a:pt x="229906" y="296465"/>
                </a:lnTo>
                <a:lnTo>
                  <a:pt x="235934" y="273806"/>
                </a:lnTo>
                <a:lnTo>
                  <a:pt x="237938" y="248158"/>
                </a:lnTo>
                <a:lnTo>
                  <a:pt x="237938" y="179832"/>
                </a:lnTo>
                <a:lnTo>
                  <a:pt x="235779" y="177546"/>
                </a:lnTo>
                <a:close/>
              </a:path>
              <a:path w="1602740" h="363854">
                <a:moveTo>
                  <a:pt x="206717" y="31496"/>
                </a:moveTo>
                <a:lnTo>
                  <a:pt x="119193" y="31496"/>
                </a:lnTo>
                <a:lnTo>
                  <a:pt x="137029" y="32809"/>
                </a:lnTo>
                <a:lnTo>
                  <a:pt x="153007" y="36766"/>
                </a:lnTo>
                <a:lnTo>
                  <a:pt x="189226" y="64160"/>
                </a:lnTo>
                <a:lnTo>
                  <a:pt x="201826" y="107569"/>
                </a:lnTo>
                <a:lnTo>
                  <a:pt x="201870" y="117348"/>
                </a:lnTo>
                <a:lnTo>
                  <a:pt x="204156" y="119253"/>
                </a:lnTo>
                <a:lnTo>
                  <a:pt x="235779" y="119253"/>
                </a:lnTo>
                <a:lnTo>
                  <a:pt x="237938" y="117094"/>
                </a:lnTo>
                <a:lnTo>
                  <a:pt x="237938" y="107569"/>
                </a:lnTo>
                <a:lnTo>
                  <a:pt x="237012" y="92465"/>
                </a:lnTo>
                <a:lnTo>
                  <a:pt x="234240" y="78184"/>
                </a:lnTo>
                <a:lnTo>
                  <a:pt x="229634" y="64688"/>
                </a:lnTo>
                <a:lnTo>
                  <a:pt x="223206" y="51943"/>
                </a:lnTo>
                <a:lnTo>
                  <a:pt x="215088" y="40344"/>
                </a:lnTo>
                <a:lnTo>
                  <a:pt x="206717" y="31496"/>
                </a:lnTo>
                <a:close/>
              </a:path>
              <a:path w="1602740" h="363854">
                <a:moveTo>
                  <a:pt x="362398" y="102489"/>
                </a:moveTo>
                <a:lnTo>
                  <a:pt x="330775" y="102489"/>
                </a:lnTo>
                <a:lnTo>
                  <a:pt x="328616" y="104648"/>
                </a:lnTo>
                <a:lnTo>
                  <a:pt x="328616" y="357124"/>
                </a:lnTo>
                <a:lnTo>
                  <a:pt x="330775" y="359283"/>
                </a:lnTo>
                <a:lnTo>
                  <a:pt x="362398" y="359283"/>
                </a:lnTo>
                <a:lnTo>
                  <a:pt x="364684" y="357124"/>
                </a:lnTo>
                <a:lnTo>
                  <a:pt x="364684" y="204470"/>
                </a:lnTo>
                <a:lnTo>
                  <a:pt x="365758" y="190896"/>
                </a:lnTo>
                <a:lnTo>
                  <a:pt x="391120" y="149389"/>
                </a:lnTo>
                <a:lnTo>
                  <a:pt x="411918" y="139954"/>
                </a:lnTo>
                <a:lnTo>
                  <a:pt x="365954" y="139954"/>
                </a:lnTo>
                <a:lnTo>
                  <a:pt x="365446" y="139827"/>
                </a:lnTo>
                <a:lnTo>
                  <a:pt x="364938" y="139573"/>
                </a:lnTo>
                <a:lnTo>
                  <a:pt x="364684" y="138811"/>
                </a:lnTo>
                <a:lnTo>
                  <a:pt x="364684" y="104648"/>
                </a:lnTo>
                <a:lnTo>
                  <a:pt x="362398" y="102489"/>
                </a:lnTo>
                <a:close/>
              </a:path>
              <a:path w="1602740" h="363854">
                <a:moveTo>
                  <a:pt x="458252" y="137668"/>
                </a:moveTo>
                <a:lnTo>
                  <a:pt x="435677" y="137668"/>
                </a:lnTo>
                <a:lnTo>
                  <a:pt x="443932" y="138557"/>
                </a:lnTo>
                <a:lnTo>
                  <a:pt x="450409" y="140589"/>
                </a:lnTo>
                <a:lnTo>
                  <a:pt x="454854" y="141859"/>
                </a:lnTo>
                <a:lnTo>
                  <a:pt x="457521" y="140589"/>
                </a:lnTo>
                <a:lnTo>
                  <a:pt x="458252" y="137668"/>
                </a:lnTo>
                <a:close/>
              </a:path>
              <a:path w="1602740" h="363854">
                <a:moveTo>
                  <a:pt x="432121" y="99949"/>
                </a:moveTo>
                <a:lnTo>
                  <a:pt x="394275" y="110109"/>
                </a:lnTo>
                <a:lnTo>
                  <a:pt x="367224" y="138557"/>
                </a:lnTo>
                <a:lnTo>
                  <a:pt x="366462" y="139573"/>
                </a:lnTo>
                <a:lnTo>
                  <a:pt x="365954" y="139954"/>
                </a:lnTo>
                <a:lnTo>
                  <a:pt x="411918" y="139954"/>
                </a:lnTo>
                <a:lnTo>
                  <a:pt x="412925" y="139622"/>
                </a:lnTo>
                <a:lnTo>
                  <a:pt x="425517" y="138049"/>
                </a:lnTo>
                <a:lnTo>
                  <a:pt x="435677" y="137668"/>
                </a:lnTo>
                <a:lnTo>
                  <a:pt x="458252" y="137668"/>
                </a:lnTo>
                <a:lnTo>
                  <a:pt x="458537" y="136525"/>
                </a:lnTo>
                <a:lnTo>
                  <a:pt x="463617" y="114173"/>
                </a:lnTo>
                <a:lnTo>
                  <a:pt x="464633" y="110109"/>
                </a:lnTo>
                <a:lnTo>
                  <a:pt x="463490" y="107442"/>
                </a:lnTo>
                <a:lnTo>
                  <a:pt x="460061" y="106045"/>
                </a:lnTo>
                <a:lnTo>
                  <a:pt x="454106" y="103378"/>
                </a:lnTo>
                <a:lnTo>
                  <a:pt x="447473" y="101473"/>
                </a:lnTo>
                <a:lnTo>
                  <a:pt x="440148" y="100330"/>
                </a:lnTo>
                <a:lnTo>
                  <a:pt x="432121" y="99949"/>
                </a:lnTo>
                <a:close/>
              </a:path>
              <a:path w="1602740" h="363854">
                <a:moveTo>
                  <a:pt x="628209" y="98425"/>
                </a:moveTo>
                <a:lnTo>
                  <a:pt x="578346" y="108979"/>
                </a:lnTo>
                <a:lnTo>
                  <a:pt x="542373" y="139382"/>
                </a:lnTo>
                <a:lnTo>
                  <a:pt x="525353" y="181050"/>
                </a:lnTo>
                <a:lnTo>
                  <a:pt x="521656" y="230378"/>
                </a:lnTo>
                <a:lnTo>
                  <a:pt x="522107" y="248925"/>
                </a:lnTo>
                <a:lnTo>
                  <a:pt x="528768" y="292735"/>
                </a:lnTo>
                <a:lnTo>
                  <a:pt x="552968" y="334258"/>
                </a:lnTo>
                <a:lnTo>
                  <a:pt x="593935" y="358663"/>
                </a:lnTo>
                <a:lnTo>
                  <a:pt x="628209" y="363347"/>
                </a:lnTo>
                <a:lnTo>
                  <a:pt x="645595" y="362178"/>
                </a:lnTo>
                <a:lnTo>
                  <a:pt x="690439" y="344551"/>
                </a:lnTo>
                <a:lnTo>
                  <a:pt x="704497" y="331851"/>
                </a:lnTo>
                <a:lnTo>
                  <a:pt x="628209" y="331851"/>
                </a:lnTo>
                <a:lnTo>
                  <a:pt x="616019" y="331015"/>
                </a:lnTo>
                <a:lnTo>
                  <a:pt x="577334" y="311108"/>
                </a:lnTo>
                <a:lnTo>
                  <a:pt x="560483" y="273427"/>
                </a:lnTo>
                <a:lnTo>
                  <a:pt x="558232" y="230886"/>
                </a:lnTo>
                <a:lnTo>
                  <a:pt x="558475" y="213975"/>
                </a:lnTo>
                <a:lnTo>
                  <a:pt x="566035" y="168743"/>
                </a:lnTo>
                <a:lnTo>
                  <a:pt x="594636" y="137475"/>
                </a:lnTo>
                <a:lnTo>
                  <a:pt x="627193" y="129921"/>
                </a:lnTo>
                <a:lnTo>
                  <a:pt x="705082" y="129921"/>
                </a:lnTo>
                <a:lnTo>
                  <a:pt x="702971" y="127406"/>
                </a:lnTo>
                <a:lnTo>
                  <a:pt x="690947" y="117221"/>
                </a:lnTo>
                <a:lnTo>
                  <a:pt x="677180" y="108979"/>
                </a:lnTo>
                <a:lnTo>
                  <a:pt x="662150" y="103108"/>
                </a:lnTo>
                <a:lnTo>
                  <a:pt x="645835" y="99593"/>
                </a:lnTo>
                <a:lnTo>
                  <a:pt x="628209" y="98425"/>
                </a:lnTo>
                <a:close/>
              </a:path>
              <a:path w="1602740" h="363854">
                <a:moveTo>
                  <a:pt x="705082" y="129921"/>
                </a:moveTo>
                <a:lnTo>
                  <a:pt x="627193" y="129921"/>
                </a:lnTo>
                <a:lnTo>
                  <a:pt x="639383" y="130756"/>
                </a:lnTo>
                <a:lnTo>
                  <a:pt x="650609" y="133270"/>
                </a:lnTo>
                <a:lnTo>
                  <a:pt x="684629" y="159099"/>
                </a:lnTo>
                <a:lnTo>
                  <a:pt x="696266" y="199802"/>
                </a:lnTo>
                <a:lnTo>
                  <a:pt x="697297" y="230886"/>
                </a:lnTo>
                <a:lnTo>
                  <a:pt x="697037" y="247225"/>
                </a:lnTo>
                <a:lnTo>
                  <a:pt x="689475" y="292975"/>
                </a:lnTo>
                <a:lnTo>
                  <a:pt x="660767" y="324296"/>
                </a:lnTo>
                <a:lnTo>
                  <a:pt x="628209" y="331851"/>
                </a:lnTo>
                <a:lnTo>
                  <a:pt x="704497" y="331851"/>
                </a:lnTo>
                <a:lnTo>
                  <a:pt x="726634" y="292735"/>
                </a:lnTo>
                <a:lnTo>
                  <a:pt x="733314" y="248925"/>
                </a:lnTo>
                <a:lnTo>
                  <a:pt x="733746" y="230378"/>
                </a:lnTo>
                <a:lnTo>
                  <a:pt x="733300" y="212014"/>
                </a:lnTo>
                <a:lnTo>
                  <a:pt x="726634" y="167894"/>
                </a:lnTo>
                <a:lnTo>
                  <a:pt x="712934" y="139271"/>
                </a:lnTo>
                <a:lnTo>
                  <a:pt x="705082" y="129921"/>
                </a:lnTo>
                <a:close/>
              </a:path>
              <a:path w="1602740" h="363854">
                <a:moveTo>
                  <a:pt x="833187" y="102489"/>
                </a:moveTo>
                <a:lnTo>
                  <a:pt x="803977" y="102489"/>
                </a:lnTo>
                <a:lnTo>
                  <a:pt x="802453" y="102997"/>
                </a:lnTo>
                <a:lnTo>
                  <a:pt x="800167" y="105029"/>
                </a:lnTo>
                <a:lnTo>
                  <a:pt x="799532" y="106172"/>
                </a:lnTo>
                <a:lnTo>
                  <a:pt x="799659" y="109474"/>
                </a:lnTo>
                <a:lnTo>
                  <a:pt x="800040" y="110109"/>
                </a:lnTo>
                <a:lnTo>
                  <a:pt x="871160" y="353695"/>
                </a:lnTo>
                <a:lnTo>
                  <a:pt x="872176" y="357378"/>
                </a:lnTo>
                <a:lnTo>
                  <a:pt x="874462" y="359283"/>
                </a:lnTo>
                <a:lnTo>
                  <a:pt x="907355" y="359283"/>
                </a:lnTo>
                <a:lnTo>
                  <a:pt x="909641" y="357378"/>
                </a:lnTo>
                <a:lnTo>
                  <a:pt x="910657" y="353695"/>
                </a:lnTo>
                <a:lnTo>
                  <a:pt x="923695" y="307467"/>
                </a:lnTo>
                <a:lnTo>
                  <a:pt x="890210" y="307467"/>
                </a:lnTo>
                <a:lnTo>
                  <a:pt x="889702" y="306959"/>
                </a:lnTo>
                <a:lnTo>
                  <a:pt x="889321" y="305943"/>
                </a:lnTo>
                <a:lnTo>
                  <a:pt x="836616" y="108077"/>
                </a:lnTo>
                <a:lnTo>
                  <a:pt x="835600" y="104394"/>
                </a:lnTo>
                <a:lnTo>
                  <a:pt x="833187" y="102489"/>
                </a:lnTo>
                <a:close/>
              </a:path>
              <a:path w="1602740" h="363854">
                <a:moveTo>
                  <a:pt x="999160" y="164846"/>
                </a:moveTo>
                <a:lnTo>
                  <a:pt x="965648" y="164846"/>
                </a:lnTo>
                <a:lnTo>
                  <a:pt x="966156" y="165354"/>
                </a:lnTo>
                <a:lnTo>
                  <a:pt x="966537" y="166370"/>
                </a:lnTo>
                <a:lnTo>
                  <a:pt x="1021274" y="353695"/>
                </a:lnTo>
                <a:lnTo>
                  <a:pt x="1022290" y="357378"/>
                </a:lnTo>
                <a:lnTo>
                  <a:pt x="1024703" y="359283"/>
                </a:lnTo>
                <a:lnTo>
                  <a:pt x="1056961" y="359283"/>
                </a:lnTo>
                <a:lnTo>
                  <a:pt x="1059374" y="357378"/>
                </a:lnTo>
                <a:lnTo>
                  <a:pt x="1060390" y="353695"/>
                </a:lnTo>
                <a:lnTo>
                  <a:pt x="1074085" y="307467"/>
                </a:lnTo>
                <a:lnTo>
                  <a:pt x="1039435" y="307467"/>
                </a:lnTo>
                <a:lnTo>
                  <a:pt x="1038927" y="306959"/>
                </a:lnTo>
                <a:lnTo>
                  <a:pt x="1038546" y="305943"/>
                </a:lnTo>
                <a:lnTo>
                  <a:pt x="999160" y="164846"/>
                </a:lnTo>
                <a:close/>
              </a:path>
              <a:path w="1602740" h="363854">
                <a:moveTo>
                  <a:pt x="979872" y="102489"/>
                </a:moveTo>
                <a:lnTo>
                  <a:pt x="950154" y="102489"/>
                </a:lnTo>
                <a:lnTo>
                  <a:pt x="947741" y="104394"/>
                </a:lnTo>
                <a:lnTo>
                  <a:pt x="892369" y="305943"/>
                </a:lnTo>
                <a:lnTo>
                  <a:pt x="892115" y="306959"/>
                </a:lnTo>
                <a:lnTo>
                  <a:pt x="891607" y="307467"/>
                </a:lnTo>
                <a:lnTo>
                  <a:pt x="923695" y="307467"/>
                </a:lnTo>
                <a:lnTo>
                  <a:pt x="963489" y="166370"/>
                </a:lnTo>
                <a:lnTo>
                  <a:pt x="963743" y="165354"/>
                </a:lnTo>
                <a:lnTo>
                  <a:pt x="964251" y="164846"/>
                </a:lnTo>
                <a:lnTo>
                  <a:pt x="999160" y="164846"/>
                </a:lnTo>
                <a:lnTo>
                  <a:pt x="982285" y="104394"/>
                </a:lnTo>
                <a:lnTo>
                  <a:pt x="979872" y="102489"/>
                </a:lnTo>
                <a:close/>
              </a:path>
              <a:path w="1602740" h="363854">
                <a:moveTo>
                  <a:pt x="1103570" y="102489"/>
                </a:moveTo>
                <a:lnTo>
                  <a:pt x="1099506" y="102489"/>
                </a:lnTo>
                <a:lnTo>
                  <a:pt x="1096966" y="104394"/>
                </a:lnTo>
                <a:lnTo>
                  <a:pt x="1041594" y="305943"/>
                </a:lnTo>
                <a:lnTo>
                  <a:pt x="1041340" y="306959"/>
                </a:lnTo>
                <a:lnTo>
                  <a:pt x="1040832" y="307467"/>
                </a:lnTo>
                <a:lnTo>
                  <a:pt x="1074085" y="307467"/>
                </a:lnTo>
                <a:lnTo>
                  <a:pt x="1132399" y="110617"/>
                </a:lnTo>
                <a:lnTo>
                  <a:pt x="1133041" y="108585"/>
                </a:lnTo>
                <a:lnTo>
                  <a:pt x="1133143" y="108077"/>
                </a:lnTo>
                <a:lnTo>
                  <a:pt x="1132907" y="106426"/>
                </a:lnTo>
                <a:lnTo>
                  <a:pt x="1131891" y="105029"/>
                </a:lnTo>
                <a:lnTo>
                  <a:pt x="1131002" y="103632"/>
                </a:lnTo>
                <a:lnTo>
                  <a:pt x="1129224" y="102997"/>
                </a:lnTo>
                <a:lnTo>
                  <a:pt x="1126938" y="102997"/>
                </a:lnTo>
                <a:lnTo>
                  <a:pt x="1103570" y="102489"/>
                </a:lnTo>
                <a:close/>
              </a:path>
              <a:path w="1602740" h="363854">
                <a:moveTo>
                  <a:pt x="1258002" y="132461"/>
                </a:moveTo>
                <a:lnTo>
                  <a:pt x="1221299" y="132461"/>
                </a:lnTo>
                <a:lnTo>
                  <a:pt x="1222188" y="133223"/>
                </a:lnTo>
                <a:lnTo>
                  <a:pt x="1222200" y="294423"/>
                </a:lnTo>
                <a:lnTo>
                  <a:pt x="1232743" y="336746"/>
                </a:lnTo>
                <a:lnTo>
                  <a:pt x="1279061" y="357917"/>
                </a:lnTo>
                <a:lnTo>
                  <a:pt x="1296229" y="358775"/>
                </a:lnTo>
                <a:lnTo>
                  <a:pt x="1313501" y="358775"/>
                </a:lnTo>
                <a:lnTo>
                  <a:pt x="1317946" y="358394"/>
                </a:lnTo>
                <a:lnTo>
                  <a:pt x="1320105" y="356108"/>
                </a:lnTo>
                <a:lnTo>
                  <a:pt x="1320105" y="329565"/>
                </a:lnTo>
                <a:lnTo>
                  <a:pt x="1317946" y="327279"/>
                </a:lnTo>
                <a:lnTo>
                  <a:pt x="1302325" y="327279"/>
                </a:lnTo>
                <a:lnTo>
                  <a:pt x="1291467" y="326659"/>
                </a:lnTo>
                <a:lnTo>
                  <a:pt x="1259923" y="303863"/>
                </a:lnTo>
                <a:lnTo>
                  <a:pt x="1257240" y="283210"/>
                </a:lnTo>
                <a:lnTo>
                  <a:pt x="1257240" y="133223"/>
                </a:lnTo>
                <a:lnTo>
                  <a:pt x="1258002" y="132461"/>
                </a:lnTo>
                <a:close/>
              </a:path>
              <a:path w="1602740" h="363854">
                <a:moveTo>
                  <a:pt x="1319470" y="102489"/>
                </a:moveTo>
                <a:lnTo>
                  <a:pt x="1186247" y="102489"/>
                </a:lnTo>
                <a:lnTo>
                  <a:pt x="1184088" y="104648"/>
                </a:lnTo>
                <a:lnTo>
                  <a:pt x="1184088" y="130175"/>
                </a:lnTo>
                <a:lnTo>
                  <a:pt x="1186247" y="132461"/>
                </a:lnTo>
                <a:lnTo>
                  <a:pt x="1319470" y="132461"/>
                </a:lnTo>
                <a:lnTo>
                  <a:pt x="1321629" y="130175"/>
                </a:lnTo>
                <a:lnTo>
                  <a:pt x="1321629" y="104648"/>
                </a:lnTo>
                <a:lnTo>
                  <a:pt x="1319470" y="102489"/>
                </a:lnTo>
                <a:close/>
              </a:path>
              <a:path w="1602740" h="363854">
                <a:moveTo>
                  <a:pt x="1254954" y="36449"/>
                </a:moveTo>
                <a:lnTo>
                  <a:pt x="1224347" y="36449"/>
                </a:lnTo>
                <a:lnTo>
                  <a:pt x="1222188" y="38735"/>
                </a:lnTo>
                <a:lnTo>
                  <a:pt x="1222188" y="101600"/>
                </a:lnTo>
                <a:lnTo>
                  <a:pt x="1221299" y="102489"/>
                </a:lnTo>
                <a:lnTo>
                  <a:pt x="1258002" y="102489"/>
                </a:lnTo>
                <a:lnTo>
                  <a:pt x="1257240" y="101600"/>
                </a:lnTo>
                <a:lnTo>
                  <a:pt x="1257240" y="38735"/>
                </a:lnTo>
                <a:lnTo>
                  <a:pt x="1254954" y="36449"/>
                </a:lnTo>
                <a:close/>
              </a:path>
              <a:path w="1602740" h="363854">
                <a:moveTo>
                  <a:pt x="1441390" y="4064"/>
                </a:moveTo>
                <a:lnTo>
                  <a:pt x="1409767" y="4064"/>
                </a:lnTo>
                <a:lnTo>
                  <a:pt x="1407608" y="6223"/>
                </a:lnTo>
                <a:lnTo>
                  <a:pt x="1407608" y="357124"/>
                </a:lnTo>
                <a:lnTo>
                  <a:pt x="1409767" y="359283"/>
                </a:lnTo>
                <a:lnTo>
                  <a:pt x="1441390" y="359283"/>
                </a:lnTo>
                <a:lnTo>
                  <a:pt x="1443676" y="357124"/>
                </a:lnTo>
                <a:lnTo>
                  <a:pt x="1443676" y="183642"/>
                </a:lnTo>
                <a:lnTo>
                  <a:pt x="1445820" y="172307"/>
                </a:lnTo>
                <a:lnTo>
                  <a:pt x="1472208" y="138680"/>
                </a:lnTo>
                <a:lnTo>
                  <a:pt x="1502572" y="130683"/>
                </a:lnTo>
                <a:lnTo>
                  <a:pt x="1445327" y="130683"/>
                </a:lnTo>
                <a:lnTo>
                  <a:pt x="1444692" y="130175"/>
                </a:lnTo>
                <a:lnTo>
                  <a:pt x="1443930" y="129667"/>
                </a:lnTo>
                <a:lnTo>
                  <a:pt x="1443676" y="128905"/>
                </a:lnTo>
                <a:lnTo>
                  <a:pt x="1443676" y="6223"/>
                </a:lnTo>
                <a:lnTo>
                  <a:pt x="1441390" y="4064"/>
                </a:lnTo>
                <a:close/>
              </a:path>
              <a:path w="1602740" h="363854">
                <a:moveTo>
                  <a:pt x="1584613" y="130429"/>
                </a:moveTo>
                <a:lnTo>
                  <a:pt x="1506033" y="130429"/>
                </a:lnTo>
                <a:lnTo>
                  <a:pt x="1518843" y="131524"/>
                </a:lnTo>
                <a:lnTo>
                  <a:pt x="1530402" y="134810"/>
                </a:lnTo>
                <a:lnTo>
                  <a:pt x="1562294" y="168163"/>
                </a:lnTo>
                <a:lnTo>
                  <a:pt x="1566485" y="193802"/>
                </a:lnTo>
                <a:lnTo>
                  <a:pt x="1566485" y="357124"/>
                </a:lnTo>
                <a:lnTo>
                  <a:pt x="1568644" y="359283"/>
                </a:lnTo>
                <a:lnTo>
                  <a:pt x="1600267" y="359283"/>
                </a:lnTo>
                <a:lnTo>
                  <a:pt x="1602426" y="357124"/>
                </a:lnTo>
                <a:lnTo>
                  <a:pt x="1602426" y="186690"/>
                </a:lnTo>
                <a:lnTo>
                  <a:pt x="1600926" y="167689"/>
                </a:lnTo>
                <a:lnTo>
                  <a:pt x="1596426" y="150701"/>
                </a:lnTo>
                <a:lnTo>
                  <a:pt x="1588925" y="135737"/>
                </a:lnTo>
                <a:lnTo>
                  <a:pt x="1584613" y="130429"/>
                </a:lnTo>
                <a:close/>
              </a:path>
              <a:path w="1602740" h="363854">
                <a:moveTo>
                  <a:pt x="1514161" y="98933"/>
                </a:moveTo>
                <a:lnTo>
                  <a:pt x="1474331" y="106553"/>
                </a:lnTo>
                <a:lnTo>
                  <a:pt x="1445835" y="130429"/>
                </a:lnTo>
                <a:lnTo>
                  <a:pt x="1445327" y="130683"/>
                </a:lnTo>
                <a:lnTo>
                  <a:pt x="1502572" y="130683"/>
                </a:lnTo>
                <a:lnTo>
                  <a:pt x="1506033" y="130429"/>
                </a:lnTo>
                <a:lnTo>
                  <a:pt x="1584613" y="130429"/>
                </a:lnTo>
                <a:lnTo>
                  <a:pt x="1578423" y="122809"/>
                </a:lnTo>
                <a:lnTo>
                  <a:pt x="1565346" y="112381"/>
                </a:lnTo>
                <a:lnTo>
                  <a:pt x="1550293" y="104917"/>
                </a:lnTo>
                <a:lnTo>
                  <a:pt x="1533239" y="100431"/>
                </a:lnTo>
                <a:lnTo>
                  <a:pt x="1514161" y="98933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0330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AUTHOR'S</a:t>
            </a:r>
            <a:r>
              <a:rPr dirty="0" spc="-575"/>
              <a:t> </a:t>
            </a:r>
            <a:r>
              <a:rPr dirty="0" spc="-130"/>
              <a:t>PERSPECTIVE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35991" y="2023643"/>
            <a:ext cx="10768330" cy="7581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1940" marR="932815" indent="-269875">
              <a:lnSpc>
                <a:spcPct val="116399"/>
              </a:lnSpc>
              <a:spcBef>
                <a:spcPts val="1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Global</a:t>
            </a:r>
            <a:r>
              <a:rPr dirty="0" sz="2500" spc="-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Tomato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65">
                <a:latin typeface="Verdana"/>
                <a:cs typeface="Verdana"/>
              </a:rPr>
              <a:t>Ketchup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Market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is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witnessing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significant </a:t>
            </a:r>
            <a:r>
              <a:rPr dirty="0" sz="2500" spc="60">
                <a:latin typeface="Verdana"/>
                <a:cs typeface="Verdana"/>
              </a:rPr>
              <a:t>growth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near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future.</a:t>
            </a:r>
            <a:endParaRPr sz="2500">
              <a:latin typeface="Verdana"/>
              <a:cs typeface="Verdana"/>
            </a:endParaRPr>
          </a:p>
          <a:p>
            <a:pPr marL="281940" marR="47625" indent="-269875">
              <a:lnSpc>
                <a:spcPct val="116700"/>
              </a:lnSpc>
              <a:spcBef>
                <a:spcPts val="5"/>
              </a:spcBef>
              <a:buChar char="•"/>
              <a:tabLst>
                <a:tab pos="281940" algn="l"/>
                <a:tab pos="364490" algn="l"/>
              </a:tabLst>
            </a:pPr>
            <a:r>
              <a:rPr dirty="0" sz="2500">
                <a:latin typeface="Arial"/>
                <a:cs typeface="Arial"/>
              </a:rPr>
              <a:t>	</a:t>
            </a:r>
            <a:r>
              <a:rPr dirty="0" sz="2500">
                <a:latin typeface="Verdana"/>
                <a:cs typeface="Verdana"/>
              </a:rPr>
              <a:t>Regular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70">
                <a:latin typeface="Verdana"/>
                <a:cs typeface="Verdana"/>
              </a:rPr>
              <a:t>ketchup</a:t>
            </a:r>
            <a:r>
              <a:rPr dirty="0" sz="2500" spc="-10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is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a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staple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households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worldwide</a:t>
            </a:r>
            <a:r>
              <a:rPr dirty="0" sz="2500" spc="-75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is </a:t>
            </a:r>
            <a:r>
              <a:rPr dirty="0" sz="2500" spc="60">
                <a:latin typeface="Verdana"/>
                <a:cs typeface="Verdana"/>
              </a:rPr>
              <a:t>commonly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used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as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a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dip,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topping,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or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ingredient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various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recipes. </a:t>
            </a:r>
            <a:r>
              <a:rPr dirty="0" sz="2500" spc="-150">
                <a:latin typeface="Verdana"/>
                <a:cs typeface="Verdana"/>
              </a:rPr>
              <a:t>It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appeals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a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wide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demographic,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including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children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those </a:t>
            </a:r>
            <a:r>
              <a:rPr dirty="0" sz="2500" spc="85">
                <a:latin typeface="Verdana"/>
                <a:cs typeface="Verdana"/>
              </a:rPr>
              <a:t>who</a:t>
            </a:r>
            <a:r>
              <a:rPr dirty="0" sz="2500" spc="-19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prefer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a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 spc="-60">
                <a:latin typeface="Verdana"/>
                <a:cs typeface="Verdana"/>
              </a:rPr>
              <a:t>classic,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familiar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taste.</a:t>
            </a:r>
            <a:endParaRPr sz="2500">
              <a:latin typeface="Verdana"/>
              <a:cs typeface="Verdana"/>
            </a:endParaRPr>
          </a:p>
          <a:p>
            <a:pPr marL="281940" marR="965200" indent="-269875">
              <a:lnSpc>
                <a:spcPct val="116500"/>
              </a:lnSpc>
              <a:spcBef>
                <a:spcPts val="1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household</a:t>
            </a:r>
            <a:r>
              <a:rPr dirty="0" sz="2500" spc="-45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segment</a:t>
            </a:r>
            <a:r>
              <a:rPr dirty="0" sz="2500" spc="-6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involves</a:t>
            </a:r>
            <a:r>
              <a:rPr dirty="0" sz="2500" spc="-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individual</a:t>
            </a:r>
            <a:r>
              <a:rPr dirty="0" sz="2500" spc="-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consumers</a:t>
            </a:r>
            <a:r>
              <a:rPr dirty="0" sz="2500" spc="-3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who </a:t>
            </a:r>
            <a:r>
              <a:rPr dirty="0" sz="2500">
                <a:latin typeface="Verdana"/>
                <a:cs typeface="Verdana"/>
              </a:rPr>
              <a:t>purchase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tomato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70">
                <a:latin typeface="Verdana"/>
                <a:cs typeface="Verdana"/>
              </a:rPr>
              <a:t>ketchup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for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personal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use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at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home.</a:t>
            </a:r>
            <a:endParaRPr sz="2500">
              <a:latin typeface="Verdana"/>
              <a:cs typeface="Verdana"/>
            </a:endParaRPr>
          </a:p>
          <a:p>
            <a:pPr marL="281940" marR="5080" indent="-269875">
              <a:lnSpc>
                <a:spcPct val="116799"/>
              </a:lnSpc>
              <a:buFont typeface="Arial"/>
              <a:buChar char="•"/>
              <a:tabLst>
                <a:tab pos="281940" algn="l"/>
              </a:tabLst>
            </a:pPr>
            <a:r>
              <a:rPr dirty="0" sz="2500" spc="-55">
                <a:latin typeface="Verdana"/>
                <a:cs typeface="Verdana"/>
              </a:rPr>
              <a:t>Glass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bottles,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particular,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are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associated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with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75">
                <a:latin typeface="Verdana"/>
                <a:cs typeface="Verdana"/>
              </a:rPr>
              <a:t>premium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quality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are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preferred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by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consumers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looking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for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a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higher-</a:t>
            </a:r>
            <a:r>
              <a:rPr dirty="0" sz="2500" spc="75">
                <a:latin typeface="Verdana"/>
                <a:cs typeface="Verdana"/>
              </a:rPr>
              <a:t>end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product.</a:t>
            </a:r>
            <a:endParaRPr sz="2500">
              <a:latin typeface="Verdana"/>
              <a:cs typeface="Verdana"/>
            </a:endParaRPr>
          </a:p>
          <a:p>
            <a:pPr marL="281940" marR="113030" indent="-269875">
              <a:lnSpc>
                <a:spcPts val="3510"/>
              </a:lnSpc>
              <a:spcBef>
                <a:spcPts val="18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convenience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online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shopping,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65">
                <a:latin typeface="Verdana"/>
                <a:cs typeface="Verdana"/>
              </a:rPr>
              <a:t>coupled</a:t>
            </a:r>
            <a:r>
              <a:rPr dirty="0" sz="2500" spc="-55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with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increasing </a:t>
            </a:r>
            <a:r>
              <a:rPr dirty="0" sz="2500">
                <a:latin typeface="Verdana"/>
                <a:cs typeface="Verdana"/>
              </a:rPr>
              <a:t>prevalence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100">
                <a:latin typeface="Verdana"/>
                <a:cs typeface="Verdana"/>
              </a:rPr>
              <a:t>e-</a:t>
            </a:r>
            <a:r>
              <a:rPr dirty="0" sz="2500" spc="80">
                <a:latin typeface="Verdana"/>
                <a:cs typeface="Verdana"/>
              </a:rPr>
              <a:t>commerce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platforms,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has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driven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significant </a:t>
            </a:r>
            <a:r>
              <a:rPr dirty="0" sz="2500" spc="60">
                <a:latin typeface="Verdana"/>
                <a:cs typeface="Verdana"/>
              </a:rPr>
              <a:t>growth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this</a:t>
            </a:r>
            <a:r>
              <a:rPr dirty="0" sz="2500" spc="-19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channel.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commercial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segment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encompasses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usage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40">
                <a:latin typeface="Verdana"/>
                <a:cs typeface="Verdana"/>
              </a:rPr>
              <a:t>tomato</a:t>
            </a:r>
            <a:endParaRPr sz="2500">
              <a:latin typeface="Verdana"/>
              <a:cs typeface="Verdana"/>
            </a:endParaRPr>
          </a:p>
          <a:p>
            <a:pPr marL="281940" marR="52069">
              <a:lnSpc>
                <a:spcPct val="116599"/>
              </a:lnSpc>
              <a:spcBef>
                <a:spcPts val="5"/>
              </a:spcBef>
            </a:pPr>
            <a:r>
              <a:rPr dirty="0" sz="2500" spc="70">
                <a:latin typeface="Verdana"/>
                <a:cs typeface="Verdana"/>
              </a:rPr>
              <a:t>ketchup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food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service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industry,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80">
                <a:latin typeface="Verdana"/>
                <a:cs typeface="Verdana"/>
              </a:rPr>
              <a:t>which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includes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restaurants, </a:t>
            </a:r>
            <a:r>
              <a:rPr dirty="0" sz="2500" spc="-75">
                <a:latin typeface="Verdana"/>
                <a:cs typeface="Verdana"/>
              </a:rPr>
              <a:t>fast-</a:t>
            </a:r>
            <a:r>
              <a:rPr dirty="0" sz="2500">
                <a:latin typeface="Verdana"/>
                <a:cs typeface="Verdana"/>
              </a:rPr>
              <a:t>food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chains,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hotels,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-60">
                <a:latin typeface="Verdana"/>
                <a:cs typeface="Verdana"/>
              </a:rPr>
              <a:t>caterers,</a:t>
            </a:r>
            <a:r>
              <a:rPr dirty="0" sz="2500" spc="-10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other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establishments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where </a:t>
            </a:r>
            <a:r>
              <a:rPr dirty="0" sz="2500">
                <a:latin typeface="Verdana"/>
                <a:cs typeface="Verdana"/>
              </a:rPr>
              <a:t>food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is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prepared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served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customers.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6782" y="262839"/>
            <a:ext cx="577723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35"/>
              <a:t>KEY</a:t>
            </a:r>
            <a:r>
              <a:rPr dirty="0" sz="7000" spc="-720"/>
              <a:t> </a:t>
            </a:r>
            <a:r>
              <a:rPr dirty="0" sz="7000" spc="-90"/>
              <a:t>PLAYERS</a:t>
            </a:r>
            <a:endParaRPr sz="7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9159" y="5143500"/>
            <a:ext cx="4974336" cy="15072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http://tinyurl.com/39x5b32n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2024-01-13T09:20:51Z</dcterms:created>
  <dcterms:modified xsi:type="dcterms:W3CDTF">2024-01-13T09:20:51Z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2024-01-13T00:00:00Z</vt:filetime>
  </property>
  <property fmtid="{D5CDD505-2E9C-101B-9397-08002B2CF9AE}" pid="5" name="Producer">
    <vt:lpwstr>3-Heights(TM) PDF Security Shell 4.8.25.2 (http://www.pdf-tools.com)</vt:lpwstr>
  </property>
</Properties>
</file>