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42250" y="9928275"/>
            <a:ext cx="652780" cy="200660"/>
          </a:xfrm>
          <a:custGeom>
            <a:avLst/>
            <a:gdLst/>
            <a:ahLst/>
            <a:cxnLst/>
            <a:rect l="l" t="t" r="r" b="b"/>
            <a:pathLst>
              <a:path w="652779" h="200659">
                <a:moveTo>
                  <a:pt x="107995" y="139"/>
                </a:moveTo>
                <a:lnTo>
                  <a:pt x="89040" y="0"/>
                </a:lnTo>
                <a:lnTo>
                  <a:pt x="64762" y="4720"/>
                </a:lnTo>
                <a:lnTo>
                  <a:pt x="33463" y="6291"/>
                </a:lnTo>
                <a:lnTo>
                  <a:pt x="7693" y="15614"/>
                </a:lnTo>
                <a:lnTo>
                  <a:pt x="0" y="43590"/>
                </a:lnTo>
                <a:lnTo>
                  <a:pt x="28306" y="53604"/>
                </a:lnTo>
                <a:lnTo>
                  <a:pt x="45588" y="73457"/>
                </a:lnTo>
                <a:lnTo>
                  <a:pt x="49641" y="99160"/>
                </a:lnTo>
                <a:lnTo>
                  <a:pt x="38260" y="126718"/>
                </a:lnTo>
                <a:lnTo>
                  <a:pt x="82159" y="114102"/>
                </a:lnTo>
                <a:lnTo>
                  <a:pt x="121100" y="109749"/>
                </a:lnTo>
                <a:lnTo>
                  <a:pt x="160216" y="110958"/>
                </a:lnTo>
                <a:lnTo>
                  <a:pt x="204641" y="115029"/>
                </a:lnTo>
                <a:lnTo>
                  <a:pt x="254915" y="121375"/>
                </a:lnTo>
                <a:lnTo>
                  <a:pt x="290918" y="131159"/>
                </a:lnTo>
                <a:lnTo>
                  <a:pt x="323125" y="147393"/>
                </a:lnTo>
                <a:lnTo>
                  <a:pt x="362013" y="173091"/>
                </a:lnTo>
                <a:lnTo>
                  <a:pt x="405274" y="194450"/>
                </a:lnTo>
                <a:lnTo>
                  <a:pt x="445540" y="200157"/>
                </a:lnTo>
                <a:lnTo>
                  <a:pt x="486486" y="196962"/>
                </a:lnTo>
                <a:lnTo>
                  <a:pt x="531787" y="191615"/>
                </a:lnTo>
                <a:lnTo>
                  <a:pt x="562000" y="193135"/>
                </a:lnTo>
                <a:lnTo>
                  <a:pt x="600227" y="196850"/>
                </a:lnTo>
                <a:lnTo>
                  <a:pt x="634404" y="195963"/>
                </a:lnTo>
                <a:lnTo>
                  <a:pt x="652469" y="183673"/>
                </a:lnTo>
                <a:lnTo>
                  <a:pt x="642357" y="153182"/>
                </a:lnTo>
                <a:lnTo>
                  <a:pt x="617157" y="135590"/>
                </a:lnTo>
                <a:lnTo>
                  <a:pt x="576776" y="121708"/>
                </a:lnTo>
                <a:lnTo>
                  <a:pt x="533499" y="109705"/>
                </a:lnTo>
                <a:lnTo>
                  <a:pt x="499611" y="97751"/>
                </a:lnTo>
                <a:lnTo>
                  <a:pt x="459957" y="77789"/>
                </a:lnTo>
                <a:lnTo>
                  <a:pt x="426249" y="63568"/>
                </a:lnTo>
                <a:lnTo>
                  <a:pt x="392628" y="56866"/>
                </a:lnTo>
                <a:lnTo>
                  <a:pt x="353238" y="59459"/>
                </a:lnTo>
                <a:lnTo>
                  <a:pt x="318313" y="66075"/>
                </a:lnTo>
                <a:lnTo>
                  <a:pt x="287963" y="69752"/>
                </a:lnTo>
                <a:lnTo>
                  <a:pt x="257460" y="66612"/>
                </a:lnTo>
                <a:lnTo>
                  <a:pt x="222075" y="52776"/>
                </a:lnTo>
                <a:lnTo>
                  <a:pt x="207729" y="43141"/>
                </a:lnTo>
                <a:lnTo>
                  <a:pt x="181845" y="20427"/>
                </a:lnTo>
                <a:lnTo>
                  <a:pt x="167434" y="11421"/>
                </a:lnTo>
                <a:lnTo>
                  <a:pt x="148208" y="6428"/>
                </a:lnTo>
                <a:lnTo>
                  <a:pt x="112215" y="3331"/>
                </a:lnTo>
                <a:lnTo>
                  <a:pt x="107995" y="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810" y="1234837"/>
            <a:ext cx="12570810" cy="89426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7402" y="193624"/>
            <a:ext cx="14633194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829800" y="3535679"/>
            <a:ext cx="8458200" cy="2508885"/>
          </a:xfrm>
          <a:custGeom>
            <a:avLst/>
            <a:gdLst/>
            <a:ahLst/>
            <a:cxnLst/>
            <a:rect l="l" t="t" r="r" b="b"/>
            <a:pathLst>
              <a:path w="8458200" h="2508885">
                <a:moveTo>
                  <a:pt x="8121015" y="0"/>
                </a:moveTo>
                <a:lnTo>
                  <a:pt x="832484" y="0"/>
                </a:lnTo>
                <a:lnTo>
                  <a:pt x="783573" y="1413"/>
                </a:lnTo>
                <a:lnTo>
                  <a:pt x="735404" y="5603"/>
                </a:lnTo>
                <a:lnTo>
                  <a:pt x="688058" y="12489"/>
                </a:lnTo>
                <a:lnTo>
                  <a:pt x="641612" y="21995"/>
                </a:lnTo>
                <a:lnTo>
                  <a:pt x="596145" y="34042"/>
                </a:lnTo>
                <a:lnTo>
                  <a:pt x="551733" y="48552"/>
                </a:lnTo>
                <a:lnTo>
                  <a:pt x="508456" y="65446"/>
                </a:lnTo>
                <a:lnTo>
                  <a:pt x="466391" y="84647"/>
                </a:lnTo>
                <a:lnTo>
                  <a:pt x="425617" y="106077"/>
                </a:lnTo>
                <a:lnTo>
                  <a:pt x="386212" y="129657"/>
                </a:lnTo>
                <a:lnTo>
                  <a:pt x="348253" y="155310"/>
                </a:lnTo>
                <a:lnTo>
                  <a:pt x="311820" y="182956"/>
                </a:lnTo>
                <a:lnTo>
                  <a:pt x="276989" y="212519"/>
                </a:lnTo>
                <a:lnTo>
                  <a:pt x="243839" y="243919"/>
                </a:lnTo>
                <a:lnTo>
                  <a:pt x="212449" y="277079"/>
                </a:lnTo>
                <a:lnTo>
                  <a:pt x="182896" y="311920"/>
                </a:lnTo>
                <a:lnTo>
                  <a:pt x="155259" y="348365"/>
                </a:lnTo>
                <a:lnTo>
                  <a:pt x="129614" y="386336"/>
                </a:lnTo>
                <a:lnTo>
                  <a:pt x="106042" y="425753"/>
                </a:lnTo>
                <a:lnTo>
                  <a:pt x="84619" y="466539"/>
                </a:lnTo>
                <a:lnTo>
                  <a:pt x="65424" y="508617"/>
                </a:lnTo>
                <a:lnTo>
                  <a:pt x="48535" y="551907"/>
                </a:lnTo>
                <a:lnTo>
                  <a:pt x="34030" y="596331"/>
                </a:lnTo>
                <a:lnTo>
                  <a:pt x="21988" y="641812"/>
                </a:lnTo>
                <a:lnTo>
                  <a:pt x="12485" y="688272"/>
                </a:lnTo>
                <a:lnTo>
                  <a:pt x="5601" y="735631"/>
                </a:lnTo>
                <a:lnTo>
                  <a:pt x="1413" y="783813"/>
                </a:lnTo>
                <a:lnTo>
                  <a:pt x="0" y="832739"/>
                </a:lnTo>
                <a:lnTo>
                  <a:pt x="0" y="1675765"/>
                </a:lnTo>
                <a:lnTo>
                  <a:pt x="1413" y="1724690"/>
                </a:lnTo>
                <a:lnTo>
                  <a:pt x="5601" y="1772872"/>
                </a:lnTo>
                <a:lnTo>
                  <a:pt x="12485" y="1820231"/>
                </a:lnTo>
                <a:lnTo>
                  <a:pt x="21988" y="1866691"/>
                </a:lnTo>
                <a:lnTo>
                  <a:pt x="34030" y="1912172"/>
                </a:lnTo>
                <a:lnTo>
                  <a:pt x="48535" y="1956596"/>
                </a:lnTo>
                <a:lnTo>
                  <a:pt x="65424" y="1999886"/>
                </a:lnTo>
                <a:lnTo>
                  <a:pt x="84619" y="2041964"/>
                </a:lnTo>
                <a:lnTo>
                  <a:pt x="106042" y="2082750"/>
                </a:lnTo>
                <a:lnTo>
                  <a:pt x="129614" y="2122167"/>
                </a:lnTo>
                <a:lnTo>
                  <a:pt x="155259" y="2160138"/>
                </a:lnTo>
                <a:lnTo>
                  <a:pt x="182896" y="2196583"/>
                </a:lnTo>
                <a:lnTo>
                  <a:pt x="212449" y="2231424"/>
                </a:lnTo>
                <a:lnTo>
                  <a:pt x="243839" y="2264584"/>
                </a:lnTo>
                <a:lnTo>
                  <a:pt x="276989" y="2295984"/>
                </a:lnTo>
                <a:lnTo>
                  <a:pt x="311820" y="2325547"/>
                </a:lnTo>
                <a:lnTo>
                  <a:pt x="348253" y="2353193"/>
                </a:lnTo>
                <a:lnTo>
                  <a:pt x="386212" y="2378846"/>
                </a:lnTo>
                <a:lnTo>
                  <a:pt x="425617" y="2402426"/>
                </a:lnTo>
                <a:lnTo>
                  <a:pt x="466391" y="2423856"/>
                </a:lnTo>
                <a:lnTo>
                  <a:pt x="508456" y="2443057"/>
                </a:lnTo>
                <a:lnTo>
                  <a:pt x="551733" y="2459951"/>
                </a:lnTo>
                <a:lnTo>
                  <a:pt x="596145" y="2474461"/>
                </a:lnTo>
                <a:lnTo>
                  <a:pt x="641612" y="2486508"/>
                </a:lnTo>
                <a:lnTo>
                  <a:pt x="688058" y="2496014"/>
                </a:lnTo>
                <a:lnTo>
                  <a:pt x="735404" y="2502900"/>
                </a:lnTo>
                <a:lnTo>
                  <a:pt x="783573" y="2507090"/>
                </a:lnTo>
                <a:lnTo>
                  <a:pt x="832484" y="2508504"/>
                </a:lnTo>
                <a:lnTo>
                  <a:pt x="8121015" y="2508504"/>
                </a:lnTo>
                <a:lnTo>
                  <a:pt x="8171772" y="2506954"/>
                </a:lnTo>
                <a:lnTo>
                  <a:pt x="8222086" y="2502343"/>
                </a:lnTo>
                <a:lnTo>
                  <a:pt x="8271829" y="2494720"/>
                </a:lnTo>
                <a:lnTo>
                  <a:pt x="8320871" y="2484141"/>
                </a:lnTo>
                <a:lnTo>
                  <a:pt x="8369087" y="2470656"/>
                </a:lnTo>
                <a:lnTo>
                  <a:pt x="8416347" y="2454320"/>
                </a:lnTo>
                <a:lnTo>
                  <a:pt x="8458199" y="2436976"/>
                </a:lnTo>
                <a:lnTo>
                  <a:pt x="8458199" y="71451"/>
                </a:lnTo>
                <a:lnTo>
                  <a:pt x="8401766" y="48552"/>
                </a:lnTo>
                <a:lnTo>
                  <a:pt x="8357354" y="34042"/>
                </a:lnTo>
                <a:lnTo>
                  <a:pt x="8311887" y="21995"/>
                </a:lnTo>
                <a:lnTo>
                  <a:pt x="8265441" y="12489"/>
                </a:lnTo>
                <a:lnTo>
                  <a:pt x="8218095" y="5603"/>
                </a:lnTo>
                <a:lnTo>
                  <a:pt x="8169926" y="1413"/>
                </a:lnTo>
                <a:lnTo>
                  <a:pt x="8121015" y="0"/>
                </a:lnTo>
                <a:close/>
              </a:path>
            </a:pathLst>
          </a:custGeom>
          <a:solidFill>
            <a:srgbClr val="361D1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71176" y="3843528"/>
            <a:ext cx="2022348" cy="202082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123931" y="3762755"/>
            <a:ext cx="1993900" cy="1993900"/>
          </a:xfrm>
          <a:custGeom>
            <a:avLst/>
            <a:gdLst/>
            <a:ahLst/>
            <a:cxnLst/>
            <a:rect l="l" t="t" r="r" b="b"/>
            <a:pathLst>
              <a:path w="1993900" h="1993900">
                <a:moveTo>
                  <a:pt x="996696" y="0"/>
                </a:moveTo>
                <a:lnTo>
                  <a:pt x="948408" y="1149"/>
                </a:lnTo>
                <a:lnTo>
                  <a:pt x="900714" y="4563"/>
                </a:lnTo>
                <a:lnTo>
                  <a:pt x="853664" y="10188"/>
                </a:lnTo>
                <a:lnTo>
                  <a:pt x="807312" y="17973"/>
                </a:lnTo>
                <a:lnTo>
                  <a:pt x="761709" y="27865"/>
                </a:lnTo>
                <a:lnTo>
                  <a:pt x="716907" y="39813"/>
                </a:lnTo>
                <a:lnTo>
                  <a:pt x="672960" y="53764"/>
                </a:lnTo>
                <a:lnTo>
                  <a:pt x="629919" y="69665"/>
                </a:lnTo>
                <a:lnTo>
                  <a:pt x="587836" y="87465"/>
                </a:lnTo>
                <a:lnTo>
                  <a:pt x="546763" y="107111"/>
                </a:lnTo>
                <a:lnTo>
                  <a:pt x="506754" y="128551"/>
                </a:lnTo>
                <a:lnTo>
                  <a:pt x="467859" y="151733"/>
                </a:lnTo>
                <a:lnTo>
                  <a:pt x="430132" y="176604"/>
                </a:lnTo>
                <a:lnTo>
                  <a:pt x="393625" y="203113"/>
                </a:lnTo>
                <a:lnTo>
                  <a:pt x="358389" y="231207"/>
                </a:lnTo>
                <a:lnTo>
                  <a:pt x="324477" y="260833"/>
                </a:lnTo>
                <a:lnTo>
                  <a:pt x="291941" y="291941"/>
                </a:lnTo>
                <a:lnTo>
                  <a:pt x="260833" y="324477"/>
                </a:lnTo>
                <a:lnTo>
                  <a:pt x="231207" y="358389"/>
                </a:lnTo>
                <a:lnTo>
                  <a:pt x="203113" y="393625"/>
                </a:lnTo>
                <a:lnTo>
                  <a:pt x="176604" y="430132"/>
                </a:lnTo>
                <a:lnTo>
                  <a:pt x="151733" y="467859"/>
                </a:lnTo>
                <a:lnTo>
                  <a:pt x="128551" y="506754"/>
                </a:lnTo>
                <a:lnTo>
                  <a:pt x="107111" y="546763"/>
                </a:lnTo>
                <a:lnTo>
                  <a:pt x="87465" y="587836"/>
                </a:lnTo>
                <a:lnTo>
                  <a:pt x="69665" y="629919"/>
                </a:lnTo>
                <a:lnTo>
                  <a:pt x="53764" y="672960"/>
                </a:lnTo>
                <a:lnTo>
                  <a:pt x="39813" y="716907"/>
                </a:lnTo>
                <a:lnTo>
                  <a:pt x="27865" y="761709"/>
                </a:lnTo>
                <a:lnTo>
                  <a:pt x="17973" y="807312"/>
                </a:lnTo>
                <a:lnTo>
                  <a:pt x="10188" y="853664"/>
                </a:lnTo>
                <a:lnTo>
                  <a:pt x="4563" y="900714"/>
                </a:lnTo>
                <a:lnTo>
                  <a:pt x="1149" y="948408"/>
                </a:lnTo>
                <a:lnTo>
                  <a:pt x="0" y="996696"/>
                </a:lnTo>
                <a:lnTo>
                  <a:pt x="1149" y="1044983"/>
                </a:lnTo>
                <a:lnTo>
                  <a:pt x="4563" y="1092677"/>
                </a:lnTo>
                <a:lnTo>
                  <a:pt x="10188" y="1139727"/>
                </a:lnTo>
                <a:lnTo>
                  <a:pt x="17973" y="1186079"/>
                </a:lnTo>
                <a:lnTo>
                  <a:pt x="27865" y="1231682"/>
                </a:lnTo>
                <a:lnTo>
                  <a:pt x="39813" y="1276484"/>
                </a:lnTo>
                <a:lnTo>
                  <a:pt x="53764" y="1320431"/>
                </a:lnTo>
                <a:lnTo>
                  <a:pt x="69665" y="1363472"/>
                </a:lnTo>
                <a:lnTo>
                  <a:pt x="87465" y="1405555"/>
                </a:lnTo>
                <a:lnTo>
                  <a:pt x="107111" y="1446628"/>
                </a:lnTo>
                <a:lnTo>
                  <a:pt x="128551" y="1486637"/>
                </a:lnTo>
                <a:lnTo>
                  <a:pt x="151733" y="1525532"/>
                </a:lnTo>
                <a:lnTo>
                  <a:pt x="176604" y="1563259"/>
                </a:lnTo>
                <a:lnTo>
                  <a:pt x="203113" y="1599766"/>
                </a:lnTo>
                <a:lnTo>
                  <a:pt x="231207" y="1635002"/>
                </a:lnTo>
                <a:lnTo>
                  <a:pt x="260833" y="1668914"/>
                </a:lnTo>
                <a:lnTo>
                  <a:pt x="291941" y="1701450"/>
                </a:lnTo>
                <a:lnTo>
                  <a:pt x="324477" y="1732558"/>
                </a:lnTo>
                <a:lnTo>
                  <a:pt x="358389" y="1762184"/>
                </a:lnTo>
                <a:lnTo>
                  <a:pt x="393625" y="1790278"/>
                </a:lnTo>
                <a:lnTo>
                  <a:pt x="430132" y="1816787"/>
                </a:lnTo>
                <a:lnTo>
                  <a:pt x="467859" y="1841658"/>
                </a:lnTo>
                <a:lnTo>
                  <a:pt x="506754" y="1864840"/>
                </a:lnTo>
                <a:lnTo>
                  <a:pt x="546763" y="1886280"/>
                </a:lnTo>
                <a:lnTo>
                  <a:pt x="587836" y="1905926"/>
                </a:lnTo>
                <a:lnTo>
                  <a:pt x="629919" y="1923726"/>
                </a:lnTo>
                <a:lnTo>
                  <a:pt x="672960" y="1939627"/>
                </a:lnTo>
                <a:lnTo>
                  <a:pt x="716907" y="1953578"/>
                </a:lnTo>
                <a:lnTo>
                  <a:pt x="761709" y="1965526"/>
                </a:lnTo>
                <a:lnTo>
                  <a:pt x="807312" y="1975418"/>
                </a:lnTo>
                <a:lnTo>
                  <a:pt x="853664" y="1983203"/>
                </a:lnTo>
                <a:lnTo>
                  <a:pt x="900714" y="1988828"/>
                </a:lnTo>
                <a:lnTo>
                  <a:pt x="948408" y="1992242"/>
                </a:lnTo>
                <a:lnTo>
                  <a:pt x="996696" y="1993392"/>
                </a:lnTo>
                <a:lnTo>
                  <a:pt x="1044983" y="1992242"/>
                </a:lnTo>
                <a:lnTo>
                  <a:pt x="1092677" y="1988828"/>
                </a:lnTo>
                <a:lnTo>
                  <a:pt x="1139727" y="1983203"/>
                </a:lnTo>
                <a:lnTo>
                  <a:pt x="1186079" y="1975418"/>
                </a:lnTo>
                <a:lnTo>
                  <a:pt x="1231682" y="1965526"/>
                </a:lnTo>
                <a:lnTo>
                  <a:pt x="1276484" y="1953578"/>
                </a:lnTo>
                <a:lnTo>
                  <a:pt x="1320431" y="1939627"/>
                </a:lnTo>
                <a:lnTo>
                  <a:pt x="1363472" y="1923726"/>
                </a:lnTo>
                <a:lnTo>
                  <a:pt x="1405555" y="1905926"/>
                </a:lnTo>
                <a:lnTo>
                  <a:pt x="1446628" y="1886280"/>
                </a:lnTo>
                <a:lnTo>
                  <a:pt x="1486637" y="1864840"/>
                </a:lnTo>
                <a:lnTo>
                  <a:pt x="1525532" y="1841658"/>
                </a:lnTo>
                <a:lnTo>
                  <a:pt x="1563259" y="1816787"/>
                </a:lnTo>
                <a:lnTo>
                  <a:pt x="1599766" y="1790278"/>
                </a:lnTo>
                <a:lnTo>
                  <a:pt x="1635002" y="1762184"/>
                </a:lnTo>
                <a:lnTo>
                  <a:pt x="1668914" y="1732558"/>
                </a:lnTo>
                <a:lnTo>
                  <a:pt x="1701450" y="1701450"/>
                </a:lnTo>
                <a:lnTo>
                  <a:pt x="1732558" y="1668914"/>
                </a:lnTo>
                <a:lnTo>
                  <a:pt x="1762184" y="1635002"/>
                </a:lnTo>
                <a:lnTo>
                  <a:pt x="1790278" y="1599766"/>
                </a:lnTo>
                <a:lnTo>
                  <a:pt x="1816787" y="1563259"/>
                </a:lnTo>
                <a:lnTo>
                  <a:pt x="1841658" y="1525532"/>
                </a:lnTo>
                <a:lnTo>
                  <a:pt x="1864840" y="1486637"/>
                </a:lnTo>
                <a:lnTo>
                  <a:pt x="1886280" y="1446628"/>
                </a:lnTo>
                <a:lnTo>
                  <a:pt x="1905926" y="1405555"/>
                </a:lnTo>
                <a:lnTo>
                  <a:pt x="1923726" y="1363472"/>
                </a:lnTo>
                <a:lnTo>
                  <a:pt x="1939627" y="1320431"/>
                </a:lnTo>
                <a:lnTo>
                  <a:pt x="1953578" y="1276484"/>
                </a:lnTo>
                <a:lnTo>
                  <a:pt x="1965526" y="1231682"/>
                </a:lnTo>
                <a:lnTo>
                  <a:pt x="1975418" y="1186079"/>
                </a:lnTo>
                <a:lnTo>
                  <a:pt x="1983203" y="1139727"/>
                </a:lnTo>
                <a:lnTo>
                  <a:pt x="1988828" y="1092677"/>
                </a:lnTo>
                <a:lnTo>
                  <a:pt x="1992242" y="1044983"/>
                </a:lnTo>
                <a:lnTo>
                  <a:pt x="1993392" y="996696"/>
                </a:lnTo>
                <a:lnTo>
                  <a:pt x="1992242" y="948408"/>
                </a:lnTo>
                <a:lnTo>
                  <a:pt x="1988828" y="900714"/>
                </a:lnTo>
                <a:lnTo>
                  <a:pt x="1983203" y="853664"/>
                </a:lnTo>
                <a:lnTo>
                  <a:pt x="1975418" y="807312"/>
                </a:lnTo>
                <a:lnTo>
                  <a:pt x="1965526" y="761709"/>
                </a:lnTo>
                <a:lnTo>
                  <a:pt x="1953578" y="716907"/>
                </a:lnTo>
                <a:lnTo>
                  <a:pt x="1939627" y="672960"/>
                </a:lnTo>
                <a:lnTo>
                  <a:pt x="1923726" y="629919"/>
                </a:lnTo>
                <a:lnTo>
                  <a:pt x="1905926" y="587836"/>
                </a:lnTo>
                <a:lnTo>
                  <a:pt x="1886280" y="546763"/>
                </a:lnTo>
                <a:lnTo>
                  <a:pt x="1864840" y="506754"/>
                </a:lnTo>
                <a:lnTo>
                  <a:pt x="1841658" y="467859"/>
                </a:lnTo>
                <a:lnTo>
                  <a:pt x="1816787" y="430132"/>
                </a:lnTo>
                <a:lnTo>
                  <a:pt x="1790278" y="393625"/>
                </a:lnTo>
                <a:lnTo>
                  <a:pt x="1762184" y="358389"/>
                </a:lnTo>
                <a:lnTo>
                  <a:pt x="1732558" y="324477"/>
                </a:lnTo>
                <a:lnTo>
                  <a:pt x="1701450" y="291941"/>
                </a:lnTo>
                <a:lnTo>
                  <a:pt x="1668914" y="260833"/>
                </a:lnTo>
                <a:lnTo>
                  <a:pt x="1635002" y="231207"/>
                </a:lnTo>
                <a:lnTo>
                  <a:pt x="1599766" y="203113"/>
                </a:lnTo>
                <a:lnTo>
                  <a:pt x="1563259" y="176604"/>
                </a:lnTo>
                <a:lnTo>
                  <a:pt x="1525532" y="151733"/>
                </a:lnTo>
                <a:lnTo>
                  <a:pt x="1486637" y="128551"/>
                </a:lnTo>
                <a:lnTo>
                  <a:pt x="1446628" y="107111"/>
                </a:lnTo>
                <a:lnTo>
                  <a:pt x="1405555" y="87465"/>
                </a:lnTo>
                <a:lnTo>
                  <a:pt x="1363472" y="69665"/>
                </a:lnTo>
                <a:lnTo>
                  <a:pt x="1320431" y="53764"/>
                </a:lnTo>
                <a:lnTo>
                  <a:pt x="1276484" y="39813"/>
                </a:lnTo>
                <a:lnTo>
                  <a:pt x="1231682" y="27865"/>
                </a:lnTo>
                <a:lnTo>
                  <a:pt x="1186079" y="17973"/>
                </a:lnTo>
                <a:lnTo>
                  <a:pt x="1139727" y="10188"/>
                </a:lnTo>
                <a:lnTo>
                  <a:pt x="1092677" y="4563"/>
                </a:lnTo>
                <a:lnTo>
                  <a:pt x="1044983" y="1149"/>
                </a:lnTo>
                <a:lnTo>
                  <a:pt x="996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39623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8000" y="0"/>
                </a:moveTo>
                <a:lnTo>
                  <a:pt x="0" y="0"/>
                </a:lnTo>
                <a:lnTo>
                  <a:pt x="0" y="1373124"/>
                </a:lnTo>
                <a:lnTo>
                  <a:pt x="18288000" y="1373124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119277" cy="10286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96469"/>
            <a:ext cx="16999711" cy="21518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5198" y="3903619"/>
            <a:ext cx="14812644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yzhaveck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8632190" cy="10287000"/>
            </a:xfrm>
            <a:custGeom>
              <a:avLst/>
              <a:gdLst/>
              <a:ahLst/>
              <a:cxnLst/>
              <a:rect l="l" t="t" r="r" b="b"/>
              <a:pathLst>
                <a:path w="8632190" h="10287000">
                  <a:moveTo>
                    <a:pt x="8631936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8631936" y="10287000"/>
                  </a:lnTo>
                  <a:lnTo>
                    <a:pt x="8631936" y="0"/>
                  </a:lnTo>
                  <a:close/>
                </a:path>
              </a:pathLst>
            </a:custGeom>
            <a:solidFill>
              <a:srgbClr val="57312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022096" y="9449511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407" y="3188334"/>
            <a:ext cx="393700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38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9407" y="4052138"/>
            <a:ext cx="8110855" cy="2850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715"/>
              </a:lnSpc>
              <a:spcBef>
                <a:spcPts val="100"/>
              </a:spcBef>
            </a:pPr>
            <a:r>
              <a:rPr dirty="0" sz="7200" spc="-490">
                <a:solidFill>
                  <a:srgbClr val="FFFFFF"/>
                </a:solidFill>
                <a:latin typeface="Arial Black"/>
                <a:cs typeface="Arial Black"/>
              </a:rPr>
              <a:t>TOFFEE</a:t>
            </a:r>
            <a:endParaRPr sz="7200">
              <a:latin typeface="Arial Black"/>
              <a:cs typeface="Arial Black"/>
            </a:endParaRPr>
          </a:p>
          <a:p>
            <a:pPr marL="12700" marR="5080">
              <a:lnSpc>
                <a:spcPct val="78800"/>
              </a:lnSpc>
              <a:spcBef>
                <a:spcPts val="910"/>
              </a:spcBef>
            </a:pPr>
            <a:r>
              <a:rPr dirty="0" sz="7200" spc="-55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200" spc="-8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51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2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5252" y="1872995"/>
              <a:ext cx="15017750" cy="6541134"/>
            </a:xfrm>
            <a:custGeom>
              <a:avLst/>
              <a:gdLst/>
              <a:ahLst/>
              <a:cxnLst/>
              <a:rect l="l" t="t" r="r" b="b"/>
              <a:pathLst>
                <a:path w="15017750" h="6541134">
                  <a:moveTo>
                    <a:pt x="15017496" y="0"/>
                  </a:moveTo>
                  <a:lnTo>
                    <a:pt x="0" y="0"/>
                  </a:lnTo>
                  <a:lnTo>
                    <a:pt x="0" y="6541008"/>
                  </a:lnTo>
                  <a:lnTo>
                    <a:pt x="15017496" y="6541008"/>
                  </a:lnTo>
                  <a:lnTo>
                    <a:pt x="15017496" y="0"/>
                  </a:lnTo>
                  <a:close/>
                </a:path>
              </a:pathLst>
            </a:custGeom>
            <a:solidFill>
              <a:srgbClr val="78604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79694" y="1988058"/>
            <a:ext cx="6396355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1918207" y="3144138"/>
            <a:ext cx="14401165" cy="4698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33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sweet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treat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produced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5">
                <a:solidFill>
                  <a:srgbClr val="FFFFFF"/>
                </a:solidFill>
                <a:latin typeface="Verdana"/>
                <a:cs typeface="Verdana"/>
              </a:rPr>
              <a:t>caramelizing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40">
                <a:solidFill>
                  <a:srgbClr val="FFFFFF"/>
                </a:solidFill>
                <a:latin typeface="Verdana"/>
                <a:cs typeface="Verdana"/>
              </a:rPr>
              <a:t>sugar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molasses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(or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both)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together</a:t>
            </a:r>
            <a:r>
              <a:rPr dirty="0" sz="33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5">
                <a:solidFill>
                  <a:srgbClr val="FFFFFF"/>
                </a:solidFill>
                <a:latin typeface="Verdana"/>
                <a:cs typeface="Verdana"/>
              </a:rPr>
              <a:t>sometimes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flour.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concoction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heated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until</a:t>
            </a:r>
            <a:r>
              <a:rPr dirty="0" sz="33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reaches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particular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temperature,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resulting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 delightful,</a:t>
            </a:r>
            <a:r>
              <a:rPr dirty="0" sz="33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0">
                <a:solidFill>
                  <a:srgbClr val="FFFFFF"/>
                </a:solidFill>
                <a:latin typeface="Verdana"/>
                <a:cs typeface="Verdana"/>
              </a:rPr>
              <a:t>chewy,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sometimes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sticky</a:t>
            </a:r>
            <a:r>
              <a:rPr dirty="0" sz="33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confection.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possess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soft</a:t>
            </a:r>
            <a:r>
              <a:rPr dirty="0" sz="33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chewy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texture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hard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brittle,</a:t>
            </a:r>
            <a:r>
              <a:rPr dirty="0" sz="33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depending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cooking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method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employed.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3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desire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0">
                <a:solidFill>
                  <a:srgbClr val="FFFFFF"/>
                </a:solidFill>
                <a:latin typeface="Verdana"/>
                <a:cs typeface="Verdana"/>
              </a:rPr>
              <a:t>sugar-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free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candies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33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numerous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33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options.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1523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0">
                <a:solidFill>
                  <a:srgbClr val="FFFFFF"/>
                </a:solidFill>
              </a:rPr>
              <a:t> </a:t>
            </a:r>
            <a:r>
              <a:rPr dirty="0" spc="-415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80293" y="4001211"/>
            <a:ext cx="1281430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395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50" spc="-15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74" sz="5925" spc="-15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50" spc="-52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484357" y="4687570"/>
            <a:ext cx="1273175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938250" y="3822674"/>
            <a:ext cx="1708785" cy="1678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16599"/>
              </a:lnSpc>
              <a:spcBef>
                <a:spcPts val="100"/>
              </a:spcBef>
            </a:pPr>
            <a:r>
              <a:rPr dirty="0" sz="46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4.00%</a:t>
            </a:r>
            <a:endParaRPr sz="4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00480"/>
            </a:xfrm>
            <a:custGeom>
              <a:avLst/>
              <a:gdLst/>
              <a:ahLst/>
              <a:cxnLst/>
              <a:rect l="l" t="t" r="r" b="b"/>
              <a:pathLst>
                <a:path w="18288000" h="1300480">
                  <a:moveTo>
                    <a:pt x="18288000" y="0"/>
                  </a:moveTo>
                  <a:lnTo>
                    <a:pt x="0" y="0"/>
                  </a:lnTo>
                  <a:lnTo>
                    <a:pt x="0" y="1299972"/>
                  </a:lnTo>
                  <a:lnTo>
                    <a:pt x="18288000" y="1299972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83279" y="2770632"/>
              <a:ext cx="7172325" cy="2734310"/>
            </a:xfrm>
            <a:custGeom>
              <a:avLst/>
              <a:gdLst/>
              <a:ahLst/>
              <a:cxnLst/>
              <a:rect l="l" t="t" r="r" b="b"/>
              <a:pathLst>
                <a:path w="7172325" h="2734310">
                  <a:moveTo>
                    <a:pt x="7050659" y="0"/>
                  </a:moveTo>
                  <a:lnTo>
                    <a:pt x="121285" y="0"/>
                  </a:lnTo>
                  <a:lnTo>
                    <a:pt x="74152" y="9556"/>
                  </a:lnTo>
                  <a:lnTo>
                    <a:pt x="35591" y="35591"/>
                  </a:lnTo>
                  <a:lnTo>
                    <a:pt x="9556" y="74152"/>
                  </a:lnTo>
                  <a:lnTo>
                    <a:pt x="0" y="121285"/>
                  </a:lnTo>
                  <a:lnTo>
                    <a:pt x="0" y="2612771"/>
                  </a:lnTo>
                  <a:lnTo>
                    <a:pt x="9556" y="2659903"/>
                  </a:lnTo>
                  <a:lnTo>
                    <a:pt x="35591" y="2698464"/>
                  </a:lnTo>
                  <a:lnTo>
                    <a:pt x="74152" y="2724499"/>
                  </a:lnTo>
                  <a:lnTo>
                    <a:pt x="121285" y="2734056"/>
                  </a:lnTo>
                  <a:lnTo>
                    <a:pt x="7050659" y="2734056"/>
                  </a:lnTo>
                  <a:lnTo>
                    <a:pt x="7097791" y="2724499"/>
                  </a:lnTo>
                  <a:lnTo>
                    <a:pt x="7136352" y="2698464"/>
                  </a:lnTo>
                  <a:lnTo>
                    <a:pt x="7162387" y="2659903"/>
                  </a:lnTo>
                  <a:lnTo>
                    <a:pt x="7171944" y="2612771"/>
                  </a:lnTo>
                  <a:lnTo>
                    <a:pt x="7171944" y="121285"/>
                  </a:lnTo>
                  <a:lnTo>
                    <a:pt x="7162387" y="74152"/>
                  </a:lnTo>
                  <a:lnTo>
                    <a:pt x="7136352" y="35591"/>
                  </a:lnTo>
                  <a:lnTo>
                    <a:pt x="7097791" y="9556"/>
                  </a:lnTo>
                  <a:lnTo>
                    <a:pt x="7050659" y="0"/>
                  </a:lnTo>
                  <a:close/>
                </a:path>
              </a:pathLst>
            </a:custGeom>
            <a:solidFill>
              <a:srgbClr val="5731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447288"/>
              <a:ext cx="4864735" cy="1381125"/>
            </a:xfrm>
            <a:custGeom>
              <a:avLst/>
              <a:gdLst/>
              <a:ahLst/>
              <a:cxnLst/>
              <a:rect l="l" t="t" r="r" b="b"/>
              <a:pathLst>
                <a:path w="4864735" h="1381125">
                  <a:moveTo>
                    <a:pt x="4368799" y="0"/>
                  </a:moveTo>
                  <a:lnTo>
                    <a:pt x="0" y="0"/>
                  </a:lnTo>
                  <a:lnTo>
                    <a:pt x="0" y="1380743"/>
                  </a:lnTo>
                  <a:lnTo>
                    <a:pt x="4864607" y="1380743"/>
                  </a:lnTo>
                  <a:lnTo>
                    <a:pt x="436879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99103" y="6013703"/>
              <a:ext cx="7173595" cy="2734310"/>
            </a:xfrm>
            <a:custGeom>
              <a:avLst/>
              <a:gdLst/>
              <a:ahLst/>
              <a:cxnLst/>
              <a:rect l="l" t="t" r="r" b="b"/>
              <a:pathLst>
                <a:path w="7173595" h="2734309">
                  <a:moveTo>
                    <a:pt x="7052056" y="0"/>
                  </a:moveTo>
                  <a:lnTo>
                    <a:pt x="121412" y="0"/>
                  </a:lnTo>
                  <a:lnTo>
                    <a:pt x="74205" y="9556"/>
                  </a:lnTo>
                  <a:lnTo>
                    <a:pt x="35607" y="35591"/>
                  </a:lnTo>
                  <a:lnTo>
                    <a:pt x="9558" y="74152"/>
                  </a:lnTo>
                  <a:lnTo>
                    <a:pt x="0" y="121285"/>
                  </a:lnTo>
                  <a:lnTo>
                    <a:pt x="0" y="2612771"/>
                  </a:lnTo>
                  <a:lnTo>
                    <a:pt x="9558" y="2659903"/>
                  </a:lnTo>
                  <a:lnTo>
                    <a:pt x="35607" y="2698464"/>
                  </a:lnTo>
                  <a:lnTo>
                    <a:pt x="74205" y="2724499"/>
                  </a:lnTo>
                  <a:lnTo>
                    <a:pt x="121412" y="2734056"/>
                  </a:lnTo>
                  <a:lnTo>
                    <a:pt x="7052056" y="2734056"/>
                  </a:lnTo>
                  <a:lnTo>
                    <a:pt x="7099262" y="2724499"/>
                  </a:lnTo>
                  <a:lnTo>
                    <a:pt x="7137860" y="2698464"/>
                  </a:lnTo>
                  <a:lnTo>
                    <a:pt x="7163909" y="2659903"/>
                  </a:lnTo>
                  <a:lnTo>
                    <a:pt x="7173468" y="2612771"/>
                  </a:lnTo>
                  <a:lnTo>
                    <a:pt x="7173468" y="121285"/>
                  </a:lnTo>
                  <a:lnTo>
                    <a:pt x="7163909" y="74152"/>
                  </a:lnTo>
                  <a:lnTo>
                    <a:pt x="7137860" y="35591"/>
                  </a:lnTo>
                  <a:lnTo>
                    <a:pt x="7099262" y="9556"/>
                  </a:lnTo>
                  <a:lnTo>
                    <a:pt x="7052056" y="0"/>
                  </a:lnTo>
                  <a:close/>
                </a:path>
              </a:pathLst>
            </a:custGeom>
            <a:solidFill>
              <a:srgbClr val="3C27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" y="6690359"/>
              <a:ext cx="4980940" cy="1381125"/>
            </a:xfrm>
            <a:custGeom>
              <a:avLst/>
              <a:gdLst/>
              <a:ahLst/>
              <a:cxnLst/>
              <a:rect l="l" t="t" r="r" b="b"/>
              <a:pathLst>
                <a:path w="4980940" h="1381125">
                  <a:moveTo>
                    <a:pt x="4484622" y="0"/>
                  </a:moveTo>
                  <a:lnTo>
                    <a:pt x="0" y="0"/>
                  </a:lnTo>
                  <a:lnTo>
                    <a:pt x="0" y="1380744"/>
                  </a:lnTo>
                  <a:lnTo>
                    <a:pt x="4980430" y="1380744"/>
                  </a:lnTo>
                  <a:lnTo>
                    <a:pt x="4484622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619150" y="3792092"/>
            <a:ext cx="3334385" cy="577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-5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600" spc="-30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176520" y="3249930"/>
            <a:ext cx="3834765" cy="1625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Salty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Peanut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Toffe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39190" y="6852666"/>
            <a:ext cx="2698115" cy="104775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300355" marR="5080" indent="-288290">
              <a:lnSpc>
                <a:spcPts val="3700"/>
              </a:lnSpc>
              <a:spcBef>
                <a:spcPts val="760"/>
              </a:spcBef>
            </a:pPr>
            <a:r>
              <a:rPr dirty="0" sz="3600" spc="9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50509" y="6751701"/>
            <a:ext cx="251142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915" indent="-32321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Sale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Sale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200"/>
              <a:t> </a:t>
            </a:r>
            <a:r>
              <a:rPr dirty="0" sz="5000" spc="110"/>
              <a:t>Toffee</a:t>
            </a:r>
            <a:r>
              <a:rPr dirty="0" sz="5000" spc="-190"/>
              <a:t> </a:t>
            </a:r>
            <a:r>
              <a:rPr dirty="0" sz="5000"/>
              <a:t>Market</a:t>
            </a:r>
            <a:r>
              <a:rPr dirty="0" sz="5000" spc="-190"/>
              <a:t> </a:t>
            </a:r>
            <a:r>
              <a:rPr dirty="0" sz="5000"/>
              <a:t>Revenue</a:t>
            </a:r>
            <a:r>
              <a:rPr dirty="0" sz="5000" spc="-180"/>
              <a:t> </a:t>
            </a:r>
            <a:r>
              <a:rPr dirty="0" sz="5000"/>
              <a:t>share</a:t>
            </a:r>
            <a:r>
              <a:rPr dirty="0" sz="5000" spc="-195"/>
              <a:t> </a:t>
            </a:r>
            <a:r>
              <a:rPr dirty="0" sz="5000" spc="140"/>
              <a:t>for</a:t>
            </a:r>
            <a:r>
              <a:rPr dirty="0" sz="5000" spc="-21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479528" y="4921707"/>
            <a:ext cx="432371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40">
                <a:latin typeface="Verdana"/>
                <a:cs typeface="Verdana"/>
              </a:rPr>
              <a:t>Asia</a:t>
            </a:r>
            <a:r>
              <a:rPr dirty="0" sz="6000" spc="-505">
                <a:latin typeface="Verdana"/>
                <a:cs typeface="Verdana"/>
              </a:rPr>
              <a:t> </a:t>
            </a:r>
            <a:r>
              <a:rPr dirty="0" sz="6000" spc="120">
                <a:latin typeface="Verdana"/>
                <a:cs typeface="Verdana"/>
              </a:rPr>
              <a:t>Pacific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112764" y="1842516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20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864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41201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12764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41620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4120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86461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825" y="2947746"/>
              <a:ext cx="1883155" cy="59314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082409" y="2631820"/>
              <a:ext cx="1670685" cy="359410"/>
            </a:xfrm>
            <a:custGeom>
              <a:avLst/>
              <a:gdLst/>
              <a:ahLst/>
              <a:cxnLst/>
              <a:rect l="l" t="t" r="r" b="b"/>
              <a:pathLst>
                <a:path w="1670684" h="359410">
                  <a:moveTo>
                    <a:pt x="237998" y="2159"/>
                  </a:moveTo>
                  <a:lnTo>
                    <a:pt x="235839" y="0"/>
                  </a:lnTo>
                  <a:lnTo>
                    <a:pt x="204216" y="0"/>
                  </a:lnTo>
                  <a:lnTo>
                    <a:pt x="201930" y="2159"/>
                  </a:lnTo>
                  <a:lnTo>
                    <a:pt x="201930" y="160020"/>
                  </a:lnTo>
                  <a:lnTo>
                    <a:pt x="201168" y="160909"/>
                  </a:lnTo>
                  <a:lnTo>
                    <a:pt x="36830" y="160909"/>
                  </a:lnTo>
                  <a:lnTo>
                    <a:pt x="36068" y="160020"/>
                  </a:lnTo>
                  <a:lnTo>
                    <a:pt x="36068" y="2159"/>
                  </a:lnTo>
                  <a:lnTo>
                    <a:pt x="33782" y="0"/>
                  </a:lnTo>
                  <a:lnTo>
                    <a:pt x="2159" y="0"/>
                  </a:lnTo>
                  <a:lnTo>
                    <a:pt x="0" y="2159"/>
                  </a:lnTo>
                  <a:lnTo>
                    <a:pt x="0" y="353060"/>
                  </a:lnTo>
                  <a:lnTo>
                    <a:pt x="2159" y="355219"/>
                  </a:lnTo>
                  <a:lnTo>
                    <a:pt x="33782" y="355219"/>
                  </a:lnTo>
                  <a:lnTo>
                    <a:pt x="36068" y="353060"/>
                  </a:lnTo>
                  <a:lnTo>
                    <a:pt x="36068" y="193167"/>
                  </a:lnTo>
                  <a:lnTo>
                    <a:pt x="36830" y="192278"/>
                  </a:lnTo>
                  <a:lnTo>
                    <a:pt x="201168" y="192278"/>
                  </a:lnTo>
                  <a:lnTo>
                    <a:pt x="201930" y="193167"/>
                  </a:lnTo>
                  <a:lnTo>
                    <a:pt x="201930" y="353060"/>
                  </a:lnTo>
                  <a:lnTo>
                    <a:pt x="204216" y="355219"/>
                  </a:lnTo>
                  <a:lnTo>
                    <a:pt x="235839" y="355219"/>
                  </a:lnTo>
                  <a:lnTo>
                    <a:pt x="237998" y="353060"/>
                  </a:lnTo>
                  <a:lnTo>
                    <a:pt x="237998" y="192278"/>
                  </a:lnTo>
                  <a:lnTo>
                    <a:pt x="237998" y="160909"/>
                  </a:lnTo>
                  <a:lnTo>
                    <a:pt x="237998" y="2159"/>
                  </a:lnTo>
                  <a:close/>
                </a:path>
                <a:path w="1670684" h="359410">
                  <a:moveTo>
                    <a:pt x="541274" y="236855"/>
                  </a:moveTo>
                  <a:lnTo>
                    <a:pt x="541185" y="225806"/>
                  </a:lnTo>
                  <a:lnTo>
                    <a:pt x="541083" y="216319"/>
                  </a:lnTo>
                  <a:lnTo>
                    <a:pt x="540842" y="210566"/>
                  </a:lnTo>
                  <a:lnTo>
                    <a:pt x="540512" y="202488"/>
                  </a:lnTo>
                  <a:lnTo>
                    <a:pt x="533577" y="162013"/>
                  </a:lnTo>
                  <a:lnTo>
                    <a:pt x="513930" y="125857"/>
                  </a:lnTo>
                  <a:lnTo>
                    <a:pt x="505333" y="116674"/>
                  </a:lnTo>
                  <a:lnTo>
                    <a:pt x="505333" y="209804"/>
                  </a:lnTo>
                  <a:lnTo>
                    <a:pt x="504444" y="210566"/>
                  </a:lnTo>
                  <a:lnTo>
                    <a:pt x="370586" y="210566"/>
                  </a:lnTo>
                  <a:lnTo>
                    <a:pt x="369824" y="209804"/>
                  </a:lnTo>
                  <a:lnTo>
                    <a:pt x="377075" y="163182"/>
                  </a:lnTo>
                  <a:lnTo>
                    <a:pt x="403885" y="133146"/>
                  </a:lnTo>
                  <a:lnTo>
                    <a:pt x="436753" y="125857"/>
                  </a:lnTo>
                  <a:lnTo>
                    <a:pt x="449148" y="126695"/>
                  </a:lnTo>
                  <a:lnTo>
                    <a:pt x="487438" y="146608"/>
                  </a:lnTo>
                  <a:lnTo>
                    <a:pt x="503186" y="181406"/>
                  </a:lnTo>
                  <a:lnTo>
                    <a:pt x="505333" y="209804"/>
                  </a:lnTo>
                  <a:lnTo>
                    <a:pt x="505333" y="116674"/>
                  </a:lnTo>
                  <a:lnTo>
                    <a:pt x="492328" y="107226"/>
                  </a:lnTo>
                  <a:lnTo>
                    <a:pt x="476186" y="100076"/>
                  </a:lnTo>
                  <a:lnTo>
                    <a:pt x="457657" y="95796"/>
                  </a:lnTo>
                  <a:lnTo>
                    <a:pt x="436753" y="94361"/>
                  </a:lnTo>
                  <a:lnTo>
                    <a:pt x="418934" y="95605"/>
                  </a:lnTo>
                  <a:lnTo>
                    <a:pt x="373634" y="114173"/>
                  </a:lnTo>
                  <a:lnTo>
                    <a:pt x="344208" y="151295"/>
                  </a:lnTo>
                  <a:lnTo>
                    <a:pt x="335026" y="191008"/>
                  </a:lnTo>
                  <a:lnTo>
                    <a:pt x="334264" y="225806"/>
                  </a:lnTo>
                  <a:lnTo>
                    <a:pt x="334860" y="246913"/>
                  </a:lnTo>
                  <a:lnTo>
                    <a:pt x="343916" y="295910"/>
                  </a:lnTo>
                  <a:lnTo>
                    <a:pt x="367626" y="333336"/>
                  </a:lnTo>
                  <a:lnTo>
                    <a:pt x="406107" y="355092"/>
                  </a:lnTo>
                  <a:lnTo>
                    <a:pt x="438785" y="359283"/>
                  </a:lnTo>
                  <a:lnTo>
                    <a:pt x="454977" y="358355"/>
                  </a:lnTo>
                  <a:lnTo>
                    <a:pt x="496697" y="344297"/>
                  </a:lnTo>
                  <a:lnTo>
                    <a:pt x="526300" y="316014"/>
                  </a:lnTo>
                  <a:lnTo>
                    <a:pt x="533146" y="303911"/>
                  </a:lnTo>
                  <a:lnTo>
                    <a:pt x="535178" y="300609"/>
                  </a:lnTo>
                  <a:lnTo>
                    <a:pt x="534162" y="297688"/>
                  </a:lnTo>
                  <a:lnTo>
                    <a:pt x="515493" y="287274"/>
                  </a:lnTo>
                  <a:lnTo>
                    <a:pt x="513715" y="286258"/>
                  </a:lnTo>
                  <a:lnTo>
                    <a:pt x="512064" y="286004"/>
                  </a:lnTo>
                  <a:lnTo>
                    <a:pt x="510413" y="286766"/>
                  </a:lnTo>
                  <a:lnTo>
                    <a:pt x="508635" y="287401"/>
                  </a:lnTo>
                  <a:lnTo>
                    <a:pt x="507492" y="288544"/>
                  </a:lnTo>
                  <a:lnTo>
                    <a:pt x="506857" y="290322"/>
                  </a:lnTo>
                  <a:lnTo>
                    <a:pt x="501802" y="298691"/>
                  </a:lnTo>
                  <a:lnTo>
                    <a:pt x="463080" y="325475"/>
                  </a:lnTo>
                  <a:lnTo>
                    <a:pt x="441833" y="328295"/>
                  </a:lnTo>
                  <a:lnTo>
                    <a:pt x="428701" y="327469"/>
                  </a:lnTo>
                  <a:lnTo>
                    <a:pt x="388175" y="307581"/>
                  </a:lnTo>
                  <a:lnTo>
                    <a:pt x="371538" y="271907"/>
                  </a:lnTo>
                  <a:lnTo>
                    <a:pt x="369824" y="239903"/>
                  </a:lnTo>
                  <a:lnTo>
                    <a:pt x="370586" y="239014"/>
                  </a:lnTo>
                  <a:lnTo>
                    <a:pt x="539115" y="239014"/>
                  </a:lnTo>
                  <a:lnTo>
                    <a:pt x="541274" y="236855"/>
                  </a:lnTo>
                  <a:close/>
                </a:path>
                <a:path w="1670684" h="359410">
                  <a:moveTo>
                    <a:pt x="814578" y="179578"/>
                  </a:moveTo>
                  <a:lnTo>
                    <a:pt x="800531" y="130327"/>
                  </a:lnTo>
                  <a:lnTo>
                    <a:pt x="759269" y="100190"/>
                  </a:lnTo>
                  <a:lnTo>
                    <a:pt x="718693" y="94361"/>
                  </a:lnTo>
                  <a:lnTo>
                    <a:pt x="699973" y="95440"/>
                  </a:lnTo>
                  <a:lnTo>
                    <a:pt x="653542" y="111633"/>
                  </a:lnTo>
                  <a:lnTo>
                    <a:pt x="626173" y="143535"/>
                  </a:lnTo>
                  <a:lnTo>
                    <a:pt x="621919" y="159893"/>
                  </a:lnTo>
                  <a:lnTo>
                    <a:pt x="623951" y="161671"/>
                  </a:lnTo>
                  <a:lnTo>
                    <a:pt x="628396" y="162433"/>
                  </a:lnTo>
                  <a:lnTo>
                    <a:pt x="653288" y="165481"/>
                  </a:lnTo>
                  <a:lnTo>
                    <a:pt x="657352" y="166116"/>
                  </a:lnTo>
                  <a:lnTo>
                    <a:pt x="659892" y="164465"/>
                  </a:lnTo>
                  <a:lnTo>
                    <a:pt x="660908" y="160401"/>
                  </a:lnTo>
                  <a:lnTo>
                    <a:pt x="663613" y="152692"/>
                  </a:lnTo>
                  <a:lnTo>
                    <a:pt x="697509" y="128143"/>
                  </a:lnTo>
                  <a:lnTo>
                    <a:pt x="719201" y="125857"/>
                  </a:lnTo>
                  <a:lnTo>
                    <a:pt x="733437" y="126796"/>
                  </a:lnTo>
                  <a:lnTo>
                    <a:pt x="770483" y="148983"/>
                  </a:lnTo>
                  <a:lnTo>
                    <a:pt x="778637" y="181610"/>
                  </a:lnTo>
                  <a:lnTo>
                    <a:pt x="778637" y="202184"/>
                  </a:lnTo>
                  <a:lnTo>
                    <a:pt x="778637" y="273050"/>
                  </a:lnTo>
                  <a:lnTo>
                    <a:pt x="756539" y="313309"/>
                  </a:lnTo>
                  <a:lnTo>
                    <a:pt x="718997" y="327367"/>
                  </a:lnTo>
                  <a:lnTo>
                    <a:pt x="704469" y="328295"/>
                  </a:lnTo>
                  <a:lnTo>
                    <a:pt x="692823" y="327583"/>
                  </a:lnTo>
                  <a:lnTo>
                    <a:pt x="657555" y="310489"/>
                  </a:lnTo>
                  <a:lnTo>
                    <a:pt x="648716" y="283210"/>
                  </a:lnTo>
                  <a:lnTo>
                    <a:pt x="649973" y="271691"/>
                  </a:lnTo>
                  <a:lnTo>
                    <a:pt x="679958" y="239115"/>
                  </a:lnTo>
                  <a:lnTo>
                    <a:pt x="722757" y="231394"/>
                  </a:lnTo>
                  <a:lnTo>
                    <a:pt x="777748" y="231394"/>
                  </a:lnTo>
                  <a:lnTo>
                    <a:pt x="778598" y="232257"/>
                  </a:lnTo>
                  <a:lnTo>
                    <a:pt x="778637" y="273050"/>
                  </a:lnTo>
                  <a:lnTo>
                    <a:pt x="778637" y="202184"/>
                  </a:lnTo>
                  <a:lnTo>
                    <a:pt x="777748" y="202946"/>
                  </a:lnTo>
                  <a:lnTo>
                    <a:pt x="717169" y="202946"/>
                  </a:lnTo>
                  <a:lnTo>
                    <a:pt x="693928" y="204330"/>
                  </a:lnTo>
                  <a:lnTo>
                    <a:pt x="655497" y="215379"/>
                  </a:lnTo>
                  <a:lnTo>
                    <a:pt x="619582" y="251155"/>
                  </a:lnTo>
                  <a:lnTo>
                    <a:pt x="612648" y="285242"/>
                  </a:lnTo>
                  <a:lnTo>
                    <a:pt x="614146" y="302806"/>
                  </a:lnTo>
                  <a:lnTo>
                    <a:pt x="636778" y="340995"/>
                  </a:lnTo>
                  <a:lnTo>
                    <a:pt x="679310" y="358140"/>
                  </a:lnTo>
                  <a:lnTo>
                    <a:pt x="696341" y="359283"/>
                  </a:lnTo>
                  <a:lnTo>
                    <a:pt x="708291" y="358813"/>
                  </a:lnTo>
                  <a:lnTo>
                    <a:pt x="751154" y="347408"/>
                  </a:lnTo>
                  <a:lnTo>
                    <a:pt x="776224" y="328295"/>
                  </a:lnTo>
                  <a:lnTo>
                    <a:pt x="776859" y="328041"/>
                  </a:lnTo>
                  <a:lnTo>
                    <a:pt x="777621" y="328295"/>
                  </a:lnTo>
                  <a:lnTo>
                    <a:pt x="778256" y="328676"/>
                  </a:lnTo>
                  <a:lnTo>
                    <a:pt x="778637" y="329311"/>
                  </a:lnTo>
                  <a:lnTo>
                    <a:pt x="778637" y="353060"/>
                  </a:lnTo>
                  <a:lnTo>
                    <a:pt x="780796" y="355219"/>
                  </a:lnTo>
                  <a:lnTo>
                    <a:pt x="812419" y="355219"/>
                  </a:lnTo>
                  <a:lnTo>
                    <a:pt x="814578" y="353060"/>
                  </a:lnTo>
                  <a:lnTo>
                    <a:pt x="814578" y="328041"/>
                  </a:lnTo>
                  <a:lnTo>
                    <a:pt x="814578" y="231394"/>
                  </a:lnTo>
                  <a:lnTo>
                    <a:pt x="814578" y="179578"/>
                  </a:lnTo>
                  <a:close/>
                </a:path>
                <a:path w="1670684" h="359410">
                  <a:moveTo>
                    <a:pt x="941832" y="2159"/>
                  </a:moveTo>
                  <a:lnTo>
                    <a:pt x="939546" y="0"/>
                  </a:lnTo>
                  <a:lnTo>
                    <a:pt x="907923" y="0"/>
                  </a:lnTo>
                  <a:lnTo>
                    <a:pt x="905764" y="2159"/>
                  </a:lnTo>
                  <a:lnTo>
                    <a:pt x="905764" y="353060"/>
                  </a:lnTo>
                  <a:lnTo>
                    <a:pt x="907923" y="355219"/>
                  </a:lnTo>
                  <a:lnTo>
                    <a:pt x="939546" y="355219"/>
                  </a:lnTo>
                  <a:lnTo>
                    <a:pt x="941832" y="353060"/>
                  </a:lnTo>
                  <a:lnTo>
                    <a:pt x="941832" y="2159"/>
                  </a:lnTo>
                  <a:close/>
                </a:path>
                <a:path w="1670684" h="359410">
                  <a:moveTo>
                    <a:pt x="1155065" y="100584"/>
                  </a:moveTo>
                  <a:lnTo>
                    <a:pt x="1152906" y="98425"/>
                  </a:lnTo>
                  <a:lnTo>
                    <a:pt x="1091438" y="98425"/>
                  </a:lnTo>
                  <a:lnTo>
                    <a:pt x="1090676" y="97536"/>
                  </a:lnTo>
                  <a:lnTo>
                    <a:pt x="1090676" y="34671"/>
                  </a:lnTo>
                  <a:lnTo>
                    <a:pt x="1088390" y="32512"/>
                  </a:lnTo>
                  <a:lnTo>
                    <a:pt x="1057783" y="32512"/>
                  </a:lnTo>
                  <a:lnTo>
                    <a:pt x="1055624" y="34671"/>
                  </a:lnTo>
                  <a:lnTo>
                    <a:pt x="1055624" y="97536"/>
                  </a:lnTo>
                  <a:lnTo>
                    <a:pt x="1054735" y="98425"/>
                  </a:lnTo>
                  <a:lnTo>
                    <a:pt x="1019683" y="98425"/>
                  </a:lnTo>
                  <a:lnTo>
                    <a:pt x="1017524" y="100584"/>
                  </a:lnTo>
                  <a:lnTo>
                    <a:pt x="1017524" y="126238"/>
                  </a:lnTo>
                  <a:lnTo>
                    <a:pt x="1019683" y="128397"/>
                  </a:lnTo>
                  <a:lnTo>
                    <a:pt x="1054735" y="128397"/>
                  </a:lnTo>
                  <a:lnTo>
                    <a:pt x="1055624" y="129159"/>
                  </a:lnTo>
                  <a:lnTo>
                    <a:pt x="1055624" y="290423"/>
                  </a:lnTo>
                  <a:lnTo>
                    <a:pt x="1056792" y="307352"/>
                  </a:lnTo>
                  <a:lnTo>
                    <a:pt x="1084872" y="347002"/>
                  </a:lnTo>
                  <a:lnTo>
                    <a:pt x="1129665" y="354711"/>
                  </a:lnTo>
                  <a:lnTo>
                    <a:pt x="1146937" y="354711"/>
                  </a:lnTo>
                  <a:lnTo>
                    <a:pt x="1151382" y="354330"/>
                  </a:lnTo>
                  <a:lnTo>
                    <a:pt x="1153541" y="352044"/>
                  </a:lnTo>
                  <a:lnTo>
                    <a:pt x="1153541" y="325501"/>
                  </a:lnTo>
                  <a:lnTo>
                    <a:pt x="1151382" y="323215"/>
                  </a:lnTo>
                  <a:lnTo>
                    <a:pt x="1135761" y="323215"/>
                  </a:lnTo>
                  <a:lnTo>
                    <a:pt x="1124902" y="322605"/>
                  </a:lnTo>
                  <a:lnTo>
                    <a:pt x="1093355" y="299847"/>
                  </a:lnTo>
                  <a:lnTo>
                    <a:pt x="1090676" y="279146"/>
                  </a:lnTo>
                  <a:lnTo>
                    <a:pt x="1090676" y="129159"/>
                  </a:lnTo>
                  <a:lnTo>
                    <a:pt x="1091438" y="128397"/>
                  </a:lnTo>
                  <a:lnTo>
                    <a:pt x="1152906" y="128397"/>
                  </a:lnTo>
                  <a:lnTo>
                    <a:pt x="1155065" y="126238"/>
                  </a:lnTo>
                  <a:lnTo>
                    <a:pt x="1155065" y="100584"/>
                  </a:lnTo>
                  <a:close/>
                </a:path>
                <a:path w="1670684" h="359410">
                  <a:moveTo>
                    <a:pt x="1435862" y="182626"/>
                  </a:moveTo>
                  <a:lnTo>
                    <a:pt x="1422349" y="131673"/>
                  </a:lnTo>
                  <a:lnTo>
                    <a:pt x="1383728" y="100863"/>
                  </a:lnTo>
                  <a:lnTo>
                    <a:pt x="1347597" y="94869"/>
                  </a:lnTo>
                  <a:lnTo>
                    <a:pt x="1326210" y="96786"/>
                  </a:lnTo>
                  <a:lnTo>
                    <a:pt x="1307757" y="102501"/>
                  </a:lnTo>
                  <a:lnTo>
                    <a:pt x="1292250" y="112026"/>
                  </a:lnTo>
                  <a:lnTo>
                    <a:pt x="1279652" y="125349"/>
                  </a:lnTo>
                  <a:lnTo>
                    <a:pt x="1279271" y="126365"/>
                  </a:lnTo>
                  <a:lnTo>
                    <a:pt x="1278763" y="126619"/>
                  </a:lnTo>
                  <a:lnTo>
                    <a:pt x="1278128" y="126111"/>
                  </a:lnTo>
                  <a:lnTo>
                    <a:pt x="1277366" y="125603"/>
                  </a:lnTo>
                  <a:lnTo>
                    <a:pt x="1277112" y="124841"/>
                  </a:lnTo>
                  <a:lnTo>
                    <a:pt x="1277112" y="2159"/>
                  </a:lnTo>
                  <a:lnTo>
                    <a:pt x="1274826" y="0"/>
                  </a:lnTo>
                  <a:lnTo>
                    <a:pt x="1243203" y="0"/>
                  </a:lnTo>
                  <a:lnTo>
                    <a:pt x="1241044" y="2159"/>
                  </a:lnTo>
                  <a:lnTo>
                    <a:pt x="1241044" y="353060"/>
                  </a:lnTo>
                  <a:lnTo>
                    <a:pt x="1243203" y="355219"/>
                  </a:lnTo>
                  <a:lnTo>
                    <a:pt x="1274826" y="355219"/>
                  </a:lnTo>
                  <a:lnTo>
                    <a:pt x="1277112" y="353060"/>
                  </a:lnTo>
                  <a:lnTo>
                    <a:pt x="1277112" y="179578"/>
                  </a:lnTo>
                  <a:lnTo>
                    <a:pt x="1279245" y="168249"/>
                  </a:lnTo>
                  <a:lnTo>
                    <a:pt x="1305636" y="134620"/>
                  </a:lnTo>
                  <a:lnTo>
                    <a:pt x="1339469" y="126365"/>
                  </a:lnTo>
                  <a:lnTo>
                    <a:pt x="1352270" y="127469"/>
                  </a:lnTo>
                  <a:lnTo>
                    <a:pt x="1390484" y="153327"/>
                  </a:lnTo>
                  <a:lnTo>
                    <a:pt x="1399921" y="189738"/>
                  </a:lnTo>
                  <a:lnTo>
                    <a:pt x="1399921" y="353060"/>
                  </a:lnTo>
                  <a:lnTo>
                    <a:pt x="1402080" y="355219"/>
                  </a:lnTo>
                  <a:lnTo>
                    <a:pt x="1433703" y="355219"/>
                  </a:lnTo>
                  <a:lnTo>
                    <a:pt x="1435862" y="353060"/>
                  </a:lnTo>
                  <a:lnTo>
                    <a:pt x="1435862" y="182626"/>
                  </a:lnTo>
                  <a:close/>
                </a:path>
                <a:path w="1670684" h="359410">
                  <a:moveTo>
                    <a:pt x="1670177" y="183896"/>
                  </a:moveTo>
                  <a:lnTo>
                    <a:pt x="1668018" y="181610"/>
                  </a:lnTo>
                  <a:lnTo>
                    <a:pt x="1511935" y="181610"/>
                  </a:lnTo>
                  <a:lnTo>
                    <a:pt x="1509776" y="183896"/>
                  </a:lnTo>
                  <a:lnTo>
                    <a:pt x="1509776" y="210947"/>
                  </a:lnTo>
                  <a:lnTo>
                    <a:pt x="1511935" y="213106"/>
                  </a:lnTo>
                  <a:lnTo>
                    <a:pt x="1516380" y="213106"/>
                  </a:lnTo>
                  <a:lnTo>
                    <a:pt x="1668018" y="213106"/>
                  </a:lnTo>
                  <a:lnTo>
                    <a:pt x="1670177" y="210947"/>
                  </a:lnTo>
                  <a:lnTo>
                    <a:pt x="1670177" y="183896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5472" y="2627757"/>
              <a:ext cx="4030101" cy="36385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2944" y="3164713"/>
              <a:ext cx="6780657" cy="45415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071292" y="3694557"/>
              <a:ext cx="1602740" cy="363855"/>
            </a:xfrm>
            <a:custGeom>
              <a:avLst/>
              <a:gdLst/>
              <a:ahLst/>
              <a:cxnLst/>
              <a:rect l="l" t="t" r="r" b="b"/>
              <a:pathLst>
                <a:path w="1602740" h="363854">
                  <a:moveTo>
                    <a:pt x="119193" y="0"/>
                  </a:moveTo>
                  <a:lnTo>
                    <a:pt x="70812" y="7822"/>
                  </a:lnTo>
                  <a:lnTo>
                    <a:pt x="32833" y="30734"/>
                  </a:lnTo>
                  <a:lnTo>
                    <a:pt x="8352" y="66430"/>
                  </a:lnTo>
                  <a:lnTo>
                    <a:pt x="0" y="110617"/>
                  </a:lnTo>
                  <a:lnTo>
                    <a:pt x="0" y="252730"/>
                  </a:lnTo>
                  <a:lnTo>
                    <a:pt x="8352" y="296862"/>
                  </a:lnTo>
                  <a:lnTo>
                    <a:pt x="32833" y="332597"/>
                  </a:lnTo>
                  <a:lnTo>
                    <a:pt x="70812" y="355471"/>
                  </a:lnTo>
                  <a:lnTo>
                    <a:pt x="119193" y="363347"/>
                  </a:lnTo>
                  <a:lnTo>
                    <a:pt x="144959" y="361442"/>
                  </a:lnTo>
                  <a:lnTo>
                    <a:pt x="167961" y="355727"/>
                  </a:lnTo>
                  <a:lnTo>
                    <a:pt x="188202" y="346202"/>
                  </a:lnTo>
                  <a:lnTo>
                    <a:pt x="205680" y="332867"/>
                  </a:lnTo>
                  <a:lnTo>
                    <a:pt x="206540" y="331851"/>
                  </a:lnTo>
                  <a:lnTo>
                    <a:pt x="120717" y="331851"/>
                  </a:lnTo>
                  <a:lnTo>
                    <a:pt x="102594" y="330491"/>
                  </a:lnTo>
                  <a:lnTo>
                    <a:pt x="59249" y="310007"/>
                  </a:lnTo>
                  <a:lnTo>
                    <a:pt x="37461" y="269609"/>
                  </a:lnTo>
                  <a:lnTo>
                    <a:pt x="36008" y="252730"/>
                  </a:lnTo>
                  <a:lnTo>
                    <a:pt x="36008" y="110617"/>
                  </a:lnTo>
                  <a:lnTo>
                    <a:pt x="48814" y="65022"/>
                  </a:lnTo>
                  <a:lnTo>
                    <a:pt x="85300" y="36925"/>
                  </a:lnTo>
                  <a:lnTo>
                    <a:pt x="119193" y="31496"/>
                  </a:lnTo>
                  <a:lnTo>
                    <a:pt x="206717" y="31496"/>
                  </a:lnTo>
                  <a:lnTo>
                    <a:pt x="205411" y="30114"/>
                  </a:lnTo>
                  <a:lnTo>
                    <a:pt x="167324" y="7715"/>
                  </a:lnTo>
                  <a:lnTo>
                    <a:pt x="136221" y="857"/>
                  </a:lnTo>
                  <a:lnTo>
                    <a:pt x="119193" y="0"/>
                  </a:lnTo>
                  <a:close/>
                </a:path>
                <a:path w="1602740" h="363854">
                  <a:moveTo>
                    <a:pt x="235779" y="177546"/>
                  </a:moveTo>
                  <a:lnTo>
                    <a:pt x="122368" y="177546"/>
                  </a:lnTo>
                  <a:lnTo>
                    <a:pt x="120209" y="179832"/>
                  </a:lnTo>
                  <a:lnTo>
                    <a:pt x="120209" y="206883"/>
                  </a:lnTo>
                  <a:lnTo>
                    <a:pt x="122368" y="209042"/>
                  </a:lnTo>
                  <a:lnTo>
                    <a:pt x="201108" y="209042"/>
                  </a:lnTo>
                  <a:lnTo>
                    <a:pt x="201870" y="209931"/>
                  </a:lnTo>
                  <a:lnTo>
                    <a:pt x="201870" y="257302"/>
                  </a:lnTo>
                  <a:lnTo>
                    <a:pt x="200491" y="273419"/>
                  </a:lnTo>
                  <a:lnTo>
                    <a:pt x="179899" y="311531"/>
                  </a:lnTo>
                  <a:lnTo>
                    <a:pt x="138287" y="330586"/>
                  </a:lnTo>
                  <a:lnTo>
                    <a:pt x="120717" y="331851"/>
                  </a:lnTo>
                  <a:lnTo>
                    <a:pt x="206540" y="331851"/>
                  </a:lnTo>
                  <a:lnTo>
                    <a:pt x="219829" y="316148"/>
                  </a:lnTo>
                  <a:lnTo>
                    <a:pt x="229906" y="296465"/>
                  </a:lnTo>
                  <a:lnTo>
                    <a:pt x="235934" y="273806"/>
                  </a:lnTo>
                  <a:lnTo>
                    <a:pt x="237938" y="248158"/>
                  </a:lnTo>
                  <a:lnTo>
                    <a:pt x="237938" y="179832"/>
                  </a:lnTo>
                  <a:lnTo>
                    <a:pt x="235779" y="177546"/>
                  </a:lnTo>
                  <a:close/>
                </a:path>
                <a:path w="1602740" h="363854">
                  <a:moveTo>
                    <a:pt x="206717" y="31496"/>
                  </a:moveTo>
                  <a:lnTo>
                    <a:pt x="119193" y="31496"/>
                  </a:lnTo>
                  <a:lnTo>
                    <a:pt x="137029" y="32827"/>
                  </a:lnTo>
                  <a:lnTo>
                    <a:pt x="153007" y="36814"/>
                  </a:lnTo>
                  <a:lnTo>
                    <a:pt x="189226" y="64178"/>
                  </a:lnTo>
                  <a:lnTo>
                    <a:pt x="201826" y="107569"/>
                  </a:lnTo>
                  <a:lnTo>
                    <a:pt x="201870" y="117348"/>
                  </a:lnTo>
                  <a:lnTo>
                    <a:pt x="204156" y="119253"/>
                  </a:lnTo>
                  <a:lnTo>
                    <a:pt x="235779" y="119253"/>
                  </a:lnTo>
                  <a:lnTo>
                    <a:pt x="237938" y="117094"/>
                  </a:lnTo>
                  <a:lnTo>
                    <a:pt x="237938" y="107569"/>
                  </a:lnTo>
                  <a:lnTo>
                    <a:pt x="237012" y="92519"/>
                  </a:lnTo>
                  <a:lnTo>
                    <a:pt x="234240" y="78232"/>
                  </a:lnTo>
                  <a:lnTo>
                    <a:pt x="229634" y="64706"/>
                  </a:lnTo>
                  <a:lnTo>
                    <a:pt x="223206" y="51943"/>
                  </a:lnTo>
                  <a:lnTo>
                    <a:pt x="215088" y="40344"/>
                  </a:lnTo>
                  <a:lnTo>
                    <a:pt x="206717" y="31496"/>
                  </a:lnTo>
                  <a:close/>
                </a:path>
                <a:path w="1602740" h="363854">
                  <a:moveTo>
                    <a:pt x="362398" y="102489"/>
                  </a:moveTo>
                  <a:lnTo>
                    <a:pt x="330775" y="102489"/>
                  </a:lnTo>
                  <a:lnTo>
                    <a:pt x="328616" y="104648"/>
                  </a:lnTo>
                  <a:lnTo>
                    <a:pt x="328616" y="357124"/>
                  </a:lnTo>
                  <a:lnTo>
                    <a:pt x="330775" y="359283"/>
                  </a:lnTo>
                  <a:lnTo>
                    <a:pt x="362398" y="359283"/>
                  </a:lnTo>
                  <a:lnTo>
                    <a:pt x="364684" y="357124"/>
                  </a:lnTo>
                  <a:lnTo>
                    <a:pt x="364684" y="204470"/>
                  </a:lnTo>
                  <a:lnTo>
                    <a:pt x="365758" y="190896"/>
                  </a:lnTo>
                  <a:lnTo>
                    <a:pt x="391120" y="149389"/>
                  </a:lnTo>
                  <a:lnTo>
                    <a:pt x="411918" y="139954"/>
                  </a:lnTo>
                  <a:lnTo>
                    <a:pt x="365954" y="139954"/>
                  </a:lnTo>
                  <a:lnTo>
                    <a:pt x="365446" y="139827"/>
                  </a:lnTo>
                  <a:lnTo>
                    <a:pt x="364938" y="139573"/>
                  </a:lnTo>
                  <a:lnTo>
                    <a:pt x="364684" y="138811"/>
                  </a:lnTo>
                  <a:lnTo>
                    <a:pt x="364684" y="104648"/>
                  </a:lnTo>
                  <a:lnTo>
                    <a:pt x="362398" y="102489"/>
                  </a:lnTo>
                  <a:close/>
                </a:path>
                <a:path w="1602740" h="363854">
                  <a:moveTo>
                    <a:pt x="458252" y="137668"/>
                  </a:moveTo>
                  <a:lnTo>
                    <a:pt x="435677" y="137668"/>
                  </a:lnTo>
                  <a:lnTo>
                    <a:pt x="443932" y="138557"/>
                  </a:lnTo>
                  <a:lnTo>
                    <a:pt x="450409" y="140589"/>
                  </a:lnTo>
                  <a:lnTo>
                    <a:pt x="454854" y="141859"/>
                  </a:lnTo>
                  <a:lnTo>
                    <a:pt x="457521" y="140589"/>
                  </a:lnTo>
                  <a:lnTo>
                    <a:pt x="458252" y="137668"/>
                  </a:lnTo>
                  <a:close/>
                </a:path>
                <a:path w="1602740" h="363854">
                  <a:moveTo>
                    <a:pt x="432121" y="99949"/>
                  </a:moveTo>
                  <a:lnTo>
                    <a:pt x="394275" y="110109"/>
                  </a:lnTo>
                  <a:lnTo>
                    <a:pt x="367224" y="138557"/>
                  </a:lnTo>
                  <a:lnTo>
                    <a:pt x="366462" y="139573"/>
                  </a:lnTo>
                  <a:lnTo>
                    <a:pt x="365954" y="139954"/>
                  </a:lnTo>
                  <a:lnTo>
                    <a:pt x="411918" y="139954"/>
                  </a:lnTo>
                  <a:lnTo>
                    <a:pt x="412925" y="139622"/>
                  </a:lnTo>
                  <a:lnTo>
                    <a:pt x="425517" y="138049"/>
                  </a:lnTo>
                  <a:lnTo>
                    <a:pt x="435677" y="137668"/>
                  </a:lnTo>
                  <a:lnTo>
                    <a:pt x="458252" y="137668"/>
                  </a:lnTo>
                  <a:lnTo>
                    <a:pt x="458537" y="136525"/>
                  </a:lnTo>
                  <a:lnTo>
                    <a:pt x="463617" y="114173"/>
                  </a:lnTo>
                  <a:lnTo>
                    <a:pt x="464633" y="110109"/>
                  </a:lnTo>
                  <a:lnTo>
                    <a:pt x="463490" y="107442"/>
                  </a:lnTo>
                  <a:lnTo>
                    <a:pt x="460061" y="106045"/>
                  </a:lnTo>
                  <a:lnTo>
                    <a:pt x="454106" y="103378"/>
                  </a:lnTo>
                  <a:lnTo>
                    <a:pt x="447473" y="101473"/>
                  </a:lnTo>
                  <a:lnTo>
                    <a:pt x="440148" y="100330"/>
                  </a:lnTo>
                  <a:lnTo>
                    <a:pt x="432121" y="99949"/>
                  </a:lnTo>
                  <a:close/>
                </a:path>
                <a:path w="1602740" h="363854">
                  <a:moveTo>
                    <a:pt x="628209" y="98425"/>
                  </a:moveTo>
                  <a:lnTo>
                    <a:pt x="578346" y="108979"/>
                  </a:lnTo>
                  <a:lnTo>
                    <a:pt x="542373" y="139446"/>
                  </a:lnTo>
                  <a:lnTo>
                    <a:pt x="525353" y="181121"/>
                  </a:lnTo>
                  <a:lnTo>
                    <a:pt x="521656" y="230378"/>
                  </a:lnTo>
                  <a:lnTo>
                    <a:pt x="522107" y="248927"/>
                  </a:lnTo>
                  <a:lnTo>
                    <a:pt x="528768" y="292862"/>
                  </a:lnTo>
                  <a:lnTo>
                    <a:pt x="552968" y="334313"/>
                  </a:lnTo>
                  <a:lnTo>
                    <a:pt x="593935" y="358663"/>
                  </a:lnTo>
                  <a:lnTo>
                    <a:pt x="628209" y="363347"/>
                  </a:lnTo>
                  <a:lnTo>
                    <a:pt x="645595" y="362178"/>
                  </a:lnTo>
                  <a:lnTo>
                    <a:pt x="690439" y="344551"/>
                  </a:lnTo>
                  <a:lnTo>
                    <a:pt x="704545" y="331851"/>
                  </a:lnTo>
                  <a:lnTo>
                    <a:pt x="628209" y="331851"/>
                  </a:lnTo>
                  <a:lnTo>
                    <a:pt x="616019" y="331015"/>
                  </a:lnTo>
                  <a:lnTo>
                    <a:pt x="577334" y="311126"/>
                  </a:lnTo>
                  <a:lnTo>
                    <a:pt x="560483" y="273427"/>
                  </a:lnTo>
                  <a:lnTo>
                    <a:pt x="558232" y="230886"/>
                  </a:lnTo>
                  <a:lnTo>
                    <a:pt x="558475" y="213975"/>
                  </a:lnTo>
                  <a:lnTo>
                    <a:pt x="566035" y="168796"/>
                  </a:lnTo>
                  <a:lnTo>
                    <a:pt x="594636" y="137475"/>
                  </a:lnTo>
                  <a:lnTo>
                    <a:pt x="627193" y="129921"/>
                  </a:lnTo>
                  <a:lnTo>
                    <a:pt x="705034" y="129921"/>
                  </a:lnTo>
                  <a:lnTo>
                    <a:pt x="702971" y="127462"/>
                  </a:lnTo>
                  <a:lnTo>
                    <a:pt x="690947" y="117221"/>
                  </a:lnTo>
                  <a:lnTo>
                    <a:pt x="677180" y="108979"/>
                  </a:lnTo>
                  <a:lnTo>
                    <a:pt x="662150" y="103108"/>
                  </a:lnTo>
                  <a:lnTo>
                    <a:pt x="645835" y="99593"/>
                  </a:lnTo>
                  <a:lnTo>
                    <a:pt x="628209" y="98425"/>
                  </a:lnTo>
                  <a:close/>
                </a:path>
                <a:path w="1602740" h="363854">
                  <a:moveTo>
                    <a:pt x="705034" y="129921"/>
                  </a:moveTo>
                  <a:lnTo>
                    <a:pt x="627193" y="129921"/>
                  </a:lnTo>
                  <a:lnTo>
                    <a:pt x="639383" y="130756"/>
                  </a:lnTo>
                  <a:lnTo>
                    <a:pt x="650609" y="133270"/>
                  </a:lnTo>
                  <a:lnTo>
                    <a:pt x="684629" y="159146"/>
                  </a:lnTo>
                  <a:lnTo>
                    <a:pt x="696266" y="199802"/>
                  </a:lnTo>
                  <a:lnTo>
                    <a:pt x="697297" y="230886"/>
                  </a:lnTo>
                  <a:lnTo>
                    <a:pt x="697037" y="247225"/>
                  </a:lnTo>
                  <a:lnTo>
                    <a:pt x="689475" y="293028"/>
                  </a:lnTo>
                  <a:lnTo>
                    <a:pt x="660767" y="324296"/>
                  </a:lnTo>
                  <a:lnTo>
                    <a:pt x="628209" y="331851"/>
                  </a:lnTo>
                  <a:lnTo>
                    <a:pt x="704545" y="331851"/>
                  </a:lnTo>
                  <a:lnTo>
                    <a:pt x="726634" y="292862"/>
                  </a:lnTo>
                  <a:lnTo>
                    <a:pt x="733314" y="248927"/>
                  </a:lnTo>
                  <a:lnTo>
                    <a:pt x="733746" y="230378"/>
                  </a:lnTo>
                  <a:lnTo>
                    <a:pt x="733304" y="212070"/>
                  </a:lnTo>
                  <a:lnTo>
                    <a:pt x="726634" y="168021"/>
                  </a:lnTo>
                  <a:lnTo>
                    <a:pt x="712934" y="139334"/>
                  </a:lnTo>
                  <a:lnTo>
                    <a:pt x="705034" y="129921"/>
                  </a:lnTo>
                  <a:close/>
                </a:path>
                <a:path w="1602740" h="363854">
                  <a:moveTo>
                    <a:pt x="833187" y="102489"/>
                  </a:moveTo>
                  <a:lnTo>
                    <a:pt x="803977" y="102489"/>
                  </a:lnTo>
                  <a:lnTo>
                    <a:pt x="802453" y="102997"/>
                  </a:lnTo>
                  <a:lnTo>
                    <a:pt x="800167" y="105029"/>
                  </a:lnTo>
                  <a:lnTo>
                    <a:pt x="799532" y="106172"/>
                  </a:lnTo>
                  <a:lnTo>
                    <a:pt x="799659" y="109474"/>
                  </a:lnTo>
                  <a:lnTo>
                    <a:pt x="800040" y="110109"/>
                  </a:lnTo>
                  <a:lnTo>
                    <a:pt x="871160" y="353695"/>
                  </a:lnTo>
                  <a:lnTo>
                    <a:pt x="872176" y="357378"/>
                  </a:lnTo>
                  <a:lnTo>
                    <a:pt x="874462" y="359283"/>
                  </a:lnTo>
                  <a:lnTo>
                    <a:pt x="907355" y="359283"/>
                  </a:lnTo>
                  <a:lnTo>
                    <a:pt x="909641" y="357378"/>
                  </a:lnTo>
                  <a:lnTo>
                    <a:pt x="910657" y="353695"/>
                  </a:lnTo>
                  <a:lnTo>
                    <a:pt x="923704" y="307467"/>
                  </a:lnTo>
                  <a:lnTo>
                    <a:pt x="890210" y="307467"/>
                  </a:lnTo>
                  <a:lnTo>
                    <a:pt x="889702" y="306959"/>
                  </a:lnTo>
                  <a:lnTo>
                    <a:pt x="889321" y="305943"/>
                  </a:lnTo>
                  <a:lnTo>
                    <a:pt x="836616" y="108077"/>
                  </a:lnTo>
                  <a:lnTo>
                    <a:pt x="835600" y="104394"/>
                  </a:lnTo>
                  <a:lnTo>
                    <a:pt x="833187" y="102489"/>
                  </a:lnTo>
                  <a:close/>
                </a:path>
                <a:path w="1602740" h="363854">
                  <a:moveTo>
                    <a:pt x="999196" y="164973"/>
                  </a:moveTo>
                  <a:lnTo>
                    <a:pt x="965648" y="164973"/>
                  </a:lnTo>
                  <a:lnTo>
                    <a:pt x="966156" y="165481"/>
                  </a:lnTo>
                  <a:lnTo>
                    <a:pt x="966537" y="166497"/>
                  </a:lnTo>
                  <a:lnTo>
                    <a:pt x="1021274" y="353695"/>
                  </a:lnTo>
                  <a:lnTo>
                    <a:pt x="1022290" y="357378"/>
                  </a:lnTo>
                  <a:lnTo>
                    <a:pt x="1024703" y="359283"/>
                  </a:lnTo>
                  <a:lnTo>
                    <a:pt x="1056961" y="359283"/>
                  </a:lnTo>
                  <a:lnTo>
                    <a:pt x="1059374" y="357378"/>
                  </a:lnTo>
                  <a:lnTo>
                    <a:pt x="1060390" y="353695"/>
                  </a:lnTo>
                  <a:lnTo>
                    <a:pt x="1074085" y="307467"/>
                  </a:lnTo>
                  <a:lnTo>
                    <a:pt x="1039435" y="307467"/>
                  </a:lnTo>
                  <a:lnTo>
                    <a:pt x="1038927" y="306959"/>
                  </a:lnTo>
                  <a:lnTo>
                    <a:pt x="1038546" y="305943"/>
                  </a:lnTo>
                  <a:lnTo>
                    <a:pt x="999196" y="164973"/>
                  </a:lnTo>
                  <a:close/>
                </a:path>
                <a:path w="1602740" h="363854">
                  <a:moveTo>
                    <a:pt x="979872" y="102489"/>
                  </a:moveTo>
                  <a:lnTo>
                    <a:pt x="950154" y="102489"/>
                  </a:lnTo>
                  <a:lnTo>
                    <a:pt x="947741" y="104394"/>
                  </a:lnTo>
                  <a:lnTo>
                    <a:pt x="892369" y="305943"/>
                  </a:lnTo>
                  <a:lnTo>
                    <a:pt x="892115" y="306959"/>
                  </a:lnTo>
                  <a:lnTo>
                    <a:pt x="891607" y="307467"/>
                  </a:lnTo>
                  <a:lnTo>
                    <a:pt x="923704" y="307467"/>
                  </a:lnTo>
                  <a:lnTo>
                    <a:pt x="963489" y="166497"/>
                  </a:lnTo>
                  <a:lnTo>
                    <a:pt x="963743" y="165481"/>
                  </a:lnTo>
                  <a:lnTo>
                    <a:pt x="964251" y="164973"/>
                  </a:lnTo>
                  <a:lnTo>
                    <a:pt x="999196" y="164973"/>
                  </a:lnTo>
                  <a:lnTo>
                    <a:pt x="982285" y="104394"/>
                  </a:lnTo>
                  <a:lnTo>
                    <a:pt x="979872" y="102489"/>
                  </a:lnTo>
                  <a:close/>
                </a:path>
                <a:path w="1602740" h="363854">
                  <a:moveTo>
                    <a:pt x="1103570" y="102489"/>
                  </a:moveTo>
                  <a:lnTo>
                    <a:pt x="1099506" y="102489"/>
                  </a:lnTo>
                  <a:lnTo>
                    <a:pt x="1096966" y="104394"/>
                  </a:lnTo>
                  <a:lnTo>
                    <a:pt x="1041594" y="305943"/>
                  </a:lnTo>
                  <a:lnTo>
                    <a:pt x="1041340" y="306959"/>
                  </a:lnTo>
                  <a:lnTo>
                    <a:pt x="1040832" y="307467"/>
                  </a:lnTo>
                  <a:lnTo>
                    <a:pt x="1074085" y="307467"/>
                  </a:lnTo>
                  <a:lnTo>
                    <a:pt x="1132399" y="110617"/>
                  </a:lnTo>
                  <a:lnTo>
                    <a:pt x="1133041" y="108585"/>
                  </a:lnTo>
                  <a:lnTo>
                    <a:pt x="1133143" y="108077"/>
                  </a:lnTo>
                  <a:lnTo>
                    <a:pt x="1132907" y="106426"/>
                  </a:lnTo>
                  <a:lnTo>
                    <a:pt x="1131891" y="105029"/>
                  </a:lnTo>
                  <a:lnTo>
                    <a:pt x="1131002" y="103632"/>
                  </a:lnTo>
                  <a:lnTo>
                    <a:pt x="1129224" y="102997"/>
                  </a:lnTo>
                  <a:lnTo>
                    <a:pt x="1126938" y="102997"/>
                  </a:lnTo>
                  <a:lnTo>
                    <a:pt x="1103570" y="102489"/>
                  </a:lnTo>
                  <a:close/>
                </a:path>
                <a:path w="1602740" h="363854">
                  <a:moveTo>
                    <a:pt x="1258002" y="132461"/>
                  </a:moveTo>
                  <a:lnTo>
                    <a:pt x="1221299" y="132461"/>
                  </a:lnTo>
                  <a:lnTo>
                    <a:pt x="1222188" y="133223"/>
                  </a:lnTo>
                  <a:lnTo>
                    <a:pt x="1222195" y="294477"/>
                  </a:lnTo>
                  <a:lnTo>
                    <a:pt x="1232743" y="336748"/>
                  </a:lnTo>
                  <a:lnTo>
                    <a:pt x="1279061" y="357917"/>
                  </a:lnTo>
                  <a:lnTo>
                    <a:pt x="1296229" y="358775"/>
                  </a:lnTo>
                  <a:lnTo>
                    <a:pt x="1313501" y="358775"/>
                  </a:lnTo>
                  <a:lnTo>
                    <a:pt x="1317946" y="358394"/>
                  </a:lnTo>
                  <a:lnTo>
                    <a:pt x="1320105" y="356108"/>
                  </a:lnTo>
                  <a:lnTo>
                    <a:pt x="1320105" y="329565"/>
                  </a:lnTo>
                  <a:lnTo>
                    <a:pt x="1317946" y="327279"/>
                  </a:lnTo>
                  <a:lnTo>
                    <a:pt x="1302325" y="327279"/>
                  </a:lnTo>
                  <a:lnTo>
                    <a:pt x="1291467" y="326659"/>
                  </a:lnTo>
                  <a:lnTo>
                    <a:pt x="1259923" y="303911"/>
                  </a:lnTo>
                  <a:lnTo>
                    <a:pt x="1257240" y="283210"/>
                  </a:lnTo>
                  <a:lnTo>
                    <a:pt x="1257240" y="133223"/>
                  </a:lnTo>
                  <a:lnTo>
                    <a:pt x="1258002" y="132461"/>
                  </a:lnTo>
                  <a:close/>
                </a:path>
                <a:path w="1602740" h="363854">
                  <a:moveTo>
                    <a:pt x="1319470" y="102489"/>
                  </a:moveTo>
                  <a:lnTo>
                    <a:pt x="1186247" y="102489"/>
                  </a:lnTo>
                  <a:lnTo>
                    <a:pt x="1184088" y="104648"/>
                  </a:lnTo>
                  <a:lnTo>
                    <a:pt x="1184088" y="130302"/>
                  </a:lnTo>
                  <a:lnTo>
                    <a:pt x="1186247" y="132461"/>
                  </a:lnTo>
                  <a:lnTo>
                    <a:pt x="1319470" y="132461"/>
                  </a:lnTo>
                  <a:lnTo>
                    <a:pt x="1321629" y="130302"/>
                  </a:lnTo>
                  <a:lnTo>
                    <a:pt x="1321629" y="104648"/>
                  </a:lnTo>
                  <a:lnTo>
                    <a:pt x="1319470" y="102489"/>
                  </a:lnTo>
                  <a:close/>
                </a:path>
                <a:path w="1602740" h="363854">
                  <a:moveTo>
                    <a:pt x="1254954" y="36575"/>
                  </a:moveTo>
                  <a:lnTo>
                    <a:pt x="1224347" y="36575"/>
                  </a:lnTo>
                  <a:lnTo>
                    <a:pt x="1222188" y="38735"/>
                  </a:lnTo>
                  <a:lnTo>
                    <a:pt x="1222188" y="101600"/>
                  </a:lnTo>
                  <a:lnTo>
                    <a:pt x="1221299" y="102489"/>
                  </a:lnTo>
                  <a:lnTo>
                    <a:pt x="1258002" y="102489"/>
                  </a:lnTo>
                  <a:lnTo>
                    <a:pt x="1257240" y="101600"/>
                  </a:lnTo>
                  <a:lnTo>
                    <a:pt x="1257240" y="38735"/>
                  </a:lnTo>
                  <a:lnTo>
                    <a:pt x="1254954" y="36575"/>
                  </a:lnTo>
                  <a:close/>
                </a:path>
                <a:path w="1602740" h="363854">
                  <a:moveTo>
                    <a:pt x="1441390" y="4064"/>
                  </a:moveTo>
                  <a:lnTo>
                    <a:pt x="1409767" y="4064"/>
                  </a:lnTo>
                  <a:lnTo>
                    <a:pt x="1407608" y="6223"/>
                  </a:lnTo>
                  <a:lnTo>
                    <a:pt x="1407608" y="357124"/>
                  </a:lnTo>
                  <a:lnTo>
                    <a:pt x="1409767" y="359283"/>
                  </a:lnTo>
                  <a:lnTo>
                    <a:pt x="1441390" y="359283"/>
                  </a:lnTo>
                  <a:lnTo>
                    <a:pt x="1443676" y="357124"/>
                  </a:lnTo>
                  <a:lnTo>
                    <a:pt x="1443676" y="183642"/>
                  </a:lnTo>
                  <a:lnTo>
                    <a:pt x="1445820" y="172307"/>
                  </a:lnTo>
                  <a:lnTo>
                    <a:pt x="1472208" y="138680"/>
                  </a:lnTo>
                  <a:lnTo>
                    <a:pt x="1502572" y="130683"/>
                  </a:lnTo>
                  <a:lnTo>
                    <a:pt x="1445327" y="130683"/>
                  </a:lnTo>
                  <a:lnTo>
                    <a:pt x="1444692" y="130175"/>
                  </a:lnTo>
                  <a:lnTo>
                    <a:pt x="1443930" y="129667"/>
                  </a:lnTo>
                  <a:lnTo>
                    <a:pt x="1443676" y="128905"/>
                  </a:lnTo>
                  <a:lnTo>
                    <a:pt x="1443676" y="6223"/>
                  </a:lnTo>
                  <a:lnTo>
                    <a:pt x="1441390" y="4064"/>
                  </a:lnTo>
                  <a:close/>
                </a:path>
                <a:path w="1602740" h="363854">
                  <a:moveTo>
                    <a:pt x="1584613" y="130429"/>
                  </a:moveTo>
                  <a:lnTo>
                    <a:pt x="1506033" y="130429"/>
                  </a:lnTo>
                  <a:lnTo>
                    <a:pt x="1518843" y="131524"/>
                  </a:lnTo>
                  <a:lnTo>
                    <a:pt x="1530402" y="134810"/>
                  </a:lnTo>
                  <a:lnTo>
                    <a:pt x="1562294" y="168163"/>
                  </a:lnTo>
                  <a:lnTo>
                    <a:pt x="1566485" y="193802"/>
                  </a:lnTo>
                  <a:lnTo>
                    <a:pt x="1566485" y="357124"/>
                  </a:lnTo>
                  <a:lnTo>
                    <a:pt x="1568644" y="359283"/>
                  </a:lnTo>
                  <a:lnTo>
                    <a:pt x="1600267" y="359283"/>
                  </a:lnTo>
                  <a:lnTo>
                    <a:pt x="1602426" y="357124"/>
                  </a:lnTo>
                  <a:lnTo>
                    <a:pt x="1602426" y="186690"/>
                  </a:lnTo>
                  <a:lnTo>
                    <a:pt x="1600926" y="167689"/>
                  </a:lnTo>
                  <a:lnTo>
                    <a:pt x="1596426" y="150701"/>
                  </a:lnTo>
                  <a:lnTo>
                    <a:pt x="1588925" y="135737"/>
                  </a:lnTo>
                  <a:lnTo>
                    <a:pt x="1584613" y="130429"/>
                  </a:lnTo>
                  <a:close/>
                </a:path>
                <a:path w="1602740" h="363854">
                  <a:moveTo>
                    <a:pt x="1514161" y="98933"/>
                  </a:moveTo>
                  <a:lnTo>
                    <a:pt x="1474331" y="106553"/>
                  </a:lnTo>
                  <a:lnTo>
                    <a:pt x="1445835" y="130429"/>
                  </a:lnTo>
                  <a:lnTo>
                    <a:pt x="1445327" y="130683"/>
                  </a:lnTo>
                  <a:lnTo>
                    <a:pt x="1502572" y="130683"/>
                  </a:lnTo>
                  <a:lnTo>
                    <a:pt x="1506033" y="130429"/>
                  </a:lnTo>
                  <a:lnTo>
                    <a:pt x="1584613" y="130429"/>
                  </a:lnTo>
                  <a:lnTo>
                    <a:pt x="1578423" y="122809"/>
                  </a:lnTo>
                  <a:lnTo>
                    <a:pt x="1565346" y="112381"/>
                  </a:lnTo>
                  <a:lnTo>
                    <a:pt x="1550293" y="104917"/>
                  </a:lnTo>
                  <a:lnTo>
                    <a:pt x="1533239" y="100431"/>
                  </a:lnTo>
                  <a:lnTo>
                    <a:pt x="1514161" y="98933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6733" y="6666230"/>
              <a:ext cx="2595372" cy="59283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24394" y="6250685"/>
              <a:ext cx="6709918" cy="46075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3191" y="6784085"/>
              <a:ext cx="6665214" cy="36385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43191" y="7317485"/>
              <a:ext cx="3318002" cy="3633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51303" y="2127504"/>
              <a:ext cx="14185900" cy="6353810"/>
            </a:xfrm>
            <a:custGeom>
              <a:avLst/>
              <a:gdLst/>
              <a:ahLst/>
              <a:cxnLst/>
              <a:rect l="l" t="t" r="r" b="b"/>
              <a:pathLst>
                <a:path w="14185900" h="6353809">
                  <a:moveTo>
                    <a:pt x="14185392" y="0"/>
                  </a:moveTo>
                  <a:lnTo>
                    <a:pt x="0" y="0"/>
                  </a:lnTo>
                  <a:lnTo>
                    <a:pt x="0" y="6353556"/>
                  </a:lnTo>
                  <a:lnTo>
                    <a:pt x="14185392" y="6353556"/>
                  </a:lnTo>
                  <a:lnTo>
                    <a:pt x="14185392" y="0"/>
                  </a:lnTo>
                  <a:close/>
                </a:path>
              </a:pathLst>
            </a:custGeom>
            <a:solidFill>
              <a:srgbClr val="93481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890" y="2366848"/>
            <a:ext cx="911542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2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6" name="object 6" descr=""/>
          <p:cNvSpPr txBox="1"/>
          <p:nvPr/>
        </p:nvSpPr>
        <p:spPr>
          <a:xfrm>
            <a:off x="2319020" y="3534892"/>
            <a:ext cx="13306425" cy="459803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92735" algn="l"/>
              </a:tabLst>
            </a:pP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292735" marR="5080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Peanut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toffees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emerged</a:t>
            </a:r>
            <a:r>
              <a:rPr dirty="0" sz="26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emphasis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snack</a:t>
            </a:r>
            <a:r>
              <a:rPr dirty="0" sz="26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options.</a:t>
            </a:r>
            <a:endParaRPr sz="2600">
              <a:latin typeface="Verdana"/>
              <a:cs typeface="Verdana"/>
            </a:endParaRPr>
          </a:p>
          <a:p>
            <a:pPr marL="292735" marR="151765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conscious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continue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seek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balanced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wholesome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snack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choices,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peanut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experiencing</a:t>
            </a:r>
            <a:r>
              <a:rPr dirty="0" sz="26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growth,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toffee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endParaRPr sz="2600">
              <a:latin typeface="Verdana"/>
              <a:cs typeface="Verdana"/>
            </a:endParaRPr>
          </a:p>
          <a:p>
            <a:pPr marL="292735" marR="174625" indent="-280670">
              <a:lnSpc>
                <a:spcPct val="115399"/>
              </a:lnSpc>
              <a:buFont typeface="Arial"/>
              <a:buChar char="•"/>
              <a:tabLst>
                <a:tab pos="292735" algn="l"/>
              </a:tabLst>
            </a:pP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advantage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detailed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descriptions,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customer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reviews,</a:t>
            </a:r>
            <a:r>
              <a:rPr dirty="0" sz="26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pricing,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informed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choices.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Moreover,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digitalization,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secure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payment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efficient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delivery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26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enhanced</a:t>
            </a:r>
            <a:r>
              <a:rPr dirty="0" sz="26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shopping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experience.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5264" rIns="0" bIns="0" rtlCol="0" vert="horz">
            <a:spAutoFit/>
          </a:bodyPr>
          <a:lstStyle/>
          <a:p>
            <a:pPr marL="953071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7889220" cy="10287000"/>
            <a:chOff x="0" y="0"/>
            <a:chExt cx="17889220" cy="10287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29088" cy="1028699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5004" y="2188464"/>
              <a:ext cx="3715511" cy="164744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59511" y="2418588"/>
              <a:ext cx="4828032" cy="11887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12452" y="4177284"/>
              <a:ext cx="2798063" cy="134721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59511" y="3883152"/>
              <a:ext cx="1933955" cy="193395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73528" y="4253484"/>
              <a:ext cx="2615184" cy="127101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59511" y="6007608"/>
              <a:ext cx="2325623" cy="201777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65307" y="6001511"/>
              <a:ext cx="1885188" cy="18836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11271" y="5727191"/>
              <a:ext cx="2311907" cy="22981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17680" y="8368283"/>
              <a:ext cx="4209287" cy="14737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http://tinyurl.com/yzhaveck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2024-01-16T02:29:18Z</dcterms:created>
  <dcterms:modified xsi:type="dcterms:W3CDTF">2024-01-16T02:29:18Z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