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jpg"/><Relationship Id="rId12" Type="http://schemas.openxmlformats.org/officeDocument/2006/relationships/image" Target="../media/image12.png"/><Relationship Id="rId13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953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277" y="1397388"/>
            <a:ext cx="9834020" cy="86438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5438" y="634144"/>
            <a:ext cx="17937122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4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3445" y="2015136"/>
            <a:ext cx="1866899" cy="186688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81263" y="2331853"/>
            <a:ext cx="4171949" cy="12953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97682" y="2015136"/>
            <a:ext cx="2085974" cy="20764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69120" y="4162653"/>
            <a:ext cx="2838449" cy="19621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45099" y="4362480"/>
            <a:ext cx="3257549" cy="15620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262037" y="4162653"/>
            <a:ext cx="2419349" cy="26193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13584" y="6610136"/>
            <a:ext cx="3809999" cy="13144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04807" y="5761862"/>
            <a:ext cx="2285999" cy="20478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439351" y="6657761"/>
            <a:ext cx="3000374" cy="16859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65683" y="7923519"/>
            <a:ext cx="2076449" cy="208597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964290" y="8323782"/>
            <a:ext cx="4657709" cy="16859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284" y="123136"/>
            <a:ext cx="17167009" cy="2215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98792" y="3065814"/>
            <a:ext cx="13490415" cy="3458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bdkcc5k6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07391" y="2397635"/>
            <a:ext cx="14072869" cy="5492115"/>
          </a:xfrm>
          <a:custGeom>
            <a:avLst/>
            <a:gdLst/>
            <a:ahLst/>
            <a:cxnLst/>
            <a:rect l="l" t="t" r="r" b="b"/>
            <a:pathLst>
              <a:path w="14072869" h="5492115">
                <a:moveTo>
                  <a:pt x="14072556" y="5491729"/>
                </a:moveTo>
                <a:lnTo>
                  <a:pt x="0" y="5491729"/>
                </a:lnTo>
                <a:lnTo>
                  <a:pt x="0" y="0"/>
                </a:lnTo>
                <a:lnTo>
                  <a:pt x="14072556" y="0"/>
                </a:lnTo>
                <a:lnTo>
                  <a:pt x="14072556" y="5491729"/>
                </a:lnTo>
                <a:close/>
              </a:path>
            </a:pathLst>
          </a:custGeom>
          <a:solidFill>
            <a:srgbClr val="DB8429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275"/>
              </a:lnSpc>
              <a:spcBef>
                <a:spcPts val="100"/>
              </a:spcBef>
            </a:pPr>
            <a:r>
              <a:rPr dirty="0" spc="-10"/>
              <a:t>GLOBAL</a:t>
            </a:r>
          </a:p>
          <a:p>
            <a:pPr marL="12700" marR="5080">
              <a:lnSpc>
                <a:spcPts val="8480"/>
              </a:lnSpc>
              <a:spcBef>
                <a:spcPts val="810"/>
              </a:spcBef>
            </a:pPr>
            <a:r>
              <a:rPr dirty="0"/>
              <a:t>TAKE</a:t>
            </a:r>
            <a:r>
              <a:rPr dirty="0" spc="-95"/>
              <a:t> </a:t>
            </a:r>
            <a:r>
              <a:rPr dirty="0"/>
              <a:t>OUT</a:t>
            </a:r>
            <a:r>
              <a:rPr dirty="0" spc="-95"/>
              <a:t> </a:t>
            </a:r>
            <a:r>
              <a:rPr dirty="0"/>
              <a:t>FRIED</a:t>
            </a:r>
            <a:r>
              <a:rPr dirty="0" spc="-95"/>
              <a:t> </a:t>
            </a:r>
            <a:r>
              <a:rPr dirty="0" spc="-10"/>
              <a:t>CHICKEN </a:t>
            </a:r>
            <a:r>
              <a:rPr dirty="0"/>
              <a:t>MARKET</a:t>
            </a:r>
            <a:r>
              <a:rPr dirty="0" spc="-235"/>
              <a:t> </a:t>
            </a:r>
            <a:r>
              <a:rPr dirty="0"/>
              <a:t>REPORT</a:t>
            </a:r>
            <a:r>
              <a:rPr dirty="0" spc="-229"/>
              <a:t> </a:t>
            </a:r>
            <a:r>
              <a:rPr dirty="0" spc="-20"/>
              <a:t>2024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5852770" y="7116975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8732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239112" y="1824480"/>
            <a:ext cx="8859520" cy="8121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-65">
                <a:latin typeface="Verdana"/>
                <a:cs typeface="Verdana"/>
              </a:rPr>
              <a:t>Numerous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factors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impact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10">
                <a:latin typeface="Verdana"/>
                <a:cs typeface="Verdana"/>
              </a:rPr>
              <a:t>market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for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35">
                <a:latin typeface="Verdana"/>
                <a:cs typeface="Verdana"/>
              </a:rPr>
              <a:t>take-</a:t>
            </a:r>
            <a:r>
              <a:rPr dirty="0" sz="2700" spc="-25">
                <a:latin typeface="Verdana"/>
                <a:cs typeface="Verdana"/>
              </a:rPr>
              <a:t>out </a:t>
            </a:r>
            <a:r>
              <a:rPr dirty="0" sz="2700" spc="-10">
                <a:latin typeface="Verdana"/>
                <a:cs typeface="Verdana"/>
              </a:rPr>
              <a:t>fried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80">
                <a:latin typeface="Verdana"/>
                <a:cs typeface="Verdana"/>
              </a:rPr>
              <a:t>chicken.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First,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demand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95">
                <a:latin typeface="Verdana"/>
                <a:cs typeface="Verdana"/>
              </a:rPr>
              <a:t>has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increased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due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to </a:t>
            </a:r>
            <a:r>
              <a:rPr dirty="0" sz="2700" spc="-90">
                <a:latin typeface="Verdana"/>
                <a:cs typeface="Verdana"/>
              </a:rPr>
              <a:t>changing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consumer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lives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30">
                <a:latin typeface="Verdana"/>
                <a:cs typeface="Verdana"/>
              </a:rPr>
              <a:t>a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0">
                <a:latin typeface="Verdana"/>
                <a:cs typeface="Verdana"/>
              </a:rPr>
              <a:t>growing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desire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for </a:t>
            </a:r>
            <a:r>
              <a:rPr dirty="0" sz="2700" spc="-55">
                <a:latin typeface="Verdana"/>
                <a:cs typeface="Verdana"/>
              </a:rPr>
              <a:t>quick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85">
                <a:latin typeface="Verdana"/>
                <a:cs typeface="Verdana"/>
              </a:rPr>
              <a:t>meal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options.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Consumer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access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fried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chicken </a:t>
            </a:r>
            <a:r>
              <a:rPr dirty="0" sz="2700" spc="-95">
                <a:latin typeface="Verdana"/>
                <a:cs typeface="Verdana"/>
              </a:rPr>
              <a:t>has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also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been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facilitated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by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the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growth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online </a:t>
            </a:r>
            <a:r>
              <a:rPr dirty="0" sz="2700" spc="-55">
                <a:latin typeface="Verdana"/>
                <a:cs typeface="Verdana"/>
              </a:rPr>
              <a:t>ordering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platforms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delivery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80">
                <a:latin typeface="Verdana"/>
                <a:cs typeface="Verdana"/>
              </a:rPr>
              <a:t>services.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The </a:t>
            </a:r>
            <a:r>
              <a:rPr dirty="0" sz="2700" spc="-120">
                <a:latin typeface="Verdana"/>
                <a:cs typeface="Verdana"/>
              </a:rPr>
              <a:t>COVID-</a:t>
            </a:r>
            <a:r>
              <a:rPr dirty="0" sz="2700" spc="-145">
                <a:latin typeface="Verdana"/>
                <a:cs typeface="Verdana"/>
              </a:rPr>
              <a:t>19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epidemic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hastened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this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tendency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even </a:t>
            </a:r>
            <a:r>
              <a:rPr dirty="0" sz="2700" spc="-70">
                <a:latin typeface="Verdana"/>
                <a:cs typeface="Verdana"/>
              </a:rPr>
              <a:t>more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since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more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people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85">
                <a:latin typeface="Verdana"/>
                <a:cs typeface="Verdana"/>
              </a:rPr>
              <a:t>are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turning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comfort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food </a:t>
            </a:r>
            <a:r>
              <a:rPr dirty="0" sz="2700" spc="-40">
                <a:latin typeface="Verdana"/>
                <a:cs typeface="Verdana"/>
              </a:rPr>
              <a:t>cooked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at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20">
                <a:latin typeface="Verdana"/>
                <a:cs typeface="Verdana"/>
              </a:rPr>
              <a:t>home.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Additionally,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30">
                <a:latin typeface="Verdana"/>
                <a:cs typeface="Verdana"/>
              </a:rPr>
              <a:t>a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wider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10">
                <a:latin typeface="Verdana"/>
                <a:cs typeface="Verdana"/>
              </a:rPr>
              <a:t>range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of </a:t>
            </a:r>
            <a:r>
              <a:rPr dirty="0" sz="2700" spc="-50">
                <a:latin typeface="Verdana"/>
                <a:cs typeface="Verdana"/>
              </a:rPr>
              <a:t>customers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85">
                <a:latin typeface="Verdana"/>
                <a:cs typeface="Verdana"/>
              </a:rPr>
              <a:t>are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drawn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in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by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the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variety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flavors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and </a:t>
            </a:r>
            <a:r>
              <a:rPr dirty="0" sz="2700" spc="-50">
                <a:latin typeface="Verdana"/>
                <a:cs typeface="Verdana"/>
              </a:rPr>
              <a:t>customization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options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available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in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fried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chicken </a:t>
            </a:r>
            <a:r>
              <a:rPr dirty="0" sz="2700" spc="-50">
                <a:latin typeface="Verdana"/>
                <a:cs typeface="Verdana"/>
              </a:rPr>
              <a:t>offers,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which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adapt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90">
                <a:latin typeface="Verdana"/>
                <a:cs typeface="Verdana"/>
              </a:rPr>
              <a:t>changing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90">
                <a:latin typeface="Verdana"/>
                <a:cs typeface="Verdana"/>
              </a:rPr>
              <a:t>tastes.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14">
                <a:latin typeface="Verdana"/>
                <a:cs typeface="Verdana"/>
              </a:rPr>
              <a:t>Some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brands </a:t>
            </a:r>
            <a:r>
              <a:rPr dirty="0" sz="2700" spc="-85">
                <a:latin typeface="Verdana"/>
                <a:cs typeface="Verdana"/>
              </a:rPr>
              <a:t>are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investigating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eco-</a:t>
            </a:r>
            <a:r>
              <a:rPr dirty="0" sz="2700" spc="-20">
                <a:latin typeface="Verdana"/>
                <a:cs typeface="Verdana"/>
              </a:rPr>
              <a:t>friendly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methods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as </a:t>
            </a:r>
            <a:r>
              <a:rPr dirty="0" sz="2700" spc="-50">
                <a:latin typeface="Verdana"/>
                <a:cs typeface="Verdana"/>
              </a:rPr>
              <a:t>sustainability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85">
                <a:latin typeface="Verdana"/>
                <a:cs typeface="Verdana"/>
              </a:rPr>
              <a:t>gets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traction,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which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is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helping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the </a:t>
            </a:r>
            <a:r>
              <a:rPr dirty="0" sz="2700" spc="-110">
                <a:latin typeface="Verdana"/>
                <a:cs typeface="Verdana"/>
              </a:rPr>
              <a:t>market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14">
                <a:latin typeface="Verdana"/>
                <a:cs typeface="Verdana"/>
              </a:rPr>
              <a:t>expand.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Ultimately,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in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this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dynamic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economy, </a:t>
            </a:r>
            <a:r>
              <a:rPr dirty="0" sz="2700" spc="-30">
                <a:latin typeface="Verdana"/>
                <a:cs typeface="Verdana"/>
              </a:rPr>
              <a:t>competitive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pricing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promotional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tactics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continue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be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essential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drivers.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50727" y="5759958"/>
            <a:ext cx="8793480" cy="2662555"/>
            <a:chOff x="350727" y="5759958"/>
            <a:chExt cx="8793480" cy="2662555"/>
          </a:xfrm>
        </p:grpSpPr>
        <p:sp>
          <p:nvSpPr>
            <p:cNvPr id="4" name="object 4" descr=""/>
            <p:cNvSpPr/>
            <p:nvPr/>
          </p:nvSpPr>
          <p:spPr>
            <a:xfrm>
              <a:off x="350727" y="5759958"/>
              <a:ext cx="8793480" cy="2662555"/>
            </a:xfrm>
            <a:custGeom>
              <a:avLst/>
              <a:gdLst/>
              <a:ahLst/>
              <a:cxnLst/>
              <a:rect l="l" t="t" r="r" b="b"/>
              <a:pathLst>
                <a:path w="8793480" h="2662554">
                  <a:moveTo>
                    <a:pt x="7840771" y="2662153"/>
                  </a:moveTo>
                  <a:lnTo>
                    <a:pt x="952499" y="2662153"/>
                  </a:lnTo>
                  <a:lnTo>
                    <a:pt x="904960" y="2660987"/>
                  </a:lnTo>
                  <a:lnTo>
                    <a:pt x="858025" y="2657526"/>
                  </a:lnTo>
                  <a:lnTo>
                    <a:pt x="811747" y="2651825"/>
                  </a:lnTo>
                  <a:lnTo>
                    <a:pt x="766181" y="2643938"/>
                  </a:lnTo>
                  <a:lnTo>
                    <a:pt x="721383" y="2633920"/>
                  </a:lnTo>
                  <a:lnTo>
                    <a:pt x="677406" y="2621825"/>
                  </a:lnTo>
                  <a:lnTo>
                    <a:pt x="634305" y="2607708"/>
                  </a:lnTo>
                  <a:lnTo>
                    <a:pt x="592135" y="2591623"/>
                  </a:lnTo>
                  <a:lnTo>
                    <a:pt x="550951" y="2573626"/>
                  </a:lnTo>
                  <a:lnTo>
                    <a:pt x="510806" y="2553769"/>
                  </a:lnTo>
                  <a:lnTo>
                    <a:pt x="471756" y="2532109"/>
                  </a:lnTo>
                  <a:lnTo>
                    <a:pt x="433855" y="2508700"/>
                  </a:lnTo>
                  <a:lnTo>
                    <a:pt x="397157" y="2483596"/>
                  </a:lnTo>
                  <a:lnTo>
                    <a:pt x="361717" y="2456852"/>
                  </a:lnTo>
                  <a:lnTo>
                    <a:pt x="327591" y="2428522"/>
                  </a:lnTo>
                  <a:lnTo>
                    <a:pt x="294831" y="2398661"/>
                  </a:lnTo>
                  <a:lnTo>
                    <a:pt x="263494" y="2367323"/>
                  </a:lnTo>
                  <a:lnTo>
                    <a:pt x="233633" y="2334564"/>
                  </a:lnTo>
                  <a:lnTo>
                    <a:pt x="205303" y="2300437"/>
                  </a:lnTo>
                  <a:lnTo>
                    <a:pt x="178558" y="2264998"/>
                  </a:lnTo>
                  <a:lnTo>
                    <a:pt x="153454" y="2228300"/>
                  </a:lnTo>
                  <a:lnTo>
                    <a:pt x="130044" y="2190399"/>
                  </a:lnTo>
                  <a:lnTo>
                    <a:pt x="108384" y="2151349"/>
                  </a:lnTo>
                  <a:lnTo>
                    <a:pt x="88528" y="2111204"/>
                  </a:lnTo>
                  <a:lnTo>
                    <a:pt x="70530" y="2070019"/>
                  </a:lnTo>
                  <a:lnTo>
                    <a:pt x="54445" y="2027849"/>
                  </a:lnTo>
                  <a:lnTo>
                    <a:pt x="40328" y="1984749"/>
                  </a:lnTo>
                  <a:lnTo>
                    <a:pt x="28233" y="1940772"/>
                  </a:lnTo>
                  <a:lnTo>
                    <a:pt x="18214" y="1895973"/>
                  </a:lnTo>
                  <a:lnTo>
                    <a:pt x="10327" y="1850407"/>
                  </a:lnTo>
                  <a:lnTo>
                    <a:pt x="4626" y="1804129"/>
                  </a:lnTo>
                  <a:lnTo>
                    <a:pt x="1165" y="1757193"/>
                  </a:lnTo>
                  <a:lnTo>
                    <a:pt x="0" y="1709653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3" y="721381"/>
                  </a:lnTo>
                  <a:lnTo>
                    <a:pt x="40328" y="677404"/>
                  </a:lnTo>
                  <a:lnTo>
                    <a:pt x="54445" y="634303"/>
                  </a:lnTo>
                  <a:lnTo>
                    <a:pt x="70530" y="592133"/>
                  </a:lnTo>
                  <a:lnTo>
                    <a:pt x="88528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4" y="433852"/>
                  </a:lnTo>
                  <a:lnTo>
                    <a:pt x="178558" y="397154"/>
                  </a:lnTo>
                  <a:lnTo>
                    <a:pt x="205303" y="361715"/>
                  </a:lnTo>
                  <a:lnTo>
                    <a:pt x="233633" y="327588"/>
                  </a:lnTo>
                  <a:lnTo>
                    <a:pt x="263494" y="294829"/>
                  </a:lnTo>
                  <a:lnTo>
                    <a:pt x="294831" y="263491"/>
                  </a:lnTo>
                  <a:lnTo>
                    <a:pt x="327591" y="233630"/>
                  </a:lnTo>
                  <a:lnTo>
                    <a:pt x="361717" y="205301"/>
                  </a:lnTo>
                  <a:lnTo>
                    <a:pt x="397157" y="178556"/>
                  </a:lnTo>
                  <a:lnTo>
                    <a:pt x="433855" y="153452"/>
                  </a:lnTo>
                  <a:lnTo>
                    <a:pt x="471756" y="130043"/>
                  </a:lnTo>
                  <a:lnTo>
                    <a:pt x="510806" y="108383"/>
                  </a:lnTo>
                  <a:lnTo>
                    <a:pt x="550951" y="88527"/>
                  </a:lnTo>
                  <a:lnTo>
                    <a:pt x="592135" y="70529"/>
                  </a:lnTo>
                  <a:lnTo>
                    <a:pt x="634305" y="54444"/>
                  </a:lnTo>
                  <a:lnTo>
                    <a:pt x="677406" y="40327"/>
                  </a:lnTo>
                  <a:lnTo>
                    <a:pt x="721383" y="28232"/>
                  </a:lnTo>
                  <a:lnTo>
                    <a:pt x="766181" y="18214"/>
                  </a:lnTo>
                  <a:lnTo>
                    <a:pt x="811747" y="10327"/>
                  </a:lnTo>
                  <a:lnTo>
                    <a:pt x="858025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840777" y="0"/>
                  </a:lnTo>
                  <a:lnTo>
                    <a:pt x="7888311" y="1165"/>
                  </a:lnTo>
                  <a:lnTo>
                    <a:pt x="7935247" y="4626"/>
                  </a:lnTo>
                  <a:lnTo>
                    <a:pt x="7981526" y="10327"/>
                  </a:lnTo>
                  <a:lnTo>
                    <a:pt x="8027091" y="18214"/>
                  </a:lnTo>
                  <a:lnTo>
                    <a:pt x="8071890" y="28232"/>
                  </a:lnTo>
                  <a:lnTo>
                    <a:pt x="8115867" y="40327"/>
                  </a:lnTo>
                  <a:lnTo>
                    <a:pt x="8158968" y="54444"/>
                  </a:lnTo>
                  <a:lnTo>
                    <a:pt x="8201138" y="70529"/>
                  </a:lnTo>
                  <a:lnTo>
                    <a:pt x="8242323" y="88527"/>
                  </a:lnTo>
                  <a:lnTo>
                    <a:pt x="8282468" y="108383"/>
                  </a:lnTo>
                  <a:lnTo>
                    <a:pt x="8321518" y="130043"/>
                  </a:lnTo>
                  <a:lnTo>
                    <a:pt x="8359419" y="153452"/>
                  </a:lnTo>
                  <a:lnTo>
                    <a:pt x="8396117" y="178556"/>
                  </a:lnTo>
                  <a:lnTo>
                    <a:pt x="8431556" y="205301"/>
                  </a:lnTo>
                  <a:lnTo>
                    <a:pt x="8465683" y="233630"/>
                  </a:lnTo>
                  <a:lnTo>
                    <a:pt x="8498442" y="263491"/>
                  </a:lnTo>
                  <a:lnTo>
                    <a:pt x="8529779" y="294829"/>
                  </a:lnTo>
                  <a:lnTo>
                    <a:pt x="8559640" y="327588"/>
                  </a:lnTo>
                  <a:lnTo>
                    <a:pt x="8587970" y="361715"/>
                  </a:lnTo>
                  <a:lnTo>
                    <a:pt x="8614714" y="397154"/>
                  </a:lnTo>
                  <a:lnTo>
                    <a:pt x="8639819" y="433852"/>
                  </a:lnTo>
                  <a:lnTo>
                    <a:pt x="8663228" y="471753"/>
                  </a:lnTo>
                  <a:lnTo>
                    <a:pt x="8684888" y="510803"/>
                  </a:lnTo>
                  <a:lnTo>
                    <a:pt x="8704744" y="550948"/>
                  </a:lnTo>
                  <a:lnTo>
                    <a:pt x="8722742" y="592133"/>
                  </a:lnTo>
                  <a:lnTo>
                    <a:pt x="8738827" y="634303"/>
                  </a:lnTo>
                  <a:lnTo>
                    <a:pt x="8752944" y="677404"/>
                  </a:lnTo>
                  <a:lnTo>
                    <a:pt x="8765039" y="721381"/>
                  </a:lnTo>
                  <a:lnTo>
                    <a:pt x="8775057" y="766179"/>
                  </a:lnTo>
                  <a:lnTo>
                    <a:pt x="8782944" y="811745"/>
                  </a:lnTo>
                  <a:lnTo>
                    <a:pt x="8788645" y="858023"/>
                  </a:lnTo>
                  <a:lnTo>
                    <a:pt x="8792106" y="904960"/>
                  </a:lnTo>
                  <a:lnTo>
                    <a:pt x="8793271" y="952499"/>
                  </a:lnTo>
                  <a:lnTo>
                    <a:pt x="8793271" y="1709653"/>
                  </a:lnTo>
                  <a:lnTo>
                    <a:pt x="8792106" y="1757193"/>
                  </a:lnTo>
                  <a:lnTo>
                    <a:pt x="8788645" y="1804129"/>
                  </a:lnTo>
                  <a:lnTo>
                    <a:pt x="8782944" y="1850407"/>
                  </a:lnTo>
                  <a:lnTo>
                    <a:pt x="8775057" y="1895973"/>
                  </a:lnTo>
                  <a:lnTo>
                    <a:pt x="8765039" y="1940772"/>
                  </a:lnTo>
                  <a:lnTo>
                    <a:pt x="8752944" y="1984749"/>
                  </a:lnTo>
                  <a:lnTo>
                    <a:pt x="8738827" y="2027849"/>
                  </a:lnTo>
                  <a:lnTo>
                    <a:pt x="8722742" y="2070019"/>
                  </a:lnTo>
                  <a:lnTo>
                    <a:pt x="8704744" y="2111204"/>
                  </a:lnTo>
                  <a:lnTo>
                    <a:pt x="8684888" y="2151349"/>
                  </a:lnTo>
                  <a:lnTo>
                    <a:pt x="8663228" y="2190399"/>
                  </a:lnTo>
                  <a:lnTo>
                    <a:pt x="8639819" y="2228300"/>
                  </a:lnTo>
                  <a:lnTo>
                    <a:pt x="8614714" y="2264998"/>
                  </a:lnTo>
                  <a:lnTo>
                    <a:pt x="8587970" y="2300437"/>
                  </a:lnTo>
                  <a:lnTo>
                    <a:pt x="8559640" y="2334564"/>
                  </a:lnTo>
                  <a:lnTo>
                    <a:pt x="8529779" y="2367323"/>
                  </a:lnTo>
                  <a:lnTo>
                    <a:pt x="8498442" y="2398661"/>
                  </a:lnTo>
                  <a:lnTo>
                    <a:pt x="8465683" y="2428522"/>
                  </a:lnTo>
                  <a:lnTo>
                    <a:pt x="8431556" y="2456852"/>
                  </a:lnTo>
                  <a:lnTo>
                    <a:pt x="8396117" y="2483596"/>
                  </a:lnTo>
                  <a:lnTo>
                    <a:pt x="8359419" y="2508700"/>
                  </a:lnTo>
                  <a:lnTo>
                    <a:pt x="8321518" y="2532109"/>
                  </a:lnTo>
                  <a:lnTo>
                    <a:pt x="8282468" y="2553769"/>
                  </a:lnTo>
                  <a:lnTo>
                    <a:pt x="8242323" y="2573626"/>
                  </a:lnTo>
                  <a:lnTo>
                    <a:pt x="8201138" y="2591623"/>
                  </a:lnTo>
                  <a:lnTo>
                    <a:pt x="8158968" y="2607708"/>
                  </a:lnTo>
                  <a:lnTo>
                    <a:pt x="8115867" y="2621825"/>
                  </a:lnTo>
                  <a:lnTo>
                    <a:pt x="8071890" y="2633920"/>
                  </a:lnTo>
                  <a:lnTo>
                    <a:pt x="8027091" y="2643938"/>
                  </a:lnTo>
                  <a:lnTo>
                    <a:pt x="7981526" y="2651825"/>
                  </a:lnTo>
                  <a:lnTo>
                    <a:pt x="7935247" y="2657526"/>
                  </a:lnTo>
                  <a:lnTo>
                    <a:pt x="7888311" y="2660987"/>
                  </a:lnTo>
                  <a:lnTo>
                    <a:pt x="7840771" y="2662153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707" y="6087053"/>
              <a:ext cx="2143124" cy="21431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62638" y="6001206"/>
              <a:ext cx="2116455" cy="2116455"/>
            </a:xfrm>
            <a:custGeom>
              <a:avLst/>
              <a:gdLst/>
              <a:ahLst/>
              <a:cxnLst/>
              <a:rect l="l" t="t" r="r" b="b"/>
              <a:pathLst>
                <a:path w="2116455" h="2116454">
                  <a:moveTo>
                    <a:pt x="1058067" y="2116134"/>
                  </a:moveTo>
                  <a:lnTo>
                    <a:pt x="1009635" y="2115046"/>
                  </a:lnTo>
                  <a:lnTo>
                    <a:pt x="961761" y="2111810"/>
                  </a:lnTo>
                  <a:lnTo>
                    <a:pt x="914493" y="2106475"/>
                  </a:lnTo>
                  <a:lnTo>
                    <a:pt x="867877" y="2099087"/>
                  </a:lnTo>
                  <a:lnTo>
                    <a:pt x="821961" y="2089693"/>
                  </a:lnTo>
                  <a:lnTo>
                    <a:pt x="776790" y="2078339"/>
                  </a:lnTo>
                  <a:lnTo>
                    <a:pt x="732411" y="2065071"/>
                  </a:lnTo>
                  <a:lnTo>
                    <a:pt x="688872" y="2049938"/>
                  </a:lnTo>
                  <a:lnTo>
                    <a:pt x="646218" y="2032985"/>
                  </a:lnTo>
                  <a:lnTo>
                    <a:pt x="604497" y="2014259"/>
                  </a:lnTo>
                  <a:lnTo>
                    <a:pt x="563755" y="1993807"/>
                  </a:lnTo>
                  <a:lnTo>
                    <a:pt x="524038" y="1971675"/>
                  </a:lnTo>
                  <a:lnTo>
                    <a:pt x="485395" y="1947910"/>
                  </a:lnTo>
                  <a:lnTo>
                    <a:pt x="447870" y="1922560"/>
                  </a:lnTo>
                  <a:lnTo>
                    <a:pt x="411512" y="1895669"/>
                  </a:lnTo>
                  <a:lnTo>
                    <a:pt x="376366" y="1867286"/>
                  </a:lnTo>
                  <a:lnTo>
                    <a:pt x="342479" y="1837457"/>
                  </a:lnTo>
                  <a:lnTo>
                    <a:pt x="309898" y="1806229"/>
                  </a:lnTo>
                  <a:lnTo>
                    <a:pt x="278670" y="1773648"/>
                  </a:lnTo>
                  <a:lnTo>
                    <a:pt x="248841" y="1739761"/>
                  </a:lnTo>
                  <a:lnTo>
                    <a:pt x="220459" y="1704614"/>
                  </a:lnTo>
                  <a:lnTo>
                    <a:pt x="193569" y="1668255"/>
                  </a:lnTo>
                  <a:lnTo>
                    <a:pt x="168218" y="1630730"/>
                  </a:lnTo>
                  <a:lnTo>
                    <a:pt x="144454" y="1592086"/>
                  </a:lnTo>
                  <a:lnTo>
                    <a:pt x="122323" y="1552369"/>
                  </a:lnTo>
                  <a:lnTo>
                    <a:pt x="101871" y="1511627"/>
                  </a:lnTo>
                  <a:lnTo>
                    <a:pt x="83145" y="1469905"/>
                  </a:lnTo>
                  <a:lnTo>
                    <a:pt x="66192" y="1427251"/>
                  </a:lnTo>
                  <a:lnTo>
                    <a:pt x="51059" y="1383711"/>
                  </a:lnTo>
                  <a:lnTo>
                    <a:pt x="37792" y="1339332"/>
                  </a:lnTo>
                  <a:lnTo>
                    <a:pt x="26438" y="1294160"/>
                  </a:lnTo>
                  <a:lnTo>
                    <a:pt x="17043" y="1248243"/>
                  </a:lnTo>
                  <a:lnTo>
                    <a:pt x="9655" y="1201627"/>
                  </a:lnTo>
                  <a:lnTo>
                    <a:pt x="4320" y="1154359"/>
                  </a:lnTo>
                  <a:lnTo>
                    <a:pt x="1085" y="1106485"/>
                  </a:lnTo>
                  <a:lnTo>
                    <a:pt x="0" y="1057916"/>
                  </a:lnTo>
                  <a:lnTo>
                    <a:pt x="1085" y="1009621"/>
                  </a:lnTo>
                  <a:lnTo>
                    <a:pt x="4320" y="961749"/>
                  </a:lnTo>
                  <a:lnTo>
                    <a:pt x="9655" y="914483"/>
                  </a:lnTo>
                  <a:lnTo>
                    <a:pt x="17043" y="867869"/>
                  </a:lnTo>
                  <a:lnTo>
                    <a:pt x="26438" y="821954"/>
                  </a:lnTo>
                  <a:lnTo>
                    <a:pt x="37792" y="776784"/>
                  </a:lnTo>
                  <a:lnTo>
                    <a:pt x="51059" y="732407"/>
                  </a:lnTo>
                  <a:lnTo>
                    <a:pt x="66192" y="688869"/>
                  </a:lnTo>
                  <a:lnTo>
                    <a:pt x="83145" y="646216"/>
                  </a:lnTo>
                  <a:lnTo>
                    <a:pt x="101871" y="604496"/>
                  </a:lnTo>
                  <a:lnTo>
                    <a:pt x="122323" y="563754"/>
                  </a:lnTo>
                  <a:lnTo>
                    <a:pt x="144454" y="524039"/>
                  </a:lnTo>
                  <a:lnTo>
                    <a:pt x="168218" y="485396"/>
                  </a:lnTo>
                  <a:lnTo>
                    <a:pt x="193569" y="447872"/>
                  </a:lnTo>
                  <a:lnTo>
                    <a:pt x="220459" y="411513"/>
                  </a:lnTo>
                  <a:lnTo>
                    <a:pt x="248841" y="376368"/>
                  </a:lnTo>
                  <a:lnTo>
                    <a:pt x="278670" y="342481"/>
                  </a:lnTo>
                  <a:lnTo>
                    <a:pt x="309898" y="309901"/>
                  </a:lnTo>
                  <a:lnTo>
                    <a:pt x="342479" y="278673"/>
                  </a:lnTo>
                  <a:lnTo>
                    <a:pt x="376366" y="248845"/>
                  </a:lnTo>
                  <a:lnTo>
                    <a:pt x="411512" y="220462"/>
                  </a:lnTo>
                  <a:lnTo>
                    <a:pt x="447870" y="193572"/>
                  </a:lnTo>
                  <a:lnTo>
                    <a:pt x="485395" y="168222"/>
                  </a:lnTo>
                  <a:lnTo>
                    <a:pt x="524038" y="144458"/>
                  </a:lnTo>
                  <a:lnTo>
                    <a:pt x="563755" y="122326"/>
                  </a:lnTo>
                  <a:lnTo>
                    <a:pt x="604497" y="101874"/>
                  </a:lnTo>
                  <a:lnTo>
                    <a:pt x="646218" y="83148"/>
                  </a:lnTo>
                  <a:lnTo>
                    <a:pt x="688872" y="66195"/>
                  </a:lnTo>
                  <a:lnTo>
                    <a:pt x="732411" y="51062"/>
                  </a:lnTo>
                  <a:lnTo>
                    <a:pt x="776790" y="37795"/>
                  </a:lnTo>
                  <a:lnTo>
                    <a:pt x="821961" y="26441"/>
                  </a:lnTo>
                  <a:lnTo>
                    <a:pt x="867877" y="17046"/>
                  </a:lnTo>
                  <a:lnTo>
                    <a:pt x="914493" y="9658"/>
                  </a:lnTo>
                  <a:lnTo>
                    <a:pt x="961761" y="4323"/>
                  </a:lnTo>
                  <a:lnTo>
                    <a:pt x="1009635" y="1088"/>
                  </a:lnTo>
                  <a:lnTo>
                    <a:pt x="1058061" y="0"/>
                  </a:lnTo>
                  <a:lnTo>
                    <a:pt x="1106499" y="1088"/>
                  </a:lnTo>
                  <a:lnTo>
                    <a:pt x="1154373" y="4323"/>
                  </a:lnTo>
                  <a:lnTo>
                    <a:pt x="1201641" y="9658"/>
                  </a:lnTo>
                  <a:lnTo>
                    <a:pt x="1248257" y="17046"/>
                  </a:lnTo>
                  <a:lnTo>
                    <a:pt x="1294173" y="26441"/>
                  </a:lnTo>
                  <a:lnTo>
                    <a:pt x="1339344" y="37795"/>
                  </a:lnTo>
                  <a:lnTo>
                    <a:pt x="1383723" y="51062"/>
                  </a:lnTo>
                  <a:lnTo>
                    <a:pt x="1427263" y="66195"/>
                  </a:lnTo>
                  <a:lnTo>
                    <a:pt x="1469916" y="83148"/>
                  </a:lnTo>
                  <a:lnTo>
                    <a:pt x="1511638" y="101874"/>
                  </a:lnTo>
                  <a:lnTo>
                    <a:pt x="1552380" y="122326"/>
                  </a:lnTo>
                  <a:lnTo>
                    <a:pt x="1592096" y="144458"/>
                  </a:lnTo>
                  <a:lnTo>
                    <a:pt x="1630740" y="168222"/>
                  </a:lnTo>
                  <a:lnTo>
                    <a:pt x="1668265" y="193572"/>
                  </a:lnTo>
                  <a:lnTo>
                    <a:pt x="1704624" y="220462"/>
                  </a:lnTo>
                  <a:lnTo>
                    <a:pt x="1739770" y="248845"/>
                  </a:lnTo>
                  <a:lnTo>
                    <a:pt x="1773657" y="278673"/>
                  </a:lnTo>
                  <a:lnTo>
                    <a:pt x="1806237" y="309901"/>
                  </a:lnTo>
                  <a:lnTo>
                    <a:pt x="1837466" y="342481"/>
                  </a:lnTo>
                  <a:lnTo>
                    <a:pt x="1867294" y="376368"/>
                  </a:lnTo>
                  <a:lnTo>
                    <a:pt x="1895677" y="411513"/>
                  </a:lnTo>
                  <a:lnTo>
                    <a:pt x="1922567" y="447872"/>
                  </a:lnTo>
                  <a:lnTo>
                    <a:pt x="1947918" y="485396"/>
                  </a:lnTo>
                  <a:lnTo>
                    <a:pt x="1971682" y="524039"/>
                  </a:lnTo>
                  <a:lnTo>
                    <a:pt x="1993814" y="563754"/>
                  </a:lnTo>
                  <a:lnTo>
                    <a:pt x="2014266" y="604496"/>
                  </a:lnTo>
                  <a:lnTo>
                    <a:pt x="2032992" y="646216"/>
                  </a:lnTo>
                  <a:lnTo>
                    <a:pt x="2049945" y="688869"/>
                  </a:lnTo>
                  <a:lnTo>
                    <a:pt x="2065078" y="732407"/>
                  </a:lnTo>
                  <a:lnTo>
                    <a:pt x="2078345" y="776784"/>
                  </a:lnTo>
                  <a:lnTo>
                    <a:pt x="2089699" y="821954"/>
                  </a:lnTo>
                  <a:lnTo>
                    <a:pt x="2099094" y="867869"/>
                  </a:lnTo>
                  <a:lnTo>
                    <a:pt x="2106482" y="914483"/>
                  </a:lnTo>
                  <a:lnTo>
                    <a:pt x="2111817" y="961749"/>
                  </a:lnTo>
                  <a:lnTo>
                    <a:pt x="2115052" y="1009621"/>
                  </a:lnTo>
                  <a:lnTo>
                    <a:pt x="2116135" y="1058052"/>
                  </a:lnTo>
                  <a:lnTo>
                    <a:pt x="2115052" y="1106485"/>
                  </a:lnTo>
                  <a:lnTo>
                    <a:pt x="2111817" y="1154359"/>
                  </a:lnTo>
                  <a:lnTo>
                    <a:pt x="2106482" y="1201627"/>
                  </a:lnTo>
                  <a:lnTo>
                    <a:pt x="2099094" y="1248243"/>
                  </a:lnTo>
                  <a:lnTo>
                    <a:pt x="2089699" y="1294160"/>
                  </a:lnTo>
                  <a:lnTo>
                    <a:pt x="2078345" y="1339332"/>
                  </a:lnTo>
                  <a:lnTo>
                    <a:pt x="2065078" y="1383711"/>
                  </a:lnTo>
                  <a:lnTo>
                    <a:pt x="2049945" y="1427251"/>
                  </a:lnTo>
                  <a:lnTo>
                    <a:pt x="2032992" y="1469905"/>
                  </a:lnTo>
                  <a:lnTo>
                    <a:pt x="2014266" y="1511627"/>
                  </a:lnTo>
                  <a:lnTo>
                    <a:pt x="1993814" y="1552369"/>
                  </a:lnTo>
                  <a:lnTo>
                    <a:pt x="1971682" y="1592086"/>
                  </a:lnTo>
                  <a:lnTo>
                    <a:pt x="1947918" y="1630730"/>
                  </a:lnTo>
                  <a:lnTo>
                    <a:pt x="1922567" y="1668255"/>
                  </a:lnTo>
                  <a:lnTo>
                    <a:pt x="1895677" y="1704614"/>
                  </a:lnTo>
                  <a:lnTo>
                    <a:pt x="1867294" y="1739761"/>
                  </a:lnTo>
                  <a:lnTo>
                    <a:pt x="1837466" y="1773648"/>
                  </a:lnTo>
                  <a:lnTo>
                    <a:pt x="1806237" y="1806229"/>
                  </a:lnTo>
                  <a:lnTo>
                    <a:pt x="1773657" y="1837457"/>
                  </a:lnTo>
                  <a:lnTo>
                    <a:pt x="1739770" y="1867286"/>
                  </a:lnTo>
                  <a:lnTo>
                    <a:pt x="1704624" y="1895669"/>
                  </a:lnTo>
                  <a:lnTo>
                    <a:pt x="1668265" y="1922560"/>
                  </a:lnTo>
                  <a:lnTo>
                    <a:pt x="1630740" y="1947910"/>
                  </a:lnTo>
                  <a:lnTo>
                    <a:pt x="1592096" y="1971675"/>
                  </a:lnTo>
                  <a:lnTo>
                    <a:pt x="1552380" y="1993807"/>
                  </a:lnTo>
                  <a:lnTo>
                    <a:pt x="1511638" y="2014259"/>
                  </a:lnTo>
                  <a:lnTo>
                    <a:pt x="1469916" y="2032985"/>
                  </a:lnTo>
                  <a:lnTo>
                    <a:pt x="1427263" y="2049938"/>
                  </a:lnTo>
                  <a:lnTo>
                    <a:pt x="1383723" y="2065071"/>
                  </a:lnTo>
                  <a:lnTo>
                    <a:pt x="1339344" y="2078339"/>
                  </a:lnTo>
                  <a:lnTo>
                    <a:pt x="1294173" y="2089693"/>
                  </a:lnTo>
                  <a:lnTo>
                    <a:pt x="1248257" y="2099087"/>
                  </a:lnTo>
                  <a:lnTo>
                    <a:pt x="1201641" y="2106475"/>
                  </a:lnTo>
                  <a:lnTo>
                    <a:pt x="1154373" y="2111810"/>
                  </a:lnTo>
                  <a:lnTo>
                    <a:pt x="1106499" y="2115046"/>
                  </a:lnTo>
                  <a:lnTo>
                    <a:pt x="1058067" y="21161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50727" y="2905170"/>
            <a:ext cx="8793480" cy="2662555"/>
            <a:chOff x="350727" y="2905170"/>
            <a:chExt cx="8793480" cy="2662555"/>
          </a:xfrm>
        </p:grpSpPr>
        <p:sp>
          <p:nvSpPr>
            <p:cNvPr id="8" name="object 8" descr=""/>
            <p:cNvSpPr/>
            <p:nvPr/>
          </p:nvSpPr>
          <p:spPr>
            <a:xfrm>
              <a:off x="350727" y="2905170"/>
              <a:ext cx="8793480" cy="2662555"/>
            </a:xfrm>
            <a:custGeom>
              <a:avLst/>
              <a:gdLst/>
              <a:ahLst/>
              <a:cxnLst/>
              <a:rect l="l" t="t" r="r" b="b"/>
              <a:pathLst>
                <a:path w="8793480" h="2662554">
                  <a:moveTo>
                    <a:pt x="7840771" y="2662153"/>
                  </a:moveTo>
                  <a:lnTo>
                    <a:pt x="952499" y="2662153"/>
                  </a:lnTo>
                  <a:lnTo>
                    <a:pt x="904960" y="2660987"/>
                  </a:lnTo>
                  <a:lnTo>
                    <a:pt x="858025" y="2657526"/>
                  </a:lnTo>
                  <a:lnTo>
                    <a:pt x="811747" y="2651825"/>
                  </a:lnTo>
                  <a:lnTo>
                    <a:pt x="766181" y="2643938"/>
                  </a:lnTo>
                  <a:lnTo>
                    <a:pt x="721383" y="2633920"/>
                  </a:lnTo>
                  <a:lnTo>
                    <a:pt x="677406" y="2621825"/>
                  </a:lnTo>
                  <a:lnTo>
                    <a:pt x="634305" y="2607708"/>
                  </a:lnTo>
                  <a:lnTo>
                    <a:pt x="592135" y="2591623"/>
                  </a:lnTo>
                  <a:lnTo>
                    <a:pt x="550951" y="2573626"/>
                  </a:lnTo>
                  <a:lnTo>
                    <a:pt x="510806" y="2553769"/>
                  </a:lnTo>
                  <a:lnTo>
                    <a:pt x="471756" y="2532109"/>
                  </a:lnTo>
                  <a:lnTo>
                    <a:pt x="433855" y="2508700"/>
                  </a:lnTo>
                  <a:lnTo>
                    <a:pt x="397157" y="2483596"/>
                  </a:lnTo>
                  <a:lnTo>
                    <a:pt x="361717" y="2456852"/>
                  </a:lnTo>
                  <a:lnTo>
                    <a:pt x="327591" y="2428522"/>
                  </a:lnTo>
                  <a:lnTo>
                    <a:pt x="294831" y="2398661"/>
                  </a:lnTo>
                  <a:lnTo>
                    <a:pt x="263494" y="2367323"/>
                  </a:lnTo>
                  <a:lnTo>
                    <a:pt x="233633" y="2334564"/>
                  </a:lnTo>
                  <a:lnTo>
                    <a:pt x="205303" y="2300437"/>
                  </a:lnTo>
                  <a:lnTo>
                    <a:pt x="178558" y="2264998"/>
                  </a:lnTo>
                  <a:lnTo>
                    <a:pt x="153454" y="2228300"/>
                  </a:lnTo>
                  <a:lnTo>
                    <a:pt x="130044" y="2190399"/>
                  </a:lnTo>
                  <a:lnTo>
                    <a:pt x="108384" y="2151349"/>
                  </a:lnTo>
                  <a:lnTo>
                    <a:pt x="88528" y="2111204"/>
                  </a:lnTo>
                  <a:lnTo>
                    <a:pt x="70530" y="2070020"/>
                  </a:lnTo>
                  <a:lnTo>
                    <a:pt x="54445" y="2027849"/>
                  </a:lnTo>
                  <a:lnTo>
                    <a:pt x="40328" y="1984749"/>
                  </a:lnTo>
                  <a:lnTo>
                    <a:pt x="28233" y="1940772"/>
                  </a:lnTo>
                  <a:lnTo>
                    <a:pt x="18214" y="1895973"/>
                  </a:lnTo>
                  <a:lnTo>
                    <a:pt x="10327" y="1850407"/>
                  </a:lnTo>
                  <a:lnTo>
                    <a:pt x="4626" y="1804129"/>
                  </a:lnTo>
                  <a:lnTo>
                    <a:pt x="1165" y="1757193"/>
                  </a:lnTo>
                  <a:lnTo>
                    <a:pt x="0" y="1709653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3" y="721381"/>
                  </a:lnTo>
                  <a:lnTo>
                    <a:pt x="40328" y="677404"/>
                  </a:lnTo>
                  <a:lnTo>
                    <a:pt x="54445" y="634303"/>
                  </a:lnTo>
                  <a:lnTo>
                    <a:pt x="70530" y="592133"/>
                  </a:lnTo>
                  <a:lnTo>
                    <a:pt x="88528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4" y="433852"/>
                  </a:lnTo>
                  <a:lnTo>
                    <a:pt x="178558" y="397154"/>
                  </a:lnTo>
                  <a:lnTo>
                    <a:pt x="205303" y="361715"/>
                  </a:lnTo>
                  <a:lnTo>
                    <a:pt x="233633" y="327588"/>
                  </a:lnTo>
                  <a:lnTo>
                    <a:pt x="263494" y="294829"/>
                  </a:lnTo>
                  <a:lnTo>
                    <a:pt x="294831" y="263491"/>
                  </a:lnTo>
                  <a:lnTo>
                    <a:pt x="327591" y="233631"/>
                  </a:lnTo>
                  <a:lnTo>
                    <a:pt x="361717" y="205301"/>
                  </a:lnTo>
                  <a:lnTo>
                    <a:pt x="397157" y="178556"/>
                  </a:lnTo>
                  <a:lnTo>
                    <a:pt x="433855" y="153452"/>
                  </a:lnTo>
                  <a:lnTo>
                    <a:pt x="471756" y="130043"/>
                  </a:lnTo>
                  <a:lnTo>
                    <a:pt x="510806" y="108383"/>
                  </a:lnTo>
                  <a:lnTo>
                    <a:pt x="550951" y="88527"/>
                  </a:lnTo>
                  <a:lnTo>
                    <a:pt x="592135" y="70529"/>
                  </a:lnTo>
                  <a:lnTo>
                    <a:pt x="634305" y="54444"/>
                  </a:lnTo>
                  <a:lnTo>
                    <a:pt x="677406" y="40327"/>
                  </a:lnTo>
                  <a:lnTo>
                    <a:pt x="721383" y="28232"/>
                  </a:lnTo>
                  <a:lnTo>
                    <a:pt x="766181" y="18214"/>
                  </a:lnTo>
                  <a:lnTo>
                    <a:pt x="811747" y="10327"/>
                  </a:lnTo>
                  <a:lnTo>
                    <a:pt x="858025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840774" y="0"/>
                  </a:lnTo>
                  <a:lnTo>
                    <a:pt x="7888311" y="1165"/>
                  </a:lnTo>
                  <a:lnTo>
                    <a:pt x="7935247" y="4626"/>
                  </a:lnTo>
                  <a:lnTo>
                    <a:pt x="7981526" y="10327"/>
                  </a:lnTo>
                  <a:lnTo>
                    <a:pt x="8027091" y="18214"/>
                  </a:lnTo>
                  <a:lnTo>
                    <a:pt x="8071890" y="28232"/>
                  </a:lnTo>
                  <a:lnTo>
                    <a:pt x="8115867" y="40327"/>
                  </a:lnTo>
                  <a:lnTo>
                    <a:pt x="8158968" y="54444"/>
                  </a:lnTo>
                  <a:lnTo>
                    <a:pt x="8201138" y="70529"/>
                  </a:lnTo>
                  <a:lnTo>
                    <a:pt x="8242323" y="88527"/>
                  </a:lnTo>
                  <a:lnTo>
                    <a:pt x="8282468" y="108383"/>
                  </a:lnTo>
                  <a:lnTo>
                    <a:pt x="8321518" y="130043"/>
                  </a:lnTo>
                  <a:lnTo>
                    <a:pt x="8359419" y="153452"/>
                  </a:lnTo>
                  <a:lnTo>
                    <a:pt x="8396117" y="178556"/>
                  </a:lnTo>
                  <a:lnTo>
                    <a:pt x="8431556" y="205301"/>
                  </a:lnTo>
                  <a:lnTo>
                    <a:pt x="8465683" y="233631"/>
                  </a:lnTo>
                  <a:lnTo>
                    <a:pt x="8498442" y="263491"/>
                  </a:lnTo>
                  <a:lnTo>
                    <a:pt x="8529779" y="294829"/>
                  </a:lnTo>
                  <a:lnTo>
                    <a:pt x="8559640" y="327588"/>
                  </a:lnTo>
                  <a:lnTo>
                    <a:pt x="8587970" y="361715"/>
                  </a:lnTo>
                  <a:lnTo>
                    <a:pt x="8614714" y="397154"/>
                  </a:lnTo>
                  <a:lnTo>
                    <a:pt x="8639819" y="433852"/>
                  </a:lnTo>
                  <a:lnTo>
                    <a:pt x="8663228" y="471753"/>
                  </a:lnTo>
                  <a:lnTo>
                    <a:pt x="8684888" y="510803"/>
                  </a:lnTo>
                  <a:lnTo>
                    <a:pt x="8704744" y="550948"/>
                  </a:lnTo>
                  <a:lnTo>
                    <a:pt x="8722742" y="592133"/>
                  </a:lnTo>
                  <a:lnTo>
                    <a:pt x="8738827" y="634303"/>
                  </a:lnTo>
                  <a:lnTo>
                    <a:pt x="8752944" y="677404"/>
                  </a:lnTo>
                  <a:lnTo>
                    <a:pt x="8765039" y="721381"/>
                  </a:lnTo>
                  <a:lnTo>
                    <a:pt x="8775057" y="766179"/>
                  </a:lnTo>
                  <a:lnTo>
                    <a:pt x="8782944" y="811745"/>
                  </a:lnTo>
                  <a:lnTo>
                    <a:pt x="8788645" y="858023"/>
                  </a:lnTo>
                  <a:lnTo>
                    <a:pt x="8792106" y="904960"/>
                  </a:lnTo>
                  <a:lnTo>
                    <a:pt x="8793271" y="952499"/>
                  </a:lnTo>
                  <a:lnTo>
                    <a:pt x="8793271" y="1709653"/>
                  </a:lnTo>
                  <a:lnTo>
                    <a:pt x="8792106" y="1757193"/>
                  </a:lnTo>
                  <a:lnTo>
                    <a:pt x="8788645" y="1804129"/>
                  </a:lnTo>
                  <a:lnTo>
                    <a:pt x="8782944" y="1850407"/>
                  </a:lnTo>
                  <a:lnTo>
                    <a:pt x="8775057" y="1895973"/>
                  </a:lnTo>
                  <a:lnTo>
                    <a:pt x="8765039" y="1940772"/>
                  </a:lnTo>
                  <a:lnTo>
                    <a:pt x="8752944" y="1984749"/>
                  </a:lnTo>
                  <a:lnTo>
                    <a:pt x="8738827" y="2027849"/>
                  </a:lnTo>
                  <a:lnTo>
                    <a:pt x="8722742" y="2070020"/>
                  </a:lnTo>
                  <a:lnTo>
                    <a:pt x="8704744" y="2111204"/>
                  </a:lnTo>
                  <a:lnTo>
                    <a:pt x="8684888" y="2151349"/>
                  </a:lnTo>
                  <a:lnTo>
                    <a:pt x="8663228" y="2190399"/>
                  </a:lnTo>
                  <a:lnTo>
                    <a:pt x="8639819" y="2228300"/>
                  </a:lnTo>
                  <a:lnTo>
                    <a:pt x="8614714" y="2264998"/>
                  </a:lnTo>
                  <a:lnTo>
                    <a:pt x="8587970" y="2300437"/>
                  </a:lnTo>
                  <a:lnTo>
                    <a:pt x="8559640" y="2334564"/>
                  </a:lnTo>
                  <a:lnTo>
                    <a:pt x="8529779" y="2367323"/>
                  </a:lnTo>
                  <a:lnTo>
                    <a:pt x="8498442" y="2398661"/>
                  </a:lnTo>
                  <a:lnTo>
                    <a:pt x="8465683" y="2428522"/>
                  </a:lnTo>
                  <a:lnTo>
                    <a:pt x="8431556" y="2456852"/>
                  </a:lnTo>
                  <a:lnTo>
                    <a:pt x="8396117" y="2483596"/>
                  </a:lnTo>
                  <a:lnTo>
                    <a:pt x="8359419" y="2508700"/>
                  </a:lnTo>
                  <a:lnTo>
                    <a:pt x="8321518" y="2532109"/>
                  </a:lnTo>
                  <a:lnTo>
                    <a:pt x="8282468" y="2553769"/>
                  </a:lnTo>
                  <a:lnTo>
                    <a:pt x="8242323" y="2573626"/>
                  </a:lnTo>
                  <a:lnTo>
                    <a:pt x="8201138" y="2591623"/>
                  </a:lnTo>
                  <a:lnTo>
                    <a:pt x="8158968" y="2607708"/>
                  </a:lnTo>
                  <a:lnTo>
                    <a:pt x="8115867" y="2621825"/>
                  </a:lnTo>
                  <a:lnTo>
                    <a:pt x="8071890" y="2633920"/>
                  </a:lnTo>
                  <a:lnTo>
                    <a:pt x="8027091" y="2643938"/>
                  </a:lnTo>
                  <a:lnTo>
                    <a:pt x="7981526" y="2651825"/>
                  </a:lnTo>
                  <a:lnTo>
                    <a:pt x="7935247" y="2657526"/>
                  </a:lnTo>
                  <a:lnTo>
                    <a:pt x="7888311" y="2660987"/>
                  </a:lnTo>
                  <a:lnTo>
                    <a:pt x="7840771" y="2662153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707" y="3232266"/>
              <a:ext cx="2143124" cy="21431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62638" y="3146419"/>
              <a:ext cx="2116455" cy="2116455"/>
            </a:xfrm>
            <a:custGeom>
              <a:avLst/>
              <a:gdLst/>
              <a:ahLst/>
              <a:cxnLst/>
              <a:rect l="l" t="t" r="r" b="b"/>
              <a:pathLst>
                <a:path w="2116455" h="2116454">
                  <a:moveTo>
                    <a:pt x="1058067" y="2116134"/>
                  </a:moveTo>
                  <a:lnTo>
                    <a:pt x="1009635" y="2115046"/>
                  </a:lnTo>
                  <a:lnTo>
                    <a:pt x="961761" y="2111810"/>
                  </a:lnTo>
                  <a:lnTo>
                    <a:pt x="914493" y="2106475"/>
                  </a:lnTo>
                  <a:lnTo>
                    <a:pt x="867877" y="2099087"/>
                  </a:lnTo>
                  <a:lnTo>
                    <a:pt x="821961" y="2089693"/>
                  </a:lnTo>
                  <a:lnTo>
                    <a:pt x="776790" y="2078339"/>
                  </a:lnTo>
                  <a:lnTo>
                    <a:pt x="732411" y="2065072"/>
                  </a:lnTo>
                  <a:lnTo>
                    <a:pt x="688872" y="2049938"/>
                  </a:lnTo>
                  <a:lnTo>
                    <a:pt x="646218" y="2032985"/>
                  </a:lnTo>
                  <a:lnTo>
                    <a:pt x="604497" y="2014260"/>
                  </a:lnTo>
                  <a:lnTo>
                    <a:pt x="563755" y="1993808"/>
                  </a:lnTo>
                  <a:lnTo>
                    <a:pt x="524038" y="1971676"/>
                  </a:lnTo>
                  <a:lnTo>
                    <a:pt x="485395" y="1947912"/>
                  </a:lnTo>
                  <a:lnTo>
                    <a:pt x="447870" y="1922561"/>
                  </a:lnTo>
                  <a:lnTo>
                    <a:pt x="411512" y="1895672"/>
                  </a:lnTo>
                  <a:lnTo>
                    <a:pt x="376366" y="1867289"/>
                  </a:lnTo>
                  <a:lnTo>
                    <a:pt x="342479" y="1837461"/>
                  </a:lnTo>
                  <a:lnTo>
                    <a:pt x="309898" y="1806233"/>
                  </a:lnTo>
                  <a:lnTo>
                    <a:pt x="278670" y="1773652"/>
                  </a:lnTo>
                  <a:lnTo>
                    <a:pt x="248841" y="1739766"/>
                  </a:lnTo>
                  <a:lnTo>
                    <a:pt x="220459" y="1704620"/>
                  </a:lnTo>
                  <a:lnTo>
                    <a:pt x="193569" y="1668262"/>
                  </a:lnTo>
                  <a:lnTo>
                    <a:pt x="168218" y="1630738"/>
                  </a:lnTo>
                  <a:lnTo>
                    <a:pt x="144454" y="1592095"/>
                  </a:lnTo>
                  <a:lnTo>
                    <a:pt x="122323" y="1552380"/>
                  </a:lnTo>
                  <a:lnTo>
                    <a:pt x="101871" y="1511638"/>
                  </a:lnTo>
                  <a:lnTo>
                    <a:pt x="83145" y="1469918"/>
                  </a:lnTo>
                  <a:lnTo>
                    <a:pt x="66192" y="1427265"/>
                  </a:lnTo>
                  <a:lnTo>
                    <a:pt x="51059" y="1383727"/>
                  </a:lnTo>
                  <a:lnTo>
                    <a:pt x="37792" y="1339350"/>
                  </a:lnTo>
                  <a:lnTo>
                    <a:pt x="26438" y="1294180"/>
                  </a:lnTo>
                  <a:lnTo>
                    <a:pt x="17043" y="1248265"/>
                  </a:lnTo>
                  <a:lnTo>
                    <a:pt x="9655" y="1201651"/>
                  </a:lnTo>
                  <a:lnTo>
                    <a:pt x="4320" y="1154384"/>
                  </a:lnTo>
                  <a:lnTo>
                    <a:pt x="1085" y="1106513"/>
                  </a:lnTo>
                  <a:lnTo>
                    <a:pt x="0" y="1057946"/>
                  </a:lnTo>
                  <a:lnTo>
                    <a:pt x="1085" y="1009649"/>
                  </a:lnTo>
                  <a:lnTo>
                    <a:pt x="4320" y="961775"/>
                  </a:lnTo>
                  <a:lnTo>
                    <a:pt x="9655" y="914507"/>
                  </a:lnTo>
                  <a:lnTo>
                    <a:pt x="17043" y="867891"/>
                  </a:lnTo>
                  <a:lnTo>
                    <a:pt x="26438" y="821973"/>
                  </a:lnTo>
                  <a:lnTo>
                    <a:pt x="37792" y="776802"/>
                  </a:lnTo>
                  <a:lnTo>
                    <a:pt x="51059" y="732423"/>
                  </a:lnTo>
                  <a:lnTo>
                    <a:pt x="66192" y="688883"/>
                  </a:lnTo>
                  <a:lnTo>
                    <a:pt x="83145" y="646229"/>
                  </a:lnTo>
                  <a:lnTo>
                    <a:pt x="101871" y="604507"/>
                  </a:lnTo>
                  <a:lnTo>
                    <a:pt x="122323" y="563764"/>
                  </a:lnTo>
                  <a:lnTo>
                    <a:pt x="144454" y="524048"/>
                  </a:lnTo>
                  <a:lnTo>
                    <a:pt x="168218" y="485404"/>
                  </a:lnTo>
                  <a:lnTo>
                    <a:pt x="193569" y="447879"/>
                  </a:lnTo>
                  <a:lnTo>
                    <a:pt x="220459" y="411520"/>
                  </a:lnTo>
                  <a:lnTo>
                    <a:pt x="248841" y="376373"/>
                  </a:lnTo>
                  <a:lnTo>
                    <a:pt x="278670" y="342486"/>
                  </a:lnTo>
                  <a:lnTo>
                    <a:pt x="309898" y="309905"/>
                  </a:lnTo>
                  <a:lnTo>
                    <a:pt x="342479" y="278676"/>
                  </a:lnTo>
                  <a:lnTo>
                    <a:pt x="376366" y="248847"/>
                  </a:lnTo>
                  <a:lnTo>
                    <a:pt x="411512" y="220464"/>
                  </a:lnTo>
                  <a:lnTo>
                    <a:pt x="447870" y="193574"/>
                  </a:lnTo>
                  <a:lnTo>
                    <a:pt x="485395" y="168223"/>
                  </a:lnTo>
                  <a:lnTo>
                    <a:pt x="524038" y="144459"/>
                  </a:lnTo>
                  <a:lnTo>
                    <a:pt x="563755" y="122327"/>
                  </a:lnTo>
                  <a:lnTo>
                    <a:pt x="604497" y="101875"/>
                  </a:lnTo>
                  <a:lnTo>
                    <a:pt x="646218" y="83149"/>
                  </a:lnTo>
                  <a:lnTo>
                    <a:pt x="688872" y="66196"/>
                  </a:lnTo>
                  <a:lnTo>
                    <a:pt x="732411" y="51062"/>
                  </a:lnTo>
                  <a:lnTo>
                    <a:pt x="776790" y="37795"/>
                  </a:lnTo>
                  <a:lnTo>
                    <a:pt x="821961" y="26441"/>
                  </a:lnTo>
                  <a:lnTo>
                    <a:pt x="867877" y="17047"/>
                  </a:lnTo>
                  <a:lnTo>
                    <a:pt x="914493" y="9658"/>
                  </a:lnTo>
                  <a:lnTo>
                    <a:pt x="961761" y="4323"/>
                  </a:lnTo>
                  <a:lnTo>
                    <a:pt x="1009635" y="1088"/>
                  </a:lnTo>
                  <a:lnTo>
                    <a:pt x="1058064" y="0"/>
                  </a:lnTo>
                  <a:lnTo>
                    <a:pt x="1106499" y="1088"/>
                  </a:lnTo>
                  <a:lnTo>
                    <a:pt x="1154373" y="4323"/>
                  </a:lnTo>
                  <a:lnTo>
                    <a:pt x="1201641" y="9658"/>
                  </a:lnTo>
                  <a:lnTo>
                    <a:pt x="1248257" y="17047"/>
                  </a:lnTo>
                  <a:lnTo>
                    <a:pt x="1294173" y="26441"/>
                  </a:lnTo>
                  <a:lnTo>
                    <a:pt x="1339344" y="37795"/>
                  </a:lnTo>
                  <a:lnTo>
                    <a:pt x="1383723" y="51062"/>
                  </a:lnTo>
                  <a:lnTo>
                    <a:pt x="1427263" y="66196"/>
                  </a:lnTo>
                  <a:lnTo>
                    <a:pt x="1469916" y="83149"/>
                  </a:lnTo>
                  <a:lnTo>
                    <a:pt x="1511638" y="101875"/>
                  </a:lnTo>
                  <a:lnTo>
                    <a:pt x="1552380" y="122327"/>
                  </a:lnTo>
                  <a:lnTo>
                    <a:pt x="1592096" y="144459"/>
                  </a:lnTo>
                  <a:lnTo>
                    <a:pt x="1630740" y="168223"/>
                  </a:lnTo>
                  <a:lnTo>
                    <a:pt x="1668265" y="193574"/>
                  </a:lnTo>
                  <a:lnTo>
                    <a:pt x="1704624" y="220464"/>
                  </a:lnTo>
                  <a:lnTo>
                    <a:pt x="1739770" y="248847"/>
                  </a:lnTo>
                  <a:lnTo>
                    <a:pt x="1773657" y="278676"/>
                  </a:lnTo>
                  <a:lnTo>
                    <a:pt x="1806237" y="309905"/>
                  </a:lnTo>
                  <a:lnTo>
                    <a:pt x="1837466" y="342486"/>
                  </a:lnTo>
                  <a:lnTo>
                    <a:pt x="1867294" y="376373"/>
                  </a:lnTo>
                  <a:lnTo>
                    <a:pt x="1895677" y="411520"/>
                  </a:lnTo>
                  <a:lnTo>
                    <a:pt x="1922567" y="447879"/>
                  </a:lnTo>
                  <a:lnTo>
                    <a:pt x="1947918" y="485404"/>
                  </a:lnTo>
                  <a:lnTo>
                    <a:pt x="1971682" y="524048"/>
                  </a:lnTo>
                  <a:lnTo>
                    <a:pt x="1993814" y="563764"/>
                  </a:lnTo>
                  <a:lnTo>
                    <a:pt x="2014266" y="604507"/>
                  </a:lnTo>
                  <a:lnTo>
                    <a:pt x="2032992" y="646229"/>
                  </a:lnTo>
                  <a:lnTo>
                    <a:pt x="2049945" y="688883"/>
                  </a:lnTo>
                  <a:lnTo>
                    <a:pt x="2065078" y="732423"/>
                  </a:lnTo>
                  <a:lnTo>
                    <a:pt x="2078345" y="776802"/>
                  </a:lnTo>
                  <a:lnTo>
                    <a:pt x="2089699" y="821973"/>
                  </a:lnTo>
                  <a:lnTo>
                    <a:pt x="2099094" y="867891"/>
                  </a:lnTo>
                  <a:lnTo>
                    <a:pt x="2106482" y="914507"/>
                  </a:lnTo>
                  <a:lnTo>
                    <a:pt x="2111817" y="961775"/>
                  </a:lnTo>
                  <a:lnTo>
                    <a:pt x="2115052" y="1009649"/>
                  </a:lnTo>
                  <a:lnTo>
                    <a:pt x="2116135" y="1058083"/>
                  </a:lnTo>
                  <a:lnTo>
                    <a:pt x="2115052" y="1106513"/>
                  </a:lnTo>
                  <a:lnTo>
                    <a:pt x="2111817" y="1154384"/>
                  </a:lnTo>
                  <a:lnTo>
                    <a:pt x="2106482" y="1201651"/>
                  </a:lnTo>
                  <a:lnTo>
                    <a:pt x="2099094" y="1248265"/>
                  </a:lnTo>
                  <a:lnTo>
                    <a:pt x="2089699" y="1294180"/>
                  </a:lnTo>
                  <a:lnTo>
                    <a:pt x="2078345" y="1339350"/>
                  </a:lnTo>
                  <a:lnTo>
                    <a:pt x="2065078" y="1383727"/>
                  </a:lnTo>
                  <a:lnTo>
                    <a:pt x="2049945" y="1427265"/>
                  </a:lnTo>
                  <a:lnTo>
                    <a:pt x="2032992" y="1469918"/>
                  </a:lnTo>
                  <a:lnTo>
                    <a:pt x="2014266" y="1511638"/>
                  </a:lnTo>
                  <a:lnTo>
                    <a:pt x="1993814" y="1552380"/>
                  </a:lnTo>
                  <a:lnTo>
                    <a:pt x="1971682" y="1592095"/>
                  </a:lnTo>
                  <a:lnTo>
                    <a:pt x="1947918" y="1630738"/>
                  </a:lnTo>
                  <a:lnTo>
                    <a:pt x="1922567" y="1668262"/>
                  </a:lnTo>
                  <a:lnTo>
                    <a:pt x="1895677" y="1704620"/>
                  </a:lnTo>
                  <a:lnTo>
                    <a:pt x="1867294" y="1739766"/>
                  </a:lnTo>
                  <a:lnTo>
                    <a:pt x="1837466" y="1773652"/>
                  </a:lnTo>
                  <a:lnTo>
                    <a:pt x="1806237" y="1806233"/>
                  </a:lnTo>
                  <a:lnTo>
                    <a:pt x="1773657" y="1837461"/>
                  </a:lnTo>
                  <a:lnTo>
                    <a:pt x="1739770" y="1867289"/>
                  </a:lnTo>
                  <a:lnTo>
                    <a:pt x="1704624" y="1895672"/>
                  </a:lnTo>
                  <a:lnTo>
                    <a:pt x="1668265" y="1922561"/>
                  </a:lnTo>
                  <a:lnTo>
                    <a:pt x="1630740" y="1947912"/>
                  </a:lnTo>
                  <a:lnTo>
                    <a:pt x="1592096" y="1971676"/>
                  </a:lnTo>
                  <a:lnTo>
                    <a:pt x="1552380" y="1993808"/>
                  </a:lnTo>
                  <a:lnTo>
                    <a:pt x="1511638" y="2014260"/>
                  </a:lnTo>
                  <a:lnTo>
                    <a:pt x="1469916" y="2032985"/>
                  </a:lnTo>
                  <a:lnTo>
                    <a:pt x="1427263" y="2049938"/>
                  </a:lnTo>
                  <a:lnTo>
                    <a:pt x="1383723" y="2065072"/>
                  </a:lnTo>
                  <a:lnTo>
                    <a:pt x="1339344" y="2078339"/>
                  </a:lnTo>
                  <a:lnTo>
                    <a:pt x="1294173" y="2089693"/>
                  </a:lnTo>
                  <a:lnTo>
                    <a:pt x="1248257" y="2099087"/>
                  </a:lnTo>
                  <a:lnTo>
                    <a:pt x="1201641" y="2106475"/>
                  </a:lnTo>
                  <a:lnTo>
                    <a:pt x="1154373" y="2111810"/>
                  </a:lnTo>
                  <a:lnTo>
                    <a:pt x="1106499" y="2115046"/>
                  </a:lnTo>
                  <a:lnTo>
                    <a:pt x="1058067" y="21161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042647" y="6310296"/>
            <a:ext cx="135636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420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200" spc="-162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98" sz="6300" spc="-165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200" spc="-55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46468" y="7034145"/>
            <a:ext cx="134874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42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18550" y="6136247"/>
            <a:ext cx="1798955" cy="177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0025" marR="5080" indent="-187960">
              <a:lnSpc>
                <a:spcPct val="117300"/>
              </a:lnSpc>
              <a:spcBef>
                <a:spcPts val="95"/>
              </a:spcBef>
            </a:pPr>
            <a:r>
              <a:rPr dirty="0" sz="490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900" spc="-20">
                <a:solidFill>
                  <a:srgbClr val="FFFFFF"/>
                </a:solidFill>
                <a:latin typeface="Arial"/>
                <a:cs typeface="Arial"/>
              </a:rPr>
              <a:t>6.0%</a:t>
            </a:r>
            <a:endParaRPr sz="49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22527" y="3801993"/>
            <a:ext cx="1396365" cy="7213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550" spc="-58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653870" y="3251308"/>
            <a:ext cx="4229735" cy="1705610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5"/>
              </a:spcBef>
            </a:pPr>
            <a:r>
              <a:rPr dirty="0" sz="475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7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42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dirty="0" sz="4750" spc="-19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140">
                <a:solidFill>
                  <a:srgbClr val="FFFFFF"/>
                </a:solidFill>
                <a:latin typeface="Arial"/>
                <a:cs typeface="Arial"/>
              </a:rPr>
              <a:t>6.8</a:t>
            </a:r>
            <a:r>
              <a:rPr dirty="0" sz="47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26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7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66166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9376" y="3098109"/>
            <a:ext cx="9095105" cy="2269490"/>
            <a:chOff x="49376" y="3098109"/>
            <a:chExt cx="9095105" cy="2269490"/>
          </a:xfrm>
        </p:grpSpPr>
        <p:sp>
          <p:nvSpPr>
            <p:cNvPr id="4" name="object 4" descr=""/>
            <p:cNvSpPr/>
            <p:nvPr/>
          </p:nvSpPr>
          <p:spPr>
            <a:xfrm>
              <a:off x="3674546" y="3098109"/>
              <a:ext cx="5469890" cy="2269490"/>
            </a:xfrm>
            <a:custGeom>
              <a:avLst/>
              <a:gdLst/>
              <a:ahLst/>
              <a:cxnLst/>
              <a:rect l="l" t="t" r="r" b="b"/>
              <a:pathLst>
                <a:path w="5469890" h="2269490">
                  <a:moveTo>
                    <a:pt x="5353613" y="2269379"/>
                  </a:moveTo>
                  <a:lnTo>
                    <a:pt x="115839" y="2269379"/>
                  </a:lnTo>
                  <a:lnTo>
                    <a:pt x="70838" y="2260261"/>
                  </a:lnTo>
                  <a:lnTo>
                    <a:pt x="33996" y="2235391"/>
                  </a:lnTo>
                  <a:lnTo>
                    <a:pt x="9127" y="2198549"/>
                  </a:lnTo>
                  <a:lnTo>
                    <a:pt x="0" y="2153503"/>
                  </a:lnTo>
                  <a:lnTo>
                    <a:pt x="0" y="115884"/>
                  </a:lnTo>
                  <a:lnTo>
                    <a:pt x="9127" y="70838"/>
                  </a:lnTo>
                  <a:lnTo>
                    <a:pt x="33996" y="33996"/>
                  </a:lnTo>
                  <a:lnTo>
                    <a:pt x="70838" y="9127"/>
                  </a:lnTo>
                  <a:lnTo>
                    <a:pt x="115884" y="0"/>
                  </a:lnTo>
                  <a:lnTo>
                    <a:pt x="5353568" y="0"/>
                  </a:lnTo>
                  <a:lnTo>
                    <a:pt x="5398614" y="9127"/>
                  </a:lnTo>
                  <a:lnTo>
                    <a:pt x="5435456" y="33996"/>
                  </a:lnTo>
                  <a:lnTo>
                    <a:pt x="5460325" y="70838"/>
                  </a:lnTo>
                  <a:lnTo>
                    <a:pt x="5469453" y="115884"/>
                  </a:lnTo>
                  <a:lnTo>
                    <a:pt x="5469453" y="2153503"/>
                  </a:lnTo>
                  <a:lnTo>
                    <a:pt x="5460325" y="2198549"/>
                  </a:lnTo>
                  <a:lnTo>
                    <a:pt x="5435456" y="2235391"/>
                  </a:lnTo>
                  <a:lnTo>
                    <a:pt x="5398614" y="2260261"/>
                  </a:lnTo>
                  <a:lnTo>
                    <a:pt x="5353613" y="2269379"/>
                  </a:lnTo>
                  <a:close/>
                </a:path>
              </a:pathLst>
            </a:custGeom>
            <a:solidFill>
              <a:srgbClr val="514A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376" y="3504650"/>
              <a:ext cx="4872990" cy="1318895"/>
            </a:xfrm>
            <a:custGeom>
              <a:avLst/>
              <a:gdLst/>
              <a:ahLst/>
              <a:cxnLst/>
              <a:rect l="l" t="t" r="r" b="b"/>
              <a:pathLst>
                <a:path w="4872990" h="1318895">
                  <a:moveTo>
                    <a:pt x="0" y="1318534"/>
                  </a:moveTo>
                  <a:lnTo>
                    <a:pt x="0" y="0"/>
                  </a:lnTo>
                  <a:lnTo>
                    <a:pt x="4399027" y="0"/>
                  </a:lnTo>
                  <a:lnTo>
                    <a:pt x="4872412" y="1318534"/>
                  </a:lnTo>
                  <a:lnTo>
                    <a:pt x="0" y="131853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8496" y="5665094"/>
            <a:ext cx="9095740" cy="2311400"/>
            <a:chOff x="48496" y="5665094"/>
            <a:chExt cx="9095740" cy="2311400"/>
          </a:xfrm>
        </p:grpSpPr>
        <p:sp>
          <p:nvSpPr>
            <p:cNvPr id="7" name="object 7" descr=""/>
            <p:cNvSpPr/>
            <p:nvPr/>
          </p:nvSpPr>
          <p:spPr>
            <a:xfrm>
              <a:off x="3674546" y="5665094"/>
              <a:ext cx="5469890" cy="2311400"/>
            </a:xfrm>
            <a:custGeom>
              <a:avLst/>
              <a:gdLst/>
              <a:ahLst/>
              <a:cxnLst/>
              <a:rect l="l" t="t" r="r" b="b"/>
              <a:pathLst>
                <a:path w="5469890" h="2311400">
                  <a:moveTo>
                    <a:pt x="5353568" y="2310953"/>
                  </a:moveTo>
                  <a:lnTo>
                    <a:pt x="115878" y="2310953"/>
                  </a:lnTo>
                  <a:lnTo>
                    <a:pt x="70835" y="2301826"/>
                  </a:lnTo>
                  <a:lnTo>
                    <a:pt x="33995" y="2276957"/>
                  </a:lnTo>
                  <a:lnTo>
                    <a:pt x="9126" y="2240116"/>
                  </a:lnTo>
                  <a:lnTo>
                    <a:pt x="0" y="2195072"/>
                  </a:lnTo>
                  <a:lnTo>
                    <a:pt x="0" y="115878"/>
                  </a:lnTo>
                  <a:lnTo>
                    <a:pt x="9126" y="70835"/>
                  </a:lnTo>
                  <a:lnTo>
                    <a:pt x="33995" y="33995"/>
                  </a:lnTo>
                  <a:lnTo>
                    <a:pt x="70835" y="9126"/>
                  </a:lnTo>
                  <a:lnTo>
                    <a:pt x="115879" y="0"/>
                  </a:lnTo>
                  <a:lnTo>
                    <a:pt x="5353568" y="0"/>
                  </a:lnTo>
                  <a:lnTo>
                    <a:pt x="5398614" y="9126"/>
                  </a:lnTo>
                  <a:lnTo>
                    <a:pt x="5435456" y="33995"/>
                  </a:lnTo>
                  <a:lnTo>
                    <a:pt x="5460325" y="70835"/>
                  </a:lnTo>
                  <a:lnTo>
                    <a:pt x="5469452" y="115878"/>
                  </a:lnTo>
                  <a:lnTo>
                    <a:pt x="5469452" y="2195072"/>
                  </a:lnTo>
                  <a:lnTo>
                    <a:pt x="5460325" y="2240116"/>
                  </a:lnTo>
                  <a:lnTo>
                    <a:pt x="5435456" y="2276957"/>
                  </a:lnTo>
                  <a:lnTo>
                    <a:pt x="5398614" y="2301826"/>
                  </a:lnTo>
                  <a:lnTo>
                    <a:pt x="5353568" y="2310953"/>
                  </a:lnTo>
                  <a:close/>
                </a:path>
              </a:pathLst>
            </a:custGeom>
            <a:solidFill>
              <a:srgbClr val="83282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8496" y="6220053"/>
              <a:ext cx="5076190" cy="1318895"/>
            </a:xfrm>
            <a:custGeom>
              <a:avLst/>
              <a:gdLst/>
              <a:ahLst/>
              <a:cxnLst/>
              <a:rect l="l" t="t" r="r" b="b"/>
              <a:pathLst>
                <a:path w="5076190" h="1318895">
                  <a:moveTo>
                    <a:pt x="0" y="1318534"/>
                  </a:moveTo>
                  <a:lnTo>
                    <a:pt x="0" y="0"/>
                  </a:lnTo>
                  <a:lnTo>
                    <a:pt x="4602507" y="0"/>
                  </a:lnTo>
                  <a:lnTo>
                    <a:pt x="5075892" y="1318534"/>
                  </a:lnTo>
                  <a:lnTo>
                    <a:pt x="0" y="131853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9773712" y="5681418"/>
            <a:ext cx="8503920" cy="2294890"/>
            <a:chOff x="9773712" y="5681418"/>
            <a:chExt cx="8503920" cy="2294890"/>
          </a:xfrm>
        </p:grpSpPr>
        <p:sp>
          <p:nvSpPr>
            <p:cNvPr id="11" name="object 11" descr=""/>
            <p:cNvSpPr/>
            <p:nvPr/>
          </p:nvSpPr>
          <p:spPr>
            <a:xfrm>
              <a:off x="9773712" y="5681418"/>
              <a:ext cx="5113655" cy="2294890"/>
            </a:xfrm>
            <a:custGeom>
              <a:avLst/>
              <a:gdLst/>
              <a:ahLst/>
              <a:cxnLst/>
              <a:rect l="l" t="t" r="r" b="b"/>
              <a:pathLst>
                <a:path w="5113655" h="2294890">
                  <a:moveTo>
                    <a:pt x="108322" y="0"/>
                  </a:moveTo>
                  <a:lnTo>
                    <a:pt x="5005323" y="0"/>
                  </a:lnTo>
                  <a:lnTo>
                    <a:pt x="5047411" y="8530"/>
                  </a:lnTo>
                  <a:lnTo>
                    <a:pt x="5081850" y="31780"/>
                  </a:lnTo>
                  <a:lnTo>
                    <a:pt x="5105100" y="66224"/>
                  </a:lnTo>
                  <a:lnTo>
                    <a:pt x="5113630" y="108323"/>
                  </a:lnTo>
                  <a:lnTo>
                    <a:pt x="5113630" y="2186226"/>
                  </a:lnTo>
                  <a:lnTo>
                    <a:pt x="5105100" y="2228326"/>
                  </a:lnTo>
                  <a:lnTo>
                    <a:pt x="5081850" y="2262770"/>
                  </a:lnTo>
                  <a:lnTo>
                    <a:pt x="5047411" y="2286020"/>
                  </a:lnTo>
                  <a:lnTo>
                    <a:pt x="5005307" y="2294553"/>
                  </a:lnTo>
                  <a:lnTo>
                    <a:pt x="108337" y="2294553"/>
                  </a:lnTo>
                  <a:lnTo>
                    <a:pt x="66224" y="2286020"/>
                  </a:lnTo>
                  <a:lnTo>
                    <a:pt x="31780" y="2262770"/>
                  </a:lnTo>
                  <a:lnTo>
                    <a:pt x="8530" y="2228326"/>
                  </a:lnTo>
                  <a:lnTo>
                    <a:pt x="0" y="2186226"/>
                  </a:lnTo>
                  <a:lnTo>
                    <a:pt x="0" y="108323"/>
                  </a:lnTo>
                  <a:lnTo>
                    <a:pt x="8530" y="66224"/>
                  </a:lnTo>
                  <a:lnTo>
                    <a:pt x="31780" y="31780"/>
                  </a:lnTo>
                  <a:lnTo>
                    <a:pt x="66224" y="8530"/>
                  </a:lnTo>
                  <a:lnTo>
                    <a:pt x="108322" y="0"/>
                  </a:lnTo>
                  <a:close/>
                </a:path>
              </a:pathLst>
            </a:custGeom>
            <a:solidFill>
              <a:srgbClr val="514A4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3531808" y="6224411"/>
              <a:ext cx="4745990" cy="1233170"/>
            </a:xfrm>
            <a:custGeom>
              <a:avLst/>
              <a:gdLst/>
              <a:ahLst/>
              <a:cxnLst/>
              <a:rect l="l" t="t" r="r" b="b"/>
              <a:pathLst>
                <a:path w="4745990" h="1233170">
                  <a:moveTo>
                    <a:pt x="4745674" y="0"/>
                  </a:moveTo>
                  <a:lnTo>
                    <a:pt x="4745674" y="1232733"/>
                  </a:lnTo>
                  <a:lnTo>
                    <a:pt x="442569" y="1232733"/>
                  </a:lnTo>
                  <a:lnTo>
                    <a:pt x="0" y="0"/>
                  </a:lnTo>
                  <a:lnTo>
                    <a:pt x="474567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89364" y="3832767"/>
            <a:ext cx="3743325" cy="646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50" spc="20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4050" spc="-15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4050" spc="39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4326" y="3458189"/>
            <a:ext cx="119550" cy="11955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4326" y="3973175"/>
            <a:ext cx="119550" cy="11955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4326" y="4488161"/>
            <a:ext cx="119550" cy="11955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04326" y="5003148"/>
            <a:ext cx="119550" cy="119550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5485904" y="3178800"/>
            <a:ext cx="2843530" cy="20853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Breast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Wings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Legs </a:t>
            </a:r>
            <a:r>
              <a:rPr dirty="0" sz="2900" spc="90">
                <a:solidFill>
                  <a:srgbClr val="FFFFFF"/>
                </a:solidFill>
                <a:latin typeface="Verdana"/>
                <a:cs typeface="Verdana"/>
              </a:rPr>
              <a:t>Whole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4689706" y="6518361"/>
            <a:ext cx="3024505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800" spc="165">
                <a:solidFill>
                  <a:srgbClr val="43B4BD"/>
                </a:solidFill>
                <a:latin typeface="Trebuchet MS"/>
                <a:cs typeface="Trebuchet MS"/>
              </a:rPr>
              <a:t>Service</a:t>
            </a:r>
            <a:r>
              <a:rPr dirty="0" sz="3800" spc="-15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800" spc="16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endParaRPr sz="3800">
              <a:latin typeface="Trebuchet MS"/>
              <a:cs typeface="Trebuchet MS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29935" y="6299748"/>
            <a:ext cx="119550" cy="11955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29935" y="6814734"/>
            <a:ext cx="119550" cy="11955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29935" y="7329720"/>
            <a:ext cx="119550" cy="119550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5611512" y="6020358"/>
            <a:ext cx="2202180" cy="157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Grown-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ups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Children Elderly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95">
                <a:solidFill>
                  <a:srgbClr val="FFFFFF"/>
                </a:solidFill>
                <a:latin typeface="Verdana"/>
                <a:cs typeface="Verdana"/>
              </a:rPr>
              <a:t>Man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7165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25" name="object 25" descr=""/>
          <p:cNvSpPr txBox="1"/>
          <p:nvPr/>
        </p:nvSpPr>
        <p:spPr>
          <a:xfrm>
            <a:off x="897991" y="6281744"/>
            <a:ext cx="3028950" cy="116078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336550" marR="5080" indent="-324485">
              <a:lnSpc>
                <a:spcPts val="4050"/>
              </a:lnSpc>
              <a:spcBef>
                <a:spcPts val="930"/>
              </a:spcBef>
            </a:pPr>
            <a:r>
              <a:rPr dirty="0" sz="4050" spc="26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4050" spc="39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9728282" y="3114435"/>
            <a:ext cx="8503920" cy="2160905"/>
            <a:chOff x="9728282" y="3114435"/>
            <a:chExt cx="8503920" cy="2160905"/>
          </a:xfrm>
        </p:grpSpPr>
        <p:sp>
          <p:nvSpPr>
            <p:cNvPr id="27" name="object 27" descr=""/>
            <p:cNvSpPr/>
            <p:nvPr/>
          </p:nvSpPr>
          <p:spPr>
            <a:xfrm>
              <a:off x="9728282" y="3114435"/>
              <a:ext cx="5113655" cy="2160905"/>
            </a:xfrm>
            <a:custGeom>
              <a:avLst/>
              <a:gdLst/>
              <a:ahLst/>
              <a:cxnLst/>
              <a:rect l="l" t="t" r="r" b="b"/>
              <a:pathLst>
                <a:path w="5113655" h="2160904">
                  <a:moveTo>
                    <a:pt x="108340" y="0"/>
                  </a:moveTo>
                  <a:lnTo>
                    <a:pt x="5005293" y="0"/>
                  </a:lnTo>
                  <a:lnTo>
                    <a:pt x="5047414" y="8533"/>
                  </a:lnTo>
                  <a:lnTo>
                    <a:pt x="5081863" y="31783"/>
                  </a:lnTo>
                  <a:lnTo>
                    <a:pt x="5105115" y="66227"/>
                  </a:lnTo>
                  <a:lnTo>
                    <a:pt x="5113635" y="108267"/>
                  </a:lnTo>
                  <a:lnTo>
                    <a:pt x="5113635" y="2052348"/>
                  </a:lnTo>
                  <a:lnTo>
                    <a:pt x="5105115" y="2094388"/>
                  </a:lnTo>
                  <a:lnTo>
                    <a:pt x="5081863" y="2128832"/>
                  </a:lnTo>
                  <a:lnTo>
                    <a:pt x="5047414" y="2152082"/>
                  </a:lnTo>
                  <a:lnTo>
                    <a:pt x="5005293" y="2160616"/>
                  </a:lnTo>
                  <a:lnTo>
                    <a:pt x="108340" y="2160616"/>
                  </a:lnTo>
                  <a:lnTo>
                    <a:pt x="66227" y="2152082"/>
                  </a:lnTo>
                  <a:lnTo>
                    <a:pt x="31783" y="2128832"/>
                  </a:lnTo>
                  <a:lnTo>
                    <a:pt x="8533" y="2094388"/>
                  </a:lnTo>
                  <a:lnTo>
                    <a:pt x="0" y="2052274"/>
                  </a:lnTo>
                  <a:lnTo>
                    <a:pt x="0" y="108340"/>
                  </a:lnTo>
                  <a:lnTo>
                    <a:pt x="8533" y="66227"/>
                  </a:lnTo>
                  <a:lnTo>
                    <a:pt x="31783" y="31783"/>
                  </a:lnTo>
                  <a:lnTo>
                    <a:pt x="66227" y="8533"/>
                  </a:lnTo>
                  <a:lnTo>
                    <a:pt x="108340" y="0"/>
                  </a:lnTo>
                  <a:close/>
                </a:path>
              </a:pathLst>
            </a:custGeom>
            <a:solidFill>
              <a:srgbClr val="69642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3486363" y="3523490"/>
              <a:ext cx="4745990" cy="1233170"/>
            </a:xfrm>
            <a:custGeom>
              <a:avLst/>
              <a:gdLst/>
              <a:ahLst/>
              <a:cxnLst/>
              <a:rect l="l" t="t" r="r" b="b"/>
              <a:pathLst>
                <a:path w="4745990" h="1233170">
                  <a:moveTo>
                    <a:pt x="4745704" y="0"/>
                  </a:moveTo>
                  <a:lnTo>
                    <a:pt x="4745704" y="1232758"/>
                  </a:lnTo>
                  <a:lnTo>
                    <a:pt x="442598" y="1232758"/>
                  </a:lnTo>
                  <a:lnTo>
                    <a:pt x="0" y="0"/>
                  </a:lnTo>
                  <a:lnTo>
                    <a:pt x="474570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4993362" y="3589141"/>
            <a:ext cx="2417445" cy="1086485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107314" marR="5080" indent="-95250">
              <a:lnSpc>
                <a:spcPts val="3779"/>
              </a:lnSpc>
              <a:spcBef>
                <a:spcPts val="885"/>
              </a:spcBef>
            </a:pPr>
            <a:r>
              <a:rPr dirty="0" sz="3800" spc="445">
                <a:solidFill>
                  <a:srgbClr val="43B4BD"/>
                </a:solidFill>
                <a:latin typeface="Trebuchet MS"/>
                <a:cs typeface="Trebuchet MS"/>
              </a:rPr>
              <a:t>End</a:t>
            </a:r>
            <a:r>
              <a:rPr dirty="0" sz="3800" spc="-16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800" spc="204">
                <a:solidFill>
                  <a:srgbClr val="43B4BD"/>
                </a:solidFill>
                <a:latin typeface="Trebuchet MS"/>
                <a:cs typeface="Trebuchet MS"/>
              </a:rPr>
              <a:t>Users </a:t>
            </a:r>
            <a:r>
              <a:rPr dirty="0" sz="3800" spc="36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800">
              <a:latin typeface="Trebuchet MS"/>
              <a:cs typeface="Trebuchet MS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0543398" y="6236263"/>
            <a:ext cx="112395" cy="1075055"/>
            <a:chOff x="10543398" y="6236263"/>
            <a:chExt cx="112395" cy="1075055"/>
          </a:xfrm>
        </p:grpSpPr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43398" y="6236263"/>
              <a:ext cx="111772" cy="111772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43398" y="6717747"/>
              <a:ext cx="111772" cy="111772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43398" y="7199231"/>
              <a:ext cx="111772" cy="111772"/>
            </a:xfrm>
            <a:prstGeom prst="rect">
              <a:avLst/>
            </a:prstGeom>
          </p:spPr>
        </p:pic>
      </p:grpSp>
      <p:sp>
        <p:nvSpPr>
          <p:cNvPr id="34" name="object 34" descr=""/>
          <p:cNvSpPr txBox="1"/>
          <p:nvPr/>
        </p:nvSpPr>
        <p:spPr>
          <a:xfrm>
            <a:off x="10805831" y="5974224"/>
            <a:ext cx="1865630" cy="1470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Delivery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Drive-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Thru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Pick-</a:t>
            </a:r>
            <a:r>
              <a:rPr dirty="0" sz="2700" spc="12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endParaRPr sz="2700">
              <a:latin typeface="Verdana"/>
              <a:cs typeface="Verdana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10543398" y="3407080"/>
            <a:ext cx="112395" cy="1556385"/>
            <a:chOff x="10543398" y="3407080"/>
            <a:chExt cx="112395" cy="1556385"/>
          </a:xfrm>
        </p:grpSpPr>
        <p:pic>
          <p:nvPicPr>
            <p:cNvPr id="36" name="object 3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43398" y="3407080"/>
              <a:ext cx="111772" cy="11177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43398" y="3888563"/>
              <a:ext cx="111772" cy="111772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43398" y="4851530"/>
              <a:ext cx="111772" cy="111772"/>
            </a:xfrm>
            <a:prstGeom prst="rect">
              <a:avLst/>
            </a:prstGeom>
          </p:spPr>
        </p:pic>
      </p:grpSp>
      <p:sp>
        <p:nvSpPr>
          <p:cNvPr id="39" name="object 39" descr=""/>
          <p:cNvSpPr txBox="1"/>
          <p:nvPr/>
        </p:nvSpPr>
        <p:spPr>
          <a:xfrm>
            <a:off x="10805831" y="3145039"/>
            <a:ext cx="2145665" cy="1951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Households </a:t>
            </a:r>
            <a:r>
              <a:rPr dirty="0" sz="2700" spc="45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Facilities Institutional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>
                <a:solidFill>
                  <a:srgbClr val="FFFFFF"/>
                </a:solidFill>
              </a:rPr>
              <a:t>Global</a:t>
            </a:r>
            <a:r>
              <a:rPr dirty="0" sz="4500" spc="-150">
                <a:solidFill>
                  <a:srgbClr val="FFFFFF"/>
                </a:solidFill>
              </a:rPr>
              <a:t> </a:t>
            </a:r>
            <a:r>
              <a:rPr dirty="0" sz="4500" spc="-100">
                <a:solidFill>
                  <a:srgbClr val="FFFFFF"/>
                </a:solidFill>
              </a:rPr>
              <a:t>Take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 spc="90">
                <a:solidFill>
                  <a:srgbClr val="FFFFFF"/>
                </a:solidFill>
              </a:rPr>
              <a:t>out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 spc="75">
                <a:solidFill>
                  <a:srgbClr val="FFFFFF"/>
                </a:solidFill>
              </a:rPr>
              <a:t>Fried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Chicken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Market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Revenue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share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 spc="130">
                <a:solidFill>
                  <a:srgbClr val="FFFFFF"/>
                </a:solidFill>
              </a:rPr>
              <a:t>for</a:t>
            </a:r>
            <a:r>
              <a:rPr dirty="0" sz="4500" spc="-145">
                <a:solidFill>
                  <a:srgbClr val="FFFFFF"/>
                </a:solidFill>
              </a:rPr>
              <a:t> </a:t>
            </a:r>
            <a:r>
              <a:rPr dirty="0" sz="4500" spc="-20">
                <a:solidFill>
                  <a:srgbClr val="FFFFFF"/>
                </a:solidFill>
              </a:rPr>
              <a:t>2022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1488118" y="4269880"/>
            <a:ext cx="4714875" cy="1797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74495" marR="5080" indent="-1662430">
              <a:lnSpc>
                <a:spcPct val="116300"/>
              </a:lnSpc>
              <a:spcBef>
                <a:spcPts val="95"/>
              </a:spcBef>
            </a:pPr>
            <a:r>
              <a:rPr dirty="0" sz="5000" spc="90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5000" spc="-43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65">
                <a:solidFill>
                  <a:srgbClr val="FFFFFF"/>
                </a:solidFill>
                <a:latin typeface="Verdana"/>
                <a:cs typeface="Verdana"/>
              </a:rPr>
              <a:t>America </a:t>
            </a:r>
            <a:r>
              <a:rPr dirty="0" sz="5000" spc="-355">
                <a:solidFill>
                  <a:srgbClr val="FFFFFF"/>
                </a:solidFill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1147" y="1924785"/>
            <a:ext cx="9686290" cy="3082925"/>
            <a:chOff x="4301147" y="1924785"/>
            <a:chExt cx="9686290" cy="3082925"/>
          </a:xfrm>
        </p:grpSpPr>
        <p:sp>
          <p:nvSpPr>
            <p:cNvPr id="4" name="object 4" descr=""/>
            <p:cNvSpPr/>
            <p:nvPr/>
          </p:nvSpPr>
          <p:spPr>
            <a:xfrm>
              <a:off x="6336304" y="2087105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5">
                  <a:moveTo>
                    <a:pt x="7511521" y="2819777"/>
                  </a:moveTo>
                  <a:lnTo>
                    <a:pt x="139049" y="2819777"/>
                  </a:lnTo>
                  <a:lnTo>
                    <a:pt x="95163" y="2812672"/>
                  </a:lnTo>
                  <a:lnTo>
                    <a:pt x="57001" y="2792900"/>
                  </a:lnTo>
                  <a:lnTo>
                    <a:pt x="26876" y="2762776"/>
                  </a:lnTo>
                  <a:lnTo>
                    <a:pt x="7104" y="2724613"/>
                  </a:lnTo>
                  <a:lnTo>
                    <a:pt x="0" y="2680728"/>
                  </a:lnTo>
                  <a:lnTo>
                    <a:pt x="0" y="139039"/>
                  </a:lnTo>
                  <a:lnTo>
                    <a:pt x="7104" y="95160"/>
                  </a:lnTo>
                  <a:lnTo>
                    <a:pt x="26876" y="57000"/>
                  </a:lnTo>
                  <a:lnTo>
                    <a:pt x="57001" y="26877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7511521" y="0"/>
                  </a:lnTo>
                  <a:lnTo>
                    <a:pt x="7555392" y="7105"/>
                  </a:lnTo>
                  <a:lnTo>
                    <a:pt x="7593545" y="26877"/>
                  </a:lnTo>
                  <a:lnTo>
                    <a:pt x="7623665" y="57000"/>
                  </a:lnTo>
                  <a:lnTo>
                    <a:pt x="7643435" y="95160"/>
                  </a:lnTo>
                  <a:lnTo>
                    <a:pt x="7650540" y="139039"/>
                  </a:lnTo>
                  <a:lnTo>
                    <a:pt x="7650540" y="2680728"/>
                  </a:lnTo>
                  <a:lnTo>
                    <a:pt x="7643435" y="2724613"/>
                  </a:lnTo>
                  <a:lnTo>
                    <a:pt x="7623665" y="2762776"/>
                  </a:lnTo>
                  <a:lnTo>
                    <a:pt x="7593545" y="2792900"/>
                  </a:lnTo>
                  <a:lnTo>
                    <a:pt x="7555392" y="2812672"/>
                  </a:lnTo>
                  <a:lnTo>
                    <a:pt x="7511521" y="281977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431" y="1924785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17"/>
                  </a:moveTo>
                  <a:lnTo>
                    <a:pt x="139049" y="3082317"/>
                  </a:lnTo>
                  <a:lnTo>
                    <a:pt x="95163" y="3075212"/>
                  </a:lnTo>
                  <a:lnTo>
                    <a:pt x="57001" y="3055442"/>
                  </a:lnTo>
                  <a:lnTo>
                    <a:pt x="26876" y="3025322"/>
                  </a:lnTo>
                  <a:lnTo>
                    <a:pt x="7104" y="2987168"/>
                  </a:lnTo>
                  <a:lnTo>
                    <a:pt x="0" y="2943298"/>
                  </a:lnTo>
                  <a:lnTo>
                    <a:pt x="0" y="139042"/>
                  </a:lnTo>
                  <a:lnTo>
                    <a:pt x="7104" y="95163"/>
                  </a:lnTo>
                  <a:lnTo>
                    <a:pt x="26876" y="57002"/>
                  </a:lnTo>
                  <a:lnTo>
                    <a:pt x="57001" y="26878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8225363" y="0"/>
                  </a:lnTo>
                  <a:lnTo>
                    <a:pt x="8269248" y="7105"/>
                  </a:lnTo>
                  <a:lnTo>
                    <a:pt x="8307411" y="26878"/>
                  </a:lnTo>
                  <a:lnTo>
                    <a:pt x="8337535" y="57002"/>
                  </a:lnTo>
                  <a:lnTo>
                    <a:pt x="8357307" y="95163"/>
                  </a:lnTo>
                  <a:lnTo>
                    <a:pt x="8364412" y="139042"/>
                  </a:lnTo>
                  <a:lnTo>
                    <a:pt x="8364412" y="2943298"/>
                  </a:lnTo>
                  <a:lnTo>
                    <a:pt x="8357307" y="2987168"/>
                  </a:lnTo>
                  <a:lnTo>
                    <a:pt x="8337535" y="3025322"/>
                  </a:lnTo>
                  <a:lnTo>
                    <a:pt x="8307411" y="3055442"/>
                  </a:lnTo>
                  <a:lnTo>
                    <a:pt x="8269248" y="3075212"/>
                  </a:lnTo>
                  <a:lnTo>
                    <a:pt x="8225362" y="3082317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1147" y="2523375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20"/>
                  </a:moveTo>
                  <a:lnTo>
                    <a:pt x="2395677" y="688530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091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39" y="1947252"/>
                  </a:lnTo>
                  <a:lnTo>
                    <a:pt x="2256637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091"/>
                  </a:lnTo>
                  <a:lnTo>
                    <a:pt x="2395677" y="1808213"/>
                  </a:lnTo>
                  <a:lnTo>
                    <a:pt x="2395677" y="1258722"/>
                  </a:lnTo>
                  <a:lnTo>
                    <a:pt x="2889466" y="973620"/>
                  </a:lnTo>
                  <a:close/>
                </a:path>
              </a:pathLst>
            </a:custGeom>
            <a:solidFill>
              <a:srgbClr val="AB571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1147" y="5279897"/>
            <a:ext cx="9686290" cy="3082925"/>
            <a:chOff x="4301147" y="5279897"/>
            <a:chExt cx="9686290" cy="3082925"/>
          </a:xfrm>
        </p:grpSpPr>
        <p:sp>
          <p:nvSpPr>
            <p:cNvPr id="8" name="object 8" descr=""/>
            <p:cNvSpPr/>
            <p:nvPr/>
          </p:nvSpPr>
          <p:spPr>
            <a:xfrm>
              <a:off x="6336304" y="5442203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4">
                  <a:moveTo>
                    <a:pt x="7511612" y="2819781"/>
                  </a:moveTo>
                  <a:lnTo>
                    <a:pt x="138958" y="2819781"/>
                  </a:lnTo>
                  <a:lnTo>
                    <a:pt x="95163" y="2812691"/>
                  </a:lnTo>
                  <a:lnTo>
                    <a:pt x="57001" y="2792919"/>
                  </a:lnTo>
                  <a:lnTo>
                    <a:pt x="26876" y="2762794"/>
                  </a:lnTo>
                  <a:lnTo>
                    <a:pt x="7104" y="2724632"/>
                  </a:lnTo>
                  <a:lnTo>
                    <a:pt x="0" y="2680747"/>
                  </a:lnTo>
                  <a:lnTo>
                    <a:pt x="0" y="139048"/>
                  </a:lnTo>
                  <a:lnTo>
                    <a:pt x="7104" y="95163"/>
                  </a:lnTo>
                  <a:lnTo>
                    <a:pt x="26876" y="57001"/>
                  </a:lnTo>
                  <a:lnTo>
                    <a:pt x="57001" y="26876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7511522" y="0"/>
                  </a:lnTo>
                  <a:lnTo>
                    <a:pt x="7555392" y="7104"/>
                  </a:lnTo>
                  <a:lnTo>
                    <a:pt x="7593545" y="26876"/>
                  </a:lnTo>
                  <a:lnTo>
                    <a:pt x="7623665" y="57001"/>
                  </a:lnTo>
                  <a:lnTo>
                    <a:pt x="7643435" y="95163"/>
                  </a:lnTo>
                  <a:lnTo>
                    <a:pt x="7650540" y="139048"/>
                  </a:lnTo>
                  <a:lnTo>
                    <a:pt x="7650540" y="2680747"/>
                  </a:lnTo>
                  <a:lnTo>
                    <a:pt x="7643435" y="2724632"/>
                  </a:lnTo>
                  <a:lnTo>
                    <a:pt x="7623665" y="2762794"/>
                  </a:lnTo>
                  <a:lnTo>
                    <a:pt x="7593545" y="2792919"/>
                  </a:lnTo>
                  <a:lnTo>
                    <a:pt x="7555392" y="2812691"/>
                  </a:lnTo>
                  <a:lnTo>
                    <a:pt x="7511612" y="281978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431" y="5279897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20"/>
                  </a:moveTo>
                  <a:lnTo>
                    <a:pt x="139049" y="3082320"/>
                  </a:lnTo>
                  <a:lnTo>
                    <a:pt x="95163" y="3075215"/>
                  </a:lnTo>
                  <a:lnTo>
                    <a:pt x="57001" y="3055443"/>
                  </a:lnTo>
                  <a:lnTo>
                    <a:pt x="26876" y="3025318"/>
                  </a:lnTo>
                  <a:lnTo>
                    <a:pt x="7104" y="2987156"/>
                  </a:lnTo>
                  <a:lnTo>
                    <a:pt x="0" y="2943271"/>
                  </a:lnTo>
                  <a:lnTo>
                    <a:pt x="0" y="139018"/>
                  </a:lnTo>
                  <a:lnTo>
                    <a:pt x="7104" y="95148"/>
                  </a:lnTo>
                  <a:lnTo>
                    <a:pt x="26876" y="56994"/>
                  </a:lnTo>
                  <a:lnTo>
                    <a:pt x="57001" y="26874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8225363" y="0"/>
                  </a:lnTo>
                  <a:lnTo>
                    <a:pt x="8269248" y="7104"/>
                  </a:lnTo>
                  <a:lnTo>
                    <a:pt x="8307411" y="26874"/>
                  </a:lnTo>
                  <a:lnTo>
                    <a:pt x="8337535" y="56994"/>
                  </a:lnTo>
                  <a:lnTo>
                    <a:pt x="8357307" y="95148"/>
                  </a:lnTo>
                  <a:lnTo>
                    <a:pt x="8364412" y="139018"/>
                  </a:lnTo>
                  <a:lnTo>
                    <a:pt x="8364412" y="2943271"/>
                  </a:lnTo>
                  <a:lnTo>
                    <a:pt x="8357307" y="2987156"/>
                  </a:lnTo>
                  <a:lnTo>
                    <a:pt x="8337535" y="3025318"/>
                  </a:lnTo>
                  <a:lnTo>
                    <a:pt x="8307411" y="3055443"/>
                  </a:lnTo>
                  <a:lnTo>
                    <a:pt x="8269248" y="3075215"/>
                  </a:lnTo>
                  <a:lnTo>
                    <a:pt x="8225362" y="3082320"/>
                  </a:lnTo>
                  <a:close/>
                </a:path>
              </a:pathLst>
            </a:custGeom>
            <a:solidFill>
              <a:srgbClr val="AB57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1147" y="5878474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32"/>
                  </a:moveTo>
                  <a:lnTo>
                    <a:pt x="2395677" y="688543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104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26" y="1947252"/>
                  </a:lnTo>
                  <a:lnTo>
                    <a:pt x="2256650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104"/>
                  </a:lnTo>
                  <a:lnTo>
                    <a:pt x="2395677" y="1808213"/>
                  </a:lnTo>
                  <a:lnTo>
                    <a:pt x="2395677" y="1258735"/>
                  </a:lnTo>
                  <a:lnTo>
                    <a:pt x="2889466" y="973632"/>
                  </a:lnTo>
                  <a:close/>
                </a:path>
              </a:pathLst>
            </a:custGeom>
            <a:solidFill>
              <a:srgbClr val="87222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784226" y="3140607"/>
            <a:ext cx="1536700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405105" y="2457813"/>
            <a:ext cx="5915025" cy="1958975"/>
          </a:xfrm>
          <a:prstGeom prst="rect"/>
        </p:spPr>
        <p:txBody>
          <a:bodyPr wrap="square" lIns="0" tIns="83185" rIns="0" bIns="0" rtlCol="0" vert="horz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655"/>
              </a:spcBef>
            </a:pP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Expansion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Delivery </a:t>
            </a: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Services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Online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Ordering </a:t>
            </a:r>
            <a:r>
              <a:rPr dirty="0" sz="35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Platforms</a:t>
            </a:r>
            <a:r>
              <a:rPr dirty="0" sz="35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Provide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54329" y="6583414"/>
            <a:ext cx="2196465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97424" y="6153636"/>
            <a:ext cx="6390640" cy="1025525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655"/>
              </a:spcBef>
            </a:pPr>
            <a:r>
              <a:rPr dirty="0" sz="3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Evolving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Consciousness </a:t>
            </a:r>
            <a:r>
              <a:rPr dirty="0" sz="35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703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213" y="2983626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213" y="4555251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213" y="6126876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7213" y="7698501"/>
            <a:ext cx="123825" cy="12382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48421" y="2704131"/>
            <a:ext cx="7999095" cy="683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Take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out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Fried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756285">
              <a:lnSpc>
                <a:spcPct val="114599"/>
              </a:lnSpc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wings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stand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out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practicality,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versatility,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capacity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satisfy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palates.</a:t>
            </a:r>
            <a:endParaRPr sz="3000">
              <a:latin typeface="Verdana"/>
              <a:cs typeface="Verdana"/>
            </a:endParaRPr>
          </a:p>
          <a:p>
            <a:pPr marL="12700" marR="63500">
              <a:lnSpc>
                <a:spcPct val="114599"/>
              </a:lnSpc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find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fried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naturally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appealing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crispy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exterior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delicious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flavor.</a:t>
            </a:r>
            <a:endParaRPr sz="3000">
              <a:latin typeface="Verdana"/>
              <a:cs typeface="Verdana"/>
            </a:endParaRPr>
          </a:p>
          <a:p>
            <a:pPr marL="12700" marR="296545">
              <a:lnSpc>
                <a:spcPct val="114599"/>
              </a:lnSpc>
            </a:pP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First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all,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fried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takeout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option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quick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workplace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meal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lunch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breaks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lot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of professionals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employees.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131" rIns="0" bIns="0" rtlCol="0" vert="horz">
            <a:spAutoFit/>
          </a:bodyPr>
          <a:lstStyle/>
          <a:p>
            <a:pPr marL="951103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31366" y="4026781"/>
            <a:ext cx="1493456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http://tinyurl.com/bdkcc5k6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DAF472L87a8,BAFWDJyds2Y</cp:keywords>
  <dc:title>Take out Fried Chicken Market Report 2024</dc:title>
  <dcterms:created xsi:type="dcterms:W3CDTF">2024-01-16T02:40:16Z</dcterms:created>
  <dcterms:modified xsi:type="dcterms:W3CDTF">2024-01-16T02:40:16Z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