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405" y="1564625"/>
            <a:ext cx="10446334" cy="8585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4456" y="433138"/>
            <a:ext cx="16279087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9761" y="2265437"/>
            <a:ext cx="3019424" cy="17906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40227" y="1841830"/>
            <a:ext cx="2790824" cy="187641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08334" y="1713838"/>
            <a:ext cx="4000499" cy="20002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39761" y="4383938"/>
            <a:ext cx="2266949" cy="22669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16966" y="4437339"/>
            <a:ext cx="3038474" cy="18859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43126" y="4319076"/>
            <a:ext cx="3333749" cy="21621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94121" y="7270028"/>
            <a:ext cx="5362589" cy="9715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364011" y="6655490"/>
            <a:ext cx="3190889" cy="173257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859700" y="7083886"/>
            <a:ext cx="2819399" cy="14192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64193" y="8565915"/>
            <a:ext cx="4610099" cy="13430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1100" y="4026781"/>
            <a:ext cx="1487360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yzas96a5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25409" y="954379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7034" y="2568768"/>
            <a:ext cx="452628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160"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7034" y="3530793"/>
            <a:ext cx="945134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590"/>
              </a:lnSpc>
              <a:spcBef>
                <a:spcPts val="100"/>
              </a:spcBef>
            </a:pPr>
            <a:r>
              <a:rPr dirty="0" sz="8000" spc="-10">
                <a:latin typeface="Arial Black"/>
                <a:cs typeface="Arial Black"/>
              </a:rPr>
              <a:t>SPORTSWEAR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dirty="0" sz="8000" spc="-320">
                <a:latin typeface="Arial Black"/>
                <a:cs typeface="Arial Black"/>
              </a:rPr>
              <a:t>MARKET</a:t>
            </a:r>
            <a:r>
              <a:rPr dirty="0" sz="8000" spc="-105">
                <a:latin typeface="Arial Black"/>
                <a:cs typeface="Arial Black"/>
              </a:rPr>
              <a:t> </a:t>
            </a:r>
            <a:r>
              <a:rPr dirty="0" sz="8000" spc="-270">
                <a:latin typeface="Arial Black"/>
                <a:cs typeface="Arial Black"/>
              </a:rPr>
              <a:t>REPORT </a:t>
            </a:r>
            <a:r>
              <a:rPr dirty="0" sz="8000" spc="135"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5946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50850" y="2166152"/>
            <a:ext cx="8930640" cy="735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8615">
              <a:lnSpc>
                <a:spcPct val="114599"/>
              </a:lnSpc>
              <a:spcBef>
                <a:spcPts val="100"/>
              </a:spcBef>
            </a:pPr>
            <a:r>
              <a:rPr dirty="0" sz="3000" spc="-20">
                <a:latin typeface="Verdana"/>
                <a:cs typeface="Verdana"/>
              </a:rPr>
              <a:t>Sportswear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pertains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attire,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95">
                <a:latin typeface="Verdana"/>
                <a:cs typeface="Verdana"/>
              </a:rPr>
              <a:t>shoes,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>
                <a:latin typeface="Verdana"/>
                <a:cs typeface="Verdana"/>
              </a:rPr>
              <a:t>additional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items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that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explicitly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crafted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for </a:t>
            </a:r>
            <a:r>
              <a:rPr dirty="0" sz="3000">
                <a:latin typeface="Verdana"/>
                <a:cs typeface="Verdana"/>
              </a:rPr>
              <a:t>athletic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endeavors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physical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exertion.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3000" spc="-30">
                <a:latin typeface="Verdana"/>
                <a:cs typeface="Verdana"/>
              </a:rPr>
              <a:t>These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articles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clothing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meticulously </a:t>
            </a:r>
            <a:r>
              <a:rPr dirty="0" sz="3000" spc="55">
                <a:latin typeface="Verdana"/>
                <a:cs typeface="Verdana"/>
              </a:rPr>
              <a:t>designed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offer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25">
                <a:latin typeface="Verdana"/>
                <a:cs typeface="Verdana"/>
              </a:rPr>
              <a:t>ease,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adaptability,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 spc="-45">
                <a:latin typeface="Verdana"/>
                <a:cs typeface="Verdana"/>
              </a:rPr>
              <a:t>ventilation,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empowering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individuals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>
                <a:latin typeface="Verdana"/>
                <a:cs typeface="Verdana"/>
              </a:rPr>
              <a:t>participate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wide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array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sports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fitness </a:t>
            </a:r>
            <a:r>
              <a:rPr dirty="0" sz="3000">
                <a:latin typeface="Verdana"/>
                <a:cs typeface="Verdana"/>
              </a:rPr>
              <a:t>pursuits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with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enhanced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efficacy.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is </a:t>
            </a:r>
            <a:r>
              <a:rPr dirty="0" sz="3000">
                <a:latin typeface="Verdana"/>
                <a:cs typeface="Verdana"/>
              </a:rPr>
              <a:t>projected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experience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growth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>
                <a:latin typeface="Verdana"/>
                <a:cs typeface="Verdana"/>
              </a:rPr>
              <a:t>escalating</a:t>
            </a:r>
            <a:r>
              <a:rPr dirty="0" sz="3000" spc="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consciousness</a:t>
            </a:r>
            <a:r>
              <a:rPr dirty="0" sz="3000" spc="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surrounding</a:t>
            </a:r>
            <a:r>
              <a:rPr dirty="0" sz="3000" spc="1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 spc="55">
                <a:latin typeface="Verdana"/>
                <a:cs typeface="Verdana"/>
              </a:rPr>
              <a:t>importance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leading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healthy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lifestyle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multitude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health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advantages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associated </a:t>
            </a:r>
            <a:r>
              <a:rPr dirty="0" sz="3000" spc="65">
                <a:latin typeface="Verdana"/>
                <a:cs typeface="Verdana"/>
              </a:rPr>
              <a:t>with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engaging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activities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like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swimming, </a:t>
            </a:r>
            <a:r>
              <a:rPr dirty="0" sz="3000" spc="-95">
                <a:latin typeface="Verdana"/>
                <a:cs typeface="Verdana"/>
              </a:rPr>
              <a:t>yoga,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running,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aerobics.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91643" y="5689792"/>
            <a:ext cx="8572500" cy="2595245"/>
            <a:chOff x="291643" y="5689792"/>
            <a:chExt cx="8572500" cy="2595245"/>
          </a:xfrm>
        </p:grpSpPr>
        <p:sp>
          <p:nvSpPr>
            <p:cNvPr id="4" name="object 4" descr=""/>
            <p:cNvSpPr/>
            <p:nvPr/>
          </p:nvSpPr>
          <p:spPr>
            <a:xfrm>
              <a:off x="291643" y="5689792"/>
              <a:ext cx="8572500" cy="2595245"/>
            </a:xfrm>
            <a:custGeom>
              <a:avLst/>
              <a:gdLst/>
              <a:ahLst/>
              <a:cxnLst/>
              <a:rect l="l" t="t" r="r" b="b"/>
              <a:pathLst>
                <a:path w="8572500" h="2595245">
                  <a:moveTo>
                    <a:pt x="7619948" y="2595245"/>
                  </a:moveTo>
                  <a:lnTo>
                    <a:pt x="952325" y="2595245"/>
                  </a:lnTo>
                  <a:lnTo>
                    <a:pt x="904959" y="2594084"/>
                  </a:lnTo>
                  <a:lnTo>
                    <a:pt x="858023" y="2590623"/>
                  </a:lnTo>
                  <a:lnTo>
                    <a:pt x="811745" y="2584922"/>
                  </a:lnTo>
                  <a:lnTo>
                    <a:pt x="766179" y="2577035"/>
                  </a:lnTo>
                  <a:lnTo>
                    <a:pt x="721381" y="2567017"/>
                  </a:lnTo>
                  <a:lnTo>
                    <a:pt x="677404" y="2554922"/>
                  </a:lnTo>
                  <a:lnTo>
                    <a:pt x="634303" y="2540805"/>
                  </a:lnTo>
                  <a:lnTo>
                    <a:pt x="592133" y="2524720"/>
                  </a:lnTo>
                  <a:lnTo>
                    <a:pt x="550948" y="2506722"/>
                  </a:lnTo>
                  <a:lnTo>
                    <a:pt x="510804" y="2486866"/>
                  </a:lnTo>
                  <a:lnTo>
                    <a:pt x="471754" y="2465206"/>
                  </a:lnTo>
                  <a:lnTo>
                    <a:pt x="433852" y="2441797"/>
                  </a:lnTo>
                  <a:lnTo>
                    <a:pt x="397155" y="2416692"/>
                  </a:lnTo>
                  <a:lnTo>
                    <a:pt x="361715" y="2389948"/>
                  </a:lnTo>
                  <a:lnTo>
                    <a:pt x="327589" y="2361618"/>
                  </a:lnTo>
                  <a:lnTo>
                    <a:pt x="294830" y="2331757"/>
                  </a:lnTo>
                  <a:lnTo>
                    <a:pt x="263492" y="2300420"/>
                  </a:lnTo>
                  <a:lnTo>
                    <a:pt x="233631" y="2267661"/>
                  </a:lnTo>
                  <a:lnTo>
                    <a:pt x="205301" y="2233534"/>
                  </a:lnTo>
                  <a:lnTo>
                    <a:pt x="178557" y="2198095"/>
                  </a:lnTo>
                  <a:lnTo>
                    <a:pt x="153453" y="2161397"/>
                  </a:lnTo>
                  <a:lnTo>
                    <a:pt x="130043" y="2123496"/>
                  </a:lnTo>
                  <a:lnTo>
                    <a:pt x="108383" y="2084445"/>
                  </a:lnTo>
                  <a:lnTo>
                    <a:pt x="88527" y="2044301"/>
                  </a:lnTo>
                  <a:lnTo>
                    <a:pt x="70529" y="2003116"/>
                  </a:lnTo>
                  <a:lnTo>
                    <a:pt x="54444" y="1960946"/>
                  </a:lnTo>
                  <a:lnTo>
                    <a:pt x="40327" y="1917845"/>
                  </a:lnTo>
                  <a:lnTo>
                    <a:pt x="28232" y="1873868"/>
                  </a:lnTo>
                  <a:lnTo>
                    <a:pt x="18214" y="1829069"/>
                  </a:lnTo>
                  <a:lnTo>
                    <a:pt x="10327" y="1783504"/>
                  </a:lnTo>
                  <a:lnTo>
                    <a:pt x="4626" y="1737225"/>
                  </a:lnTo>
                  <a:lnTo>
                    <a:pt x="1165" y="1690289"/>
                  </a:lnTo>
                  <a:lnTo>
                    <a:pt x="0" y="1642750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3" y="0"/>
                  </a:lnTo>
                  <a:lnTo>
                    <a:pt x="7619781" y="0"/>
                  </a:lnTo>
                  <a:lnTo>
                    <a:pt x="7667315" y="1165"/>
                  </a:lnTo>
                  <a:lnTo>
                    <a:pt x="7714251" y="4626"/>
                  </a:lnTo>
                  <a:lnTo>
                    <a:pt x="7760530" y="10327"/>
                  </a:lnTo>
                  <a:lnTo>
                    <a:pt x="7806095" y="18214"/>
                  </a:lnTo>
                  <a:lnTo>
                    <a:pt x="7850894" y="28232"/>
                  </a:lnTo>
                  <a:lnTo>
                    <a:pt x="7894871" y="40327"/>
                  </a:lnTo>
                  <a:lnTo>
                    <a:pt x="7937972" y="54444"/>
                  </a:lnTo>
                  <a:lnTo>
                    <a:pt x="7980142" y="70529"/>
                  </a:lnTo>
                  <a:lnTo>
                    <a:pt x="8021327" y="88527"/>
                  </a:lnTo>
                  <a:lnTo>
                    <a:pt x="8061472" y="108383"/>
                  </a:lnTo>
                  <a:lnTo>
                    <a:pt x="8100522" y="130043"/>
                  </a:lnTo>
                  <a:lnTo>
                    <a:pt x="8138423" y="153452"/>
                  </a:lnTo>
                  <a:lnTo>
                    <a:pt x="8175121" y="178556"/>
                  </a:lnTo>
                  <a:lnTo>
                    <a:pt x="8210560" y="205301"/>
                  </a:lnTo>
                  <a:lnTo>
                    <a:pt x="8244687" y="233631"/>
                  </a:lnTo>
                  <a:lnTo>
                    <a:pt x="8277446" y="263491"/>
                  </a:lnTo>
                  <a:lnTo>
                    <a:pt x="8308783" y="294829"/>
                  </a:lnTo>
                  <a:lnTo>
                    <a:pt x="8338644" y="327588"/>
                  </a:lnTo>
                  <a:lnTo>
                    <a:pt x="8366974" y="361715"/>
                  </a:lnTo>
                  <a:lnTo>
                    <a:pt x="8393719" y="397154"/>
                  </a:lnTo>
                  <a:lnTo>
                    <a:pt x="8418823" y="433852"/>
                  </a:lnTo>
                  <a:lnTo>
                    <a:pt x="8442232" y="471753"/>
                  </a:lnTo>
                  <a:lnTo>
                    <a:pt x="8463892" y="510803"/>
                  </a:lnTo>
                  <a:lnTo>
                    <a:pt x="8483748" y="550948"/>
                  </a:lnTo>
                  <a:lnTo>
                    <a:pt x="8501746" y="592133"/>
                  </a:lnTo>
                  <a:lnTo>
                    <a:pt x="8517831" y="634303"/>
                  </a:lnTo>
                  <a:lnTo>
                    <a:pt x="8531948" y="677404"/>
                  </a:lnTo>
                  <a:lnTo>
                    <a:pt x="8544043" y="721381"/>
                  </a:lnTo>
                  <a:lnTo>
                    <a:pt x="8554061" y="766179"/>
                  </a:lnTo>
                  <a:lnTo>
                    <a:pt x="8561948" y="811745"/>
                  </a:lnTo>
                  <a:lnTo>
                    <a:pt x="8567649" y="858023"/>
                  </a:lnTo>
                  <a:lnTo>
                    <a:pt x="8571110" y="904960"/>
                  </a:lnTo>
                  <a:lnTo>
                    <a:pt x="8572275" y="952499"/>
                  </a:lnTo>
                  <a:lnTo>
                    <a:pt x="8572275" y="1642750"/>
                  </a:lnTo>
                  <a:lnTo>
                    <a:pt x="8571110" y="1690289"/>
                  </a:lnTo>
                  <a:lnTo>
                    <a:pt x="8567649" y="1737225"/>
                  </a:lnTo>
                  <a:lnTo>
                    <a:pt x="8561948" y="1783504"/>
                  </a:lnTo>
                  <a:lnTo>
                    <a:pt x="8554061" y="1829069"/>
                  </a:lnTo>
                  <a:lnTo>
                    <a:pt x="8544043" y="1873868"/>
                  </a:lnTo>
                  <a:lnTo>
                    <a:pt x="8531948" y="1917845"/>
                  </a:lnTo>
                  <a:lnTo>
                    <a:pt x="8517831" y="1960946"/>
                  </a:lnTo>
                  <a:lnTo>
                    <a:pt x="8501746" y="2003116"/>
                  </a:lnTo>
                  <a:lnTo>
                    <a:pt x="8483748" y="2044301"/>
                  </a:lnTo>
                  <a:lnTo>
                    <a:pt x="8463892" y="2084445"/>
                  </a:lnTo>
                  <a:lnTo>
                    <a:pt x="8442232" y="2123496"/>
                  </a:lnTo>
                  <a:lnTo>
                    <a:pt x="8418823" y="2161397"/>
                  </a:lnTo>
                  <a:lnTo>
                    <a:pt x="8393719" y="2198095"/>
                  </a:lnTo>
                  <a:lnTo>
                    <a:pt x="8366974" y="2233534"/>
                  </a:lnTo>
                  <a:lnTo>
                    <a:pt x="8338644" y="2267661"/>
                  </a:lnTo>
                  <a:lnTo>
                    <a:pt x="8308783" y="2300420"/>
                  </a:lnTo>
                  <a:lnTo>
                    <a:pt x="8277446" y="2331757"/>
                  </a:lnTo>
                  <a:lnTo>
                    <a:pt x="8244687" y="2361618"/>
                  </a:lnTo>
                  <a:lnTo>
                    <a:pt x="8210560" y="2389948"/>
                  </a:lnTo>
                  <a:lnTo>
                    <a:pt x="8175121" y="2416692"/>
                  </a:lnTo>
                  <a:lnTo>
                    <a:pt x="8138423" y="2441797"/>
                  </a:lnTo>
                  <a:lnTo>
                    <a:pt x="8100522" y="2465206"/>
                  </a:lnTo>
                  <a:lnTo>
                    <a:pt x="8061472" y="2486866"/>
                  </a:lnTo>
                  <a:lnTo>
                    <a:pt x="8021327" y="2506722"/>
                  </a:lnTo>
                  <a:lnTo>
                    <a:pt x="7980142" y="2524720"/>
                  </a:lnTo>
                  <a:lnTo>
                    <a:pt x="7937972" y="2540805"/>
                  </a:lnTo>
                  <a:lnTo>
                    <a:pt x="7894871" y="2554922"/>
                  </a:lnTo>
                  <a:lnTo>
                    <a:pt x="7850894" y="2567017"/>
                  </a:lnTo>
                  <a:lnTo>
                    <a:pt x="7806095" y="2577035"/>
                  </a:lnTo>
                  <a:lnTo>
                    <a:pt x="7760530" y="2584922"/>
                  </a:lnTo>
                  <a:lnTo>
                    <a:pt x="7714251" y="2590623"/>
                  </a:lnTo>
                  <a:lnTo>
                    <a:pt x="7667315" y="2594084"/>
                  </a:lnTo>
                  <a:lnTo>
                    <a:pt x="7619948" y="2595245"/>
                  </a:lnTo>
                  <a:close/>
                </a:path>
              </a:pathLst>
            </a:custGeom>
            <a:solidFill>
              <a:srgbClr val="7C2E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523" y="6008674"/>
              <a:ext cx="2095499" cy="20954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95710" y="5924976"/>
              <a:ext cx="2063114" cy="2063114"/>
            </a:xfrm>
            <a:custGeom>
              <a:avLst/>
              <a:gdLst/>
              <a:ahLst/>
              <a:cxnLst/>
              <a:rect l="l" t="t" r="r" b="b"/>
              <a:pathLst>
                <a:path w="2063114" h="2063115">
                  <a:moveTo>
                    <a:pt x="1032386" y="2062956"/>
                  </a:moveTo>
                  <a:lnTo>
                    <a:pt x="1030567" y="2062956"/>
                  </a:lnTo>
                  <a:lnTo>
                    <a:pt x="982920" y="2061854"/>
                  </a:lnTo>
                  <a:lnTo>
                    <a:pt x="934942" y="2058519"/>
                  </a:lnTo>
                  <a:lnTo>
                    <a:pt x="887590" y="2053021"/>
                  </a:lnTo>
                  <a:lnTo>
                    <a:pt x="840916" y="2045410"/>
                  </a:lnTo>
                  <a:lnTo>
                    <a:pt x="794968" y="2035735"/>
                  </a:lnTo>
                  <a:lnTo>
                    <a:pt x="749796" y="2024046"/>
                  </a:lnTo>
                  <a:lnTo>
                    <a:pt x="705450" y="2010392"/>
                  </a:lnTo>
                  <a:lnTo>
                    <a:pt x="661978" y="1994823"/>
                  </a:lnTo>
                  <a:lnTo>
                    <a:pt x="619432" y="1977388"/>
                  </a:lnTo>
                  <a:lnTo>
                    <a:pt x="577859" y="1958138"/>
                  </a:lnTo>
                  <a:lnTo>
                    <a:pt x="537310" y="1937120"/>
                  </a:lnTo>
                  <a:lnTo>
                    <a:pt x="497833" y="1914386"/>
                  </a:lnTo>
                  <a:lnTo>
                    <a:pt x="459480" y="1889984"/>
                  </a:lnTo>
                  <a:lnTo>
                    <a:pt x="422299" y="1863964"/>
                  </a:lnTo>
                  <a:lnTo>
                    <a:pt x="386339" y="1836375"/>
                  </a:lnTo>
                  <a:lnTo>
                    <a:pt x="351651" y="1807268"/>
                  </a:lnTo>
                  <a:lnTo>
                    <a:pt x="318284" y="1776691"/>
                  </a:lnTo>
                  <a:lnTo>
                    <a:pt x="286287" y="1744694"/>
                  </a:lnTo>
                  <a:lnTo>
                    <a:pt x="255710" y="1711327"/>
                  </a:lnTo>
                  <a:lnTo>
                    <a:pt x="226602" y="1676639"/>
                  </a:lnTo>
                  <a:lnTo>
                    <a:pt x="199013" y="1640680"/>
                  </a:lnTo>
                  <a:lnTo>
                    <a:pt x="172993" y="1603499"/>
                  </a:lnTo>
                  <a:lnTo>
                    <a:pt x="148590" y="1565146"/>
                  </a:lnTo>
                  <a:lnTo>
                    <a:pt x="125856" y="1525670"/>
                  </a:lnTo>
                  <a:lnTo>
                    <a:pt x="104838" y="1485121"/>
                  </a:lnTo>
                  <a:lnTo>
                    <a:pt x="85587" y="1443549"/>
                  </a:lnTo>
                  <a:lnTo>
                    <a:pt x="68152" y="1401002"/>
                  </a:lnTo>
                  <a:lnTo>
                    <a:pt x="52582" y="1357530"/>
                  </a:lnTo>
                  <a:lnTo>
                    <a:pt x="38928" y="1313184"/>
                  </a:lnTo>
                  <a:lnTo>
                    <a:pt x="27239" y="1268012"/>
                  </a:lnTo>
                  <a:lnTo>
                    <a:pt x="17564" y="1222064"/>
                  </a:lnTo>
                  <a:lnTo>
                    <a:pt x="9952" y="1175390"/>
                  </a:lnTo>
                  <a:lnTo>
                    <a:pt x="4454" y="1128039"/>
                  </a:lnTo>
                  <a:lnTo>
                    <a:pt x="1119" y="1080060"/>
                  </a:lnTo>
                  <a:lnTo>
                    <a:pt x="0" y="1031380"/>
                  </a:lnTo>
                  <a:lnTo>
                    <a:pt x="1119" y="982947"/>
                  </a:lnTo>
                  <a:lnTo>
                    <a:pt x="4454" y="934968"/>
                  </a:lnTo>
                  <a:lnTo>
                    <a:pt x="9952" y="887616"/>
                  </a:lnTo>
                  <a:lnTo>
                    <a:pt x="17564" y="840942"/>
                  </a:lnTo>
                  <a:lnTo>
                    <a:pt x="27239" y="794993"/>
                  </a:lnTo>
                  <a:lnTo>
                    <a:pt x="38928" y="749820"/>
                  </a:lnTo>
                  <a:lnTo>
                    <a:pt x="52582" y="705473"/>
                  </a:lnTo>
                  <a:lnTo>
                    <a:pt x="68152" y="662001"/>
                  </a:lnTo>
                  <a:lnTo>
                    <a:pt x="85587" y="619453"/>
                  </a:lnTo>
                  <a:lnTo>
                    <a:pt x="104838" y="577880"/>
                  </a:lnTo>
                  <a:lnTo>
                    <a:pt x="125856" y="537330"/>
                  </a:lnTo>
                  <a:lnTo>
                    <a:pt x="148590" y="497853"/>
                  </a:lnTo>
                  <a:lnTo>
                    <a:pt x="172993" y="459498"/>
                  </a:lnTo>
                  <a:lnTo>
                    <a:pt x="199013" y="422316"/>
                  </a:lnTo>
                  <a:lnTo>
                    <a:pt x="226602" y="386356"/>
                  </a:lnTo>
                  <a:lnTo>
                    <a:pt x="255710" y="351666"/>
                  </a:lnTo>
                  <a:lnTo>
                    <a:pt x="286287" y="318298"/>
                  </a:lnTo>
                  <a:lnTo>
                    <a:pt x="318284" y="286300"/>
                  </a:lnTo>
                  <a:lnTo>
                    <a:pt x="351651" y="255722"/>
                  </a:lnTo>
                  <a:lnTo>
                    <a:pt x="386339" y="226613"/>
                  </a:lnTo>
                  <a:lnTo>
                    <a:pt x="422299" y="199024"/>
                  </a:lnTo>
                  <a:lnTo>
                    <a:pt x="459480" y="173002"/>
                  </a:lnTo>
                  <a:lnTo>
                    <a:pt x="497833" y="148599"/>
                  </a:lnTo>
                  <a:lnTo>
                    <a:pt x="537310" y="125863"/>
                  </a:lnTo>
                  <a:lnTo>
                    <a:pt x="577859" y="104845"/>
                  </a:lnTo>
                  <a:lnTo>
                    <a:pt x="619432" y="85593"/>
                  </a:lnTo>
                  <a:lnTo>
                    <a:pt x="661978" y="68157"/>
                  </a:lnTo>
                  <a:lnTo>
                    <a:pt x="705450" y="52587"/>
                  </a:lnTo>
                  <a:lnTo>
                    <a:pt x="749796" y="38933"/>
                  </a:lnTo>
                  <a:lnTo>
                    <a:pt x="794968" y="27243"/>
                  </a:lnTo>
                  <a:lnTo>
                    <a:pt x="840916" y="17567"/>
                  </a:lnTo>
                  <a:lnTo>
                    <a:pt x="887590" y="9956"/>
                  </a:lnTo>
                  <a:lnTo>
                    <a:pt x="934942" y="4457"/>
                  </a:lnTo>
                  <a:lnTo>
                    <a:pt x="982920" y="1122"/>
                  </a:lnTo>
                  <a:lnTo>
                    <a:pt x="1031471" y="0"/>
                  </a:lnTo>
                  <a:lnTo>
                    <a:pt x="1080033" y="1122"/>
                  </a:lnTo>
                  <a:lnTo>
                    <a:pt x="1128012" y="4457"/>
                  </a:lnTo>
                  <a:lnTo>
                    <a:pt x="1175363" y="9956"/>
                  </a:lnTo>
                  <a:lnTo>
                    <a:pt x="1222037" y="17567"/>
                  </a:lnTo>
                  <a:lnTo>
                    <a:pt x="1267985" y="27243"/>
                  </a:lnTo>
                  <a:lnTo>
                    <a:pt x="1313157" y="38933"/>
                  </a:lnTo>
                  <a:lnTo>
                    <a:pt x="1357504" y="52587"/>
                  </a:lnTo>
                  <a:lnTo>
                    <a:pt x="1400975" y="68157"/>
                  </a:lnTo>
                  <a:lnTo>
                    <a:pt x="1443522" y="85593"/>
                  </a:lnTo>
                  <a:lnTo>
                    <a:pt x="1485095" y="104845"/>
                  </a:lnTo>
                  <a:lnTo>
                    <a:pt x="1525645" y="125863"/>
                  </a:lnTo>
                  <a:lnTo>
                    <a:pt x="1565121" y="148599"/>
                  </a:lnTo>
                  <a:lnTo>
                    <a:pt x="1603474" y="173002"/>
                  </a:lnTo>
                  <a:lnTo>
                    <a:pt x="1640655" y="199024"/>
                  </a:lnTo>
                  <a:lnTo>
                    <a:pt x="1676615" y="226613"/>
                  </a:lnTo>
                  <a:lnTo>
                    <a:pt x="1711303" y="255722"/>
                  </a:lnTo>
                  <a:lnTo>
                    <a:pt x="1744670" y="286300"/>
                  </a:lnTo>
                  <a:lnTo>
                    <a:pt x="1776667" y="318298"/>
                  </a:lnTo>
                  <a:lnTo>
                    <a:pt x="1807244" y="351666"/>
                  </a:lnTo>
                  <a:lnTo>
                    <a:pt x="1836352" y="386356"/>
                  </a:lnTo>
                  <a:lnTo>
                    <a:pt x="1863941" y="422316"/>
                  </a:lnTo>
                  <a:lnTo>
                    <a:pt x="1889961" y="459498"/>
                  </a:lnTo>
                  <a:lnTo>
                    <a:pt x="1914363" y="497853"/>
                  </a:lnTo>
                  <a:lnTo>
                    <a:pt x="1937098" y="537330"/>
                  </a:lnTo>
                  <a:lnTo>
                    <a:pt x="1958115" y="577880"/>
                  </a:lnTo>
                  <a:lnTo>
                    <a:pt x="1977366" y="619453"/>
                  </a:lnTo>
                  <a:lnTo>
                    <a:pt x="1994801" y="662001"/>
                  </a:lnTo>
                  <a:lnTo>
                    <a:pt x="2010371" y="705473"/>
                  </a:lnTo>
                  <a:lnTo>
                    <a:pt x="2024025" y="749820"/>
                  </a:lnTo>
                  <a:lnTo>
                    <a:pt x="2035714" y="794993"/>
                  </a:lnTo>
                  <a:lnTo>
                    <a:pt x="2045389" y="840942"/>
                  </a:lnTo>
                  <a:lnTo>
                    <a:pt x="2053000" y="887616"/>
                  </a:lnTo>
                  <a:lnTo>
                    <a:pt x="2058498" y="934968"/>
                  </a:lnTo>
                  <a:lnTo>
                    <a:pt x="2061833" y="982947"/>
                  </a:lnTo>
                  <a:lnTo>
                    <a:pt x="2062950" y="1031504"/>
                  </a:lnTo>
                  <a:lnTo>
                    <a:pt x="2061833" y="1080060"/>
                  </a:lnTo>
                  <a:lnTo>
                    <a:pt x="2058498" y="1128039"/>
                  </a:lnTo>
                  <a:lnTo>
                    <a:pt x="2053000" y="1175390"/>
                  </a:lnTo>
                  <a:lnTo>
                    <a:pt x="2045389" y="1222064"/>
                  </a:lnTo>
                  <a:lnTo>
                    <a:pt x="2035714" y="1268012"/>
                  </a:lnTo>
                  <a:lnTo>
                    <a:pt x="2024025" y="1313184"/>
                  </a:lnTo>
                  <a:lnTo>
                    <a:pt x="2010371" y="1357530"/>
                  </a:lnTo>
                  <a:lnTo>
                    <a:pt x="1994801" y="1401002"/>
                  </a:lnTo>
                  <a:lnTo>
                    <a:pt x="1977366" y="1443549"/>
                  </a:lnTo>
                  <a:lnTo>
                    <a:pt x="1958115" y="1485121"/>
                  </a:lnTo>
                  <a:lnTo>
                    <a:pt x="1937098" y="1525670"/>
                  </a:lnTo>
                  <a:lnTo>
                    <a:pt x="1914363" y="1565146"/>
                  </a:lnTo>
                  <a:lnTo>
                    <a:pt x="1889961" y="1603499"/>
                  </a:lnTo>
                  <a:lnTo>
                    <a:pt x="1863941" y="1640680"/>
                  </a:lnTo>
                  <a:lnTo>
                    <a:pt x="1836352" y="1676639"/>
                  </a:lnTo>
                  <a:lnTo>
                    <a:pt x="1807244" y="1711327"/>
                  </a:lnTo>
                  <a:lnTo>
                    <a:pt x="1776667" y="1744694"/>
                  </a:lnTo>
                  <a:lnTo>
                    <a:pt x="1744670" y="1776691"/>
                  </a:lnTo>
                  <a:lnTo>
                    <a:pt x="1711303" y="1807268"/>
                  </a:lnTo>
                  <a:lnTo>
                    <a:pt x="1676615" y="1836375"/>
                  </a:lnTo>
                  <a:lnTo>
                    <a:pt x="1640655" y="1863964"/>
                  </a:lnTo>
                  <a:lnTo>
                    <a:pt x="1603474" y="1889984"/>
                  </a:lnTo>
                  <a:lnTo>
                    <a:pt x="1565121" y="1914386"/>
                  </a:lnTo>
                  <a:lnTo>
                    <a:pt x="1525645" y="1937120"/>
                  </a:lnTo>
                  <a:lnTo>
                    <a:pt x="1485095" y="1958138"/>
                  </a:lnTo>
                  <a:lnTo>
                    <a:pt x="1443522" y="1977388"/>
                  </a:lnTo>
                  <a:lnTo>
                    <a:pt x="1400975" y="1994823"/>
                  </a:lnTo>
                  <a:lnTo>
                    <a:pt x="1357504" y="2010392"/>
                  </a:lnTo>
                  <a:lnTo>
                    <a:pt x="1313157" y="2024046"/>
                  </a:lnTo>
                  <a:lnTo>
                    <a:pt x="1267985" y="2035735"/>
                  </a:lnTo>
                  <a:lnTo>
                    <a:pt x="1222037" y="2045410"/>
                  </a:lnTo>
                  <a:lnTo>
                    <a:pt x="1175363" y="2053021"/>
                  </a:lnTo>
                  <a:lnTo>
                    <a:pt x="1128012" y="2058519"/>
                  </a:lnTo>
                  <a:lnTo>
                    <a:pt x="1080033" y="2061854"/>
                  </a:lnTo>
                  <a:lnTo>
                    <a:pt x="1032386" y="20629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91643" y="2917846"/>
            <a:ext cx="8572500" cy="2595245"/>
            <a:chOff x="291643" y="2917846"/>
            <a:chExt cx="8572500" cy="2595245"/>
          </a:xfrm>
        </p:grpSpPr>
        <p:sp>
          <p:nvSpPr>
            <p:cNvPr id="8" name="object 8" descr=""/>
            <p:cNvSpPr/>
            <p:nvPr/>
          </p:nvSpPr>
          <p:spPr>
            <a:xfrm>
              <a:off x="291643" y="2917846"/>
              <a:ext cx="8572500" cy="2595245"/>
            </a:xfrm>
            <a:custGeom>
              <a:avLst/>
              <a:gdLst/>
              <a:ahLst/>
              <a:cxnLst/>
              <a:rect l="l" t="t" r="r" b="b"/>
              <a:pathLst>
                <a:path w="8572500" h="2595245">
                  <a:moveTo>
                    <a:pt x="7620075" y="2595245"/>
                  </a:moveTo>
                  <a:lnTo>
                    <a:pt x="952199" y="2595245"/>
                  </a:lnTo>
                  <a:lnTo>
                    <a:pt x="904959" y="2594087"/>
                  </a:lnTo>
                  <a:lnTo>
                    <a:pt x="858023" y="2590626"/>
                  </a:lnTo>
                  <a:lnTo>
                    <a:pt x="811745" y="2584925"/>
                  </a:lnTo>
                  <a:lnTo>
                    <a:pt x="766179" y="2577038"/>
                  </a:lnTo>
                  <a:lnTo>
                    <a:pt x="721381" y="2567020"/>
                  </a:lnTo>
                  <a:lnTo>
                    <a:pt x="677404" y="2554925"/>
                  </a:lnTo>
                  <a:lnTo>
                    <a:pt x="634303" y="2540808"/>
                  </a:lnTo>
                  <a:lnTo>
                    <a:pt x="592133" y="2524723"/>
                  </a:lnTo>
                  <a:lnTo>
                    <a:pt x="550948" y="2506725"/>
                  </a:lnTo>
                  <a:lnTo>
                    <a:pt x="510804" y="2486869"/>
                  </a:lnTo>
                  <a:lnTo>
                    <a:pt x="471754" y="2465209"/>
                  </a:lnTo>
                  <a:lnTo>
                    <a:pt x="433852" y="2441800"/>
                  </a:lnTo>
                  <a:lnTo>
                    <a:pt x="397155" y="2416696"/>
                  </a:lnTo>
                  <a:lnTo>
                    <a:pt x="361715" y="2389951"/>
                  </a:lnTo>
                  <a:lnTo>
                    <a:pt x="327589" y="2361621"/>
                  </a:lnTo>
                  <a:lnTo>
                    <a:pt x="294830" y="2331760"/>
                  </a:lnTo>
                  <a:lnTo>
                    <a:pt x="263492" y="2300423"/>
                  </a:lnTo>
                  <a:lnTo>
                    <a:pt x="233631" y="2267664"/>
                  </a:lnTo>
                  <a:lnTo>
                    <a:pt x="205301" y="2233537"/>
                  </a:lnTo>
                  <a:lnTo>
                    <a:pt x="178557" y="2198098"/>
                  </a:lnTo>
                  <a:lnTo>
                    <a:pt x="153453" y="2161400"/>
                  </a:lnTo>
                  <a:lnTo>
                    <a:pt x="130043" y="2123499"/>
                  </a:lnTo>
                  <a:lnTo>
                    <a:pt x="108383" y="2084449"/>
                  </a:lnTo>
                  <a:lnTo>
                    <a:pt x="88527" y="2044304"/>
                  </a:lnTo>
                  <a:lnTo>
                    <a:pt x="70529" y="2003119"/>
                  </a:lnTo>
                  <a:lnTo>
                    <a:pt x="54444" y="1960949"/>
                  </a:lnTo>
                  <a:lnTo>
                    <a:pt x="40327" y="1917848"/>
                  </a:lnTo>
                  <a:lnTo>
                    <a:pt x="28232" y="1873871"/>
                  </a:lnTo>
                  <a:lnTo>
                    <a:pt x="18214" y="1829072"/>
                  </a:lnTo>
                  <a:lnTo>
                    <a:pt x="10327" y="1783507"/>
                  </a:lnTo>
                  <a:lnTo>
                    <a:pt x="4626" y="1737228"/>
                  </a:lnTo>
                  <a:lnTo>
                    <a:pt x="1165" y="1690292"/>
                  </a:lnTo>
                  <a:lnTo>
                    <a:pt x="0" y="1642753"/>
                  </a:lnTo>
                  <a:lnTo>
                    <a:pt x="0" y="952502"/>
                  </a:lnTo>
                  <a:lnTo>
                    <a:pt x="1165" y="904963"/>
                  </a:lnTo>
                  <a:lnTo>
                    <a:pt x="4626" y="858027"/>
                  </a:lnTo>
                  <a:lnTo>
                    <a:pt x="10327" y="811748"/>
                  </a:lnTo>
                  <a:lnTo>
                    <a:pt x="18214" y="766182"/>
                  </a:lnTo>
                  <a:lnTo>
                    <a:pt x="28232" y="721384"/>
                  </a:lnTo>
                  <a:lnTo>
                    <a:pt x="40327" y="677406"/>
                  </a:lnTo>
                  <a:lnTo>
                    <a:pt x="54444" y="634306"/>
                  </a:lnTo>
                  <a:lnTo>
                    <a:pt x="70529" y="592135"/>
                  </a:lnTo>
                  <a:lnTo>
                    <a:pt x="88527" y="550951"/>
                  </a:lnTo>
                  <a:lnTo>
                    <a:pt x="108383" y="510806"/>
                  </a:lnTo>
                  <a:lnTo>
                    <a:pt x="130043" y="471755"/>
                  </a:lnTo>
                  <a:lnTo>
                    <a:pt x="153453" y="433854"/>
                  </a:lnTo>
                  <a:lnTo>
                    <a:pt x="178557" y="397156"/>
                  </a:lnTo>
                  <a:lnTo>
                    <a:pt x="205301" y="361717"/>
                  </a:lnTo>
                  <a:lnTo>
                    <a:pt x="233631" y="327590"/>
                  </a:lnTo>
                  <a:lnTo>
                    <a:pt x="263492" y="294830"/>
                  </a:lnTo>
                  <a:lnTo>
                    <a:pt x="294830" y="263493"/>
                  </a:lnTo>
                  <a:lnTo>
                    <a:pt x="327589" y="233632"/>
                  </a:lnTo>
                  <a:lnTo>
                    <a:pt x="361715" y="205302"/>
                  </a:lnTo>
                  <a:lnTo>
                    <a:pt x="397155" y="178557"/>
                  </a:lnTo>
                  <a:lnTo>
                    <a:pt x="433852" y="153453"/>
                  </a:lnTo>
                  <a:lnTo>
                    <a:pt x="471754" y="130044"/>
                  </a:lnTo>
                  <a:lnTo>
                    <a:pt x="510804" y="108384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5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6" y="0"/>
                  </a:lnTo>
                  <a:lnTo>
                    <a:pt x="7619778" y="0"/>
                  </a:lnTo>
                  <a:lnTo>
                    <a:pt x="7667315" y="1165"/>
                  </a:lnTo>
                  <a:lnTo>
                    <a:pt x="7714251" y="4626"/>
                  </a:lnTo>
                  <a:lnTo>
                    <a:pt x="7760530" y="10327"/>
                  </a:lnTo>
                  <a:lnTo>
                    <a:pt x="7806095" y="18214"/>
                  </a:lnTo>
                  <a:lnTo>
                    <a:pt x="7850894" y="28232"/>
                  </a:lnTo>
                  <a:lnTo>
                    <a:pt x="7894871" y="40327"/>
                  </a:lnTo>
                  <a:lnTo>
                    <a:pt x="7937972" y="54445"/>
                  </a:lnTo>
                  <a:lnTo>
                    <a:pt x="7980142" y="70529"/>
                  </a:lnTo>
                  <a:lnTo>
                    <a:pt x="8021327" y="88527"/>
                  </a:lnTo>
                  <a:lnTo>
                    <a:pt x="8061472" y="108384"/>
                  </a:lnTo>
                  <a:lnTo>
                    <a:pt x="8100522" y="130044"/>
                  </a:lnTo>
                  <a:lnTo>
                    <a:pt x="8138423" y="153453"/>
                  </a:lnTo>
                  <a:lnTo>
                    <a:pt x="8175121" y="178557"/>
                  </a:lnTo>
                  <a:lnTo>
                    <a:pt x="8210560" y="205302"/>
                  </a:lnTo>
                  <a:lnTo>
                    <a:pt x="8244687" y="233632"/>
                  </a:lnTo>
                  <a:lnTo>
                    <a:pt x="8277446" y="263493"/>
                  </a:lnTo>
                  <a:lnTo>
                    <a:pt x="8308783" y="294830"/>
                  </a:lnTo>
                  <a:lnTo>
                    <a:pt x="8338644" y="327590"/>
                  </a:lnTo>
                  <a:lnTo>
                    <a:pt x="8366974" y="361717"/>
                  </a:lnTo>
                  <a:lnTo>
                    <a:pt x="8393719" y="397156"/>
                  </a:lnTo>
                  <a:lnTo>
                    <a:pt x="8418823" y="433854"/>
                  </a:lnTo>
                  <a:lnTo>
                    <a:pt x="8442232" y="471755"/>
                  </a:lnTo>
                  <a:lnTo>
                    <a:pt x="8463892" y="510806"/>
                  </a:lnTo>
                  <a:lnTo>
                    <a:pt x="8483748" y="550951"/>
                  </a:lnTo>
                  <a:lnTo>
                    <a:pt x="8501746" y="592135"/>
                  </a:lnTo>
                  <a:lnTo>
                    <a:pt x="8517831" y="634306"/>
                  </a:lnTo>
                  <a:lnTo>
                    <a:pt x="8531948" y="677406"/>
                  </a:lnTo>
                  <a:lnTo>
                    <a:pt x="8544043" y="721384"/>
                  </a:lnTo>
                  <a:lnTo>
                    <a:pt x="8554061" y="766182"/>
                  </a:lnTo>
                  <a:lnTo>
                    <a:pt x="8561948" y="811748"/>
                  </a:lnTo>
                  <a:lnTo>
                    <a:pt x="8567649" y="858027"/>
                  </a:lnTo>
                  <a:lnTo>
                    <a:pt x="8571110" y="904963"/>
                  </a:lnTo>
                  <a:lnTo>
                    <a:pt x="8572275" y="952502"/>
                  </a:lnTo>
                  <a:lnTo>
                    <a:pt x="8572275" y="1642753"/>
                  </a:lnTo>
                  <a:lnTo>
                    <a:pt x="8571110" y="1690292"/>
                  </a:lnTo>
                  <a:lnTo>
                    <a:pt x="8567649" y="1737228"/>
                  </a:lnTo>
                  <a:lnTo>
                    <a:pt x="8561948" y="1783507"/>
                  </a:lnTo>
                  <a:lnTo>
                    <a:pt x="8554061" y="1829072"/>
                  </a:lnTo>
                  <a:lnTo>
                    <a:pt x="8544043" y="1873871"/>
                  </a:lnTo>
                  <a:lnTo>
                    <a:pt x="8531948" y="1917848"/>
                  </a:lnTo>
                  <a:lnTo>
                    <a:pt x="8517831" y="1960949"/>
                  </a:lnTo>
                  <a:lnTo>
                    <a:pt x="8501746" y="2003119"/>
                  </a:lnTo>
                  <a:lnTo>
                    <a:pt x="8483748" y="2044304"/>
                  </a:lnTo>
                  <a:lnTo>
                    <a:pt x="8463892" y="2084449"/>
                  </a:lnTo>
                  <a:lnTo>
                    <a:pt x="8442232" y="2123499"/>
                  </a:lnTo>
                  <a:lnTo>
                    <a:pt x="8418823" y="2161400"/>
                  </a:lnTo>
                  <a:lnTo>
                    <a:pt x="8393719" y="2198098"/>
                  </a:lnTo>
                  <a:lnTo>
                    <a:pt x="8366974" y="2233537"/>
                  </a:lnTo>
                  <a:lnTo>
                    <a:pt x="8338644" y="2267664"/>
                  </a:lnTo>
                  <a:lnTo>
                    <a:pt x="8308783" y="2300423"/>
                  </a:lnTo>
                  <a:lnTo>
                    <a:pt x="8277446" y="2331760"/>
                  </a:lnTo>
                  <a:lnTo>
                    <a:pt x="8244687" y="2361621"/>
                  </a:lnTo>
                  <a:lnTo>
                    <a:pt x="8210560" y="2389951"/>
                  </a:lnTo>
                  <a:lnTo>
                    <a:pt x="8175121" y="2416696"/>
                  </a:lnTo>
                  <a:lnTo>
                    <a:pt x="8138423" y="2441800"/>
                  </a:lnTo>
                  <a:lnTo>
                    <a:pt x="8100522" y="2465209"/>
                  </a:lnTo>
                  <a:lnTo>
                    <a:pt x="8061472" y="2486869"/>
                  </a:lnTo>
                  <a:lnTo>
                    <a:pt x="8021327" y="2506725"/>
                  </a:lnTo>
                  <a:lnTo>
                    <a:pt x="7980142" y="2524723"/>
                  </a:lnTo>
                  <a:lnTo>
                    <a:pt x="7937972" y="2540808"/>
                  </a:lnTo>
                  <a:lnTo>
                    <a:pt x="7894871" y="2554925"/>
                  </a:lnTo>
                  <a:lnTo>
                    <a:pt x="7850894" y="2567020"/>
                  </a:lnTo>
                  <a:lnTo>
                    <a:pt x="7806095" y="2577038"/>
                  </a:lnTo>
                  <a:lnTo>
                    <a:pt x="7760530" y="2584925"/>
                  </a:lnTo>
                  <a:lnTo>
                    <a:pt x="7714251" y="2590626"/>
                  </a:lnTo>
                  <a:lnTo>
                    <a:pt x="7667315" y="2594087"/>
                  </a:lnTo>
                  <a:lnTo>
                    <a:pt x="7620075" y="2595245"/>
                  </a:lnTo>
                  <a:close/>
                </a:path>
              </a:pathLst>
            </a:custGeom>
            <a:solidFill>
              <a:srgbClr val="7C2E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523" y="3236732"/>
              <a:ext cx="2095499" cy="20954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95710" y="3153034"/>
              <a:ext cx="2063114" cy="2063114"/>
            </a:xfrm>
            <a:custGeom>
              <a:avLst/>
              <a:gdLst/>
              <a:ahLst/>
              <a:cxnLst/>
              <a:rect l="l" t="t" r="r" b="b"/>
              <a:pathLst>
                <a:path w="2063114" h="2063114">
                  <a:moveTo>
                    <a:pt x="1031476" y="2062947"/>
                  </a:moveTo>
                  <a:lnTo>
                    <a:pt x="982920" y="2061824"/>
                  </a:lnTo>
                  <a:lnTo>
                    <a:pt x="934942" y="2058489"/>
                  </a:lnTo>
                  <a:lnTo>
                    <a:pt x="887590" y="2052991"/>
                  </a:lnTo>
                  <a:lnTo>
                    <a:pt x="840916" y="2045380"/>
                  </a:lnTo>
                  <a:lnTo>
                    <a:pt x="794968" y="2035705"/>
                  </a:lnTo>
                  <a:lnTo>
                    <a:pt x="749796" y="2024016"/>
                  </a:lnTo>
                  <a:lnTo>
                    <a:pt x="705450" y="2010362"/>
                  </a:lnTo>
                  <a:lnTo>
                    <a:pt x="661978" y="1994793"/>
                  </a:lnTo>
                  <a:lnTo>
                    <a:pt x="619432" y="1977358"/>
                  </a:lnTo>
                  <a:lnTo>
                    <a:pt x="577859" y="1958107"/>
                  </a:lnTo>
                  <a:lnTo>
                    <a:pt x="537310" y="1937090"/>
                  </a:lnTo>
                  <a:lnTo>
                    <a:pt x="497833" y="1914355"/>
                  </a:lnTo>
                  <a:lnTo>
                    <a:pt x="459480" y="1889953"/>
                  </a:lnTo>
                  <a:lnTo>
                    <a:pt x="422299" y="1863933"/>
                  </a:lnTo>
                  <a:lnTo>
                    <a:pt x="386339" y="1836345"/>
                  </a:lnTo>
                  <a:lnTo>
                    <a:pt x="351651" y="1807237"/>
                  </a:lnTo>
                  <a:lnTo>
                    <a:pt x="318284" y="1776661"/>
                  </a:lnTo>
                  <a:lnTo>
                    <a:pt x="286287" y="1744664"/>
                  </a:lnTo>
                  <a:lnTo>
                    <a:pt x="255710" y="1711297"/>
                  </a:lnTo>
                  <a:lnTo>
                    <a:pt x="226602" y="1676609"/>
                  </a:lnTo>
                  <a:lnTo>
                    <a:pt x="199013" y="1640650"/>
                  </a:lnTo>
                  <a:lnTo>
                    <a:pt x="172993" y="1603469"/>
                  </a:lnTo>
                  <a:lnTo>
                    <a:pt x="148590" y="1565116"/>
                  </a:lnTo>
                  <a:lnTo>
                    <a:pt x="125856" y="1525640"/>
                  </a:lnTo>
                  <a:lnTo>
                    <a:pt x="104838" y="1485091"/>
                  </a:lnTo>
                  <a:lnTo>
                    <a:pt x="85587" y="1443518"/>
                  </a:lnTo>
                  <a:lnTo>
                    <a:pt x="68152" y="1400971"/>
                  </a:lnTo>
                  <a:lnTo>
                    <a:pt x="52582" y="1357500"/>
                  </a:lnTo>
                  <a:lnTo>
                    <a:pt x="38928" y="1313154"/>
                  </a:lnTo>
                  <a:lnTo>
                    <a:pt x="27239" y="1267982"/>
                  </a:lnTo>
                  <a:lnTo>
                    <a:pt x="17564" y="1222034"/>
                  </a:lnTo>
                  <a:lnTo>
                    <a:pt x="9952" y="1175360"/>
                  </a:lnTo>
                  <a:lnTo>
                    <a:pt x="4454" y="1128008"/>
                  </a:lnTo>
                  <a:lnTo>
                    <a:pt x="1119" y="1080030"/>
                  </a:lnTo>
                  <a:lnTo>
                    <a:pt x="0" y="1031350"/>
                  </a:lnTo>
                  <a:lnTo>
                    <a:pt x="1119" y="982917"/>
                  </a:lnTo>
                  <a:lnTo>
                    <a:pt x="4454" y="934938"/>
                  </a:lnTo>
                  <a:lnTo>
                    <a:pt x="9952" y="887587"/>
                  </a:lnTo>
                  <a:lnTo>
                    <a:pt x="17564" y="840912"/>
                  </a:lnTo>
                  <a:lnTo>
                    <a:pt x="27239" y="794964"/>
                  </a:lnTo>
                  <a:lnTo>
                    <a:pt x="38928" y="749792"/>
                  </a:lnTo>
                  <a:lnTo>
                    <a:pt x="52582" y="705446"/>
                  </a:lnTo>
                  <a:lnTo>
                    <a:pt x="68152" y="661975"/>
                  </a:lnTo>
                  <a:lnTo>
                    <a:pt x="85587" y="619428"/>
                  </a:lnTo>
                  <a:lnTo>
                    <a:pt x="104838" y="577855"/>
                  </a:lnTo>
                  <a:lnTo>
                    <a:pt x="125856" y="537306"/>
                  </a:lnTo>
                  <a:lnTo>
                    <a:pt x="148590" y="497830"/>
                  </a:lnTo>
                  <a:lnTo>
                    <a:pt x="172993" y="459477"/>
                  </a:lnTo>
                  <a:lnTo>
                    <a:pt x="199013" y="422296"/>
                  </a:lnTo>
                  <a:lnTo>
                    <a:pt x="226602" y="386337"/>
                  </a:lnTo>
                  <a:lnTo>
                    <a:pt x="255710" y="351649"/>
                  </a:lnTo>
                  <a:lnTo>
                    <a:pt x="286287" y="318282"/>
                  </a:lnTo>
                  <a:lnTo>
                    <a:pt x="318284" y="286286"/>
                  </a:lnTo>
                  <a:lnTo>
                    <a:pt x="351651" y="255709"/>
                  </a:lnTo>
                  <a:lnTo>
                    <a:pt x="386339" y="226601"/>
                  </a:lnTo>
                  <a:lnTo>
                    <a:pt x="422299" y="199013"/>
                  </a:lnTo>
                  <a:lnTo>
                    <a:pt x="459480" y="172993"/>
                  </a:lnTo>
                  <a:lnTo>
                    <a:pt x="497833" y="148591"/>
                  </a:lnTo>
                  <a:lnTo>
                    <a:pt x="537310" y="125856"/>
                  </a:lnTo>
                  <a:lnTo>
                    <a:pt x="577859" y="104839"/>
                  </a:lnTo>
                  <a:lnTo>
                    <a:pt x="619432" y="85588"/>
                  </a:lnTo>
                  <a:lnTo>
                    <a:pt x="661978" y="68153"/>
                  </a:lnTo>
                  <a:lnTo>
                    <a:pt x="705450" y="52584"/>
                  </a:lnTo>
                  <a:lnTo>
                    <a:pt x="749796" y="38930"/>
                  </a:lnTo>
                  <a:lnTo>
                    <a:pt x="794968" y="27241"/>
                  </a:lnTo>
                  <a:lnTo>
                    <a:pt x="840916" y="17566"/>
                  </a:lnTo>
                  <a:lnTo>
                    <a:pt x="887590" y="9955"/>
                  </a:lnTo>
                  <a:lnTo>
                    <a:pt x="934942" y="4457"/>
                  </a:lnTo>
                  <a:lnTo>
                    <a:pt x="982920" y="1122"/>
                  </a:lnTo>
                  <a:lnTo>
                    <a:pt x="1031473" y="0"/>
                  </a:lnTo>
                  <a:lnTo>
                    <a:pt x="1080033" y="1122"/>
                  </a:lnTo>
                  <a:lnTo>
                    <a:pt x="1128012" y="4457"/>
                  </a:lnTo>
                  <a:lnTo>
                    <a:pt x="1175363" y="9955"/>
                  </a:lnTo>
                  <a:lnTo>
                    <a:pt x="1222037" y="17566"/>
                  </a:lnTo>
                  <a:lnTo>
                    <a:pt x="1267985" y="27241"/>
                  </a:lnTo>
                  <a:lnTo>
                    <a:pt x="1313157" y="38930"/>
                  </a:lnTo>
                  <a:lnTo>
                    <a:pt x="1357504" y="52584"/>
                  </a:lnTo>
                  <a:lnTo>
                    <a:pt x="1400975" y="68153"/>
                  </a:lnTo>
                  <a:lnTo>
                    <a:pt x="1443522" y="85588"/>
                  </a:lnTo>
                  <a:lnTo>
                    <a:pt x="1485095" y="104839"/>
                  </a:lnTo>
                  <a:lnTo>
                    <a:pt x="1525645" y="125856"/>
                  </a:lnTo>
                  <a:lnTo>
                    <a:pt x="1565121" y="148591"/>
                  </a:lnTo>
                  <a:lnTo>
                    <a:pt x="1603474" y="172993"/>
                  </a:lnTo>
                  <a:lnTo>
                    <a:pt x="1640655" y="199013"/>
                  </a:lnTo>
                  <a:lnTo>
                    <a:pt x="1676615" y="226601"/>
                  </a:lnTo>
                  <a:lnTo>
                    <a:pt x="1711303" y="255709"/>
                  </a:lnTo>
                  <a:lnTo>
                    <a:pt x="1744670" y="286286"/>
                  </a:lnTo>
                  <a:lnTo>
                    <a:pt x="1776667" y="318282"/>
                  </a:lnTo>
                  <a:lnTo>
                    <a:pt x="1807244" y="351649"/>
                  </a:lnTo>
                  <a:lnTo>
                    <a:pt x="1836352" y="386337"/>
                  </a:lnTo>
                  <a:lnTo>
                    <a:pt x="1863941" y="422296"/>
                  </a:lnTo>
                  <a:lnTo>
                    <a:pt x="1889961" y="459477"/>
                  </a:lnTo>
                  <a:lnTo>
                    <a:pt x="1914363" y="497830"/>
                  </a:lnTo>
                  <a:lnTo>
                    <a:pt x="1937098" y="537306"/>
                  </a:lnTo>
                  <a:lnTo>
                    <a:pt x="1958115" y="577855"/>
                  </a:lnTo>
                  <a:lnTo>
                    <a:pt x="1977366" y="619428"/>
                  </a:lnTo>
                  <a:lnTo>
                    <a:pt x="1994801" y="661975"/>
                  </a:lnTo>
                  <a:lnTo>
                    <a:pt x="2010371" y="705446"/>
                  </a:lnTo>
                  <a:lnTo>
                    <a:pt x="2024025" y="749792"/>
                  </a:lnTo>
                  <a:lnTo>
                    <a:pt x="2035714" y="794964"/>
                  </a:lnTo>
                  <a:lnTo>
                    <a:pt x="2045389" y="840912"/>
                  </a:lnTo>
                  <a:lnTo>
                    <a:pt x="2053000" y="887587"/>
                  </a:lnTo>
                  <a:lnTo>
                    <a:pt x="2058498" y="934938"/>
                  </a:lnTo>
                  <a:lnTo>
                    <a:pt x="2061833" y="982917"/>
                  </a:lnTo>
                  <a:lnTo>
                    <a:pt x="2062950" y="1031474"/>
                  </a:lnTo>
                  <a:lnTo>
                    <a:pt x="2061833" y="1080030"/>
                  </a:lnTo>
                  <a:lnTo>
                    <a:pt x="2058498" y="1128008"/>
                  </a:lnTo>
                  <a:lnTo>
                    <a:pt x="2053000" y="1175360"/>
                  </a:lnTo>
                  <a:lnTo>
                    <a:pt x="2045389" y="1222034"/>
                  </a:lnTo>
                  <a:lnTo>
                    <a:pt x="2035714" y="1267982"/>
                  </a:lnTo>
                  <a:lnTo>
                    <a:pt x="2024025" y="1313154"/>
                  </a:lnTo>
                  <a:lnTo>
                    <a:pt x="2010371" y="1357500"/>
                  </a:lnTo>
                  <a:lnTo>
                    <a:pt x="1994801" y="1400971"/>
                  </a:lnTo>
                  <a:lnTo>
                    <a:pt x="1977366" y="1443518"/>
                  </a:lnTo>
                  <a:lnTo>
                    <a:pt x="1958115" y="1485091"/>
                  </a:lnTo>
                  <a:lnTo>
                    <a:pt x="1937098" y="1525640"/>
                  </a:lnTo>
                  <a:lnTo>
                    <a:pt x="1914363" y="1565116"/>
                  </a:lnTo>
                  <a:lnTo>
                    <a:pt x="1889961" y="1603469"/>
                  </a:lnTo>
                  <a:lnTo>
                    <a:pt x="1863941" y="1640650"/>
                  </a:lnTo>
                  <a:lnTo>
                    <a:pt x="1836352" y="1676609"/>
                  </a:lnTo>
                  <a:lnTo>
                    <a:pt x="1807244" y="1711297"/>
                  </a:lnTo>
                  <a:lnTo>
                    <a:pt x="1776667" y="1744664"/>
                  </a:lnTo>
                  <a:lnTo>
                    <a:pt x="1744670" y="1776661"/>
                  </a:lnTo>
                  <a:lnTo>
                    <a:pt x="1711303" y="1807237"/>
                  </a:lnTo>
                  <a:lnTo>
                    <a:pt x="1676615" y="1836345"/>
                  </a:lnTo>
                  <a:lnTo>
                    <a:pt x="1640655" y="1863933"/>
                  </a:lnTo>
                  <a:lnTo>
                    <a:pt x="1603474" y="1889953"/>
                  </a:lnTo>
                  <a:lnTo>
                    <a:pt x="1565121" y="1914355"/>
                  </a:lnTo>
                  <a:lnTo>
                    <a:pt x="1525645" y="1937090"/>
                  </a:lnTo>
                  <a:lnTo>
                    <a:pt x="1485095" y="1958107"/>
                  </a:lnTo>
                  <a:lnTo>
                    <a:pt x="1443522" y="1977358"/>
                  </a:lnTo>
                  <a:lnTo>
                    <a:pt x="1400975" y="1994793"/>
                  </a:lnTo>
                  <a:lnTo>
                    <a:pt x="1357504" y="2010362"/>
                  </a:lnTo>
                  <a:lnTo>
                    <a:pt x="1313157" y="2024016"/>
                  </a:lnTo>
                  <a:lnTo>
                    <a:pt x="1267985" y="2035705"/>
                  </a:lnTo>
                  <a:lnTo>
                    <a:pt x="1222037" y="2045380"/>
                  </a:lnTo>
                  <a:lnTo>
                    <a:pt x="1175363" y="2052991"/>
                  </a:lnTo>
                  <a:lnTo>
                    <a:pt x="1128012" y="2058489"/>
                  </a:lnTo>
                  <a:lnTo>
                    <a:pt x="1080033" y="2061824"/>
                  </a:lnTo>
                  <a:lnTo>
                    <a:pt x="1031476" y="20629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965215" y="6225999"/>
            <a:ext cx="1323975" cy="649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41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00" spc="-15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40" sz="6150" spc="-162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00" spc="-53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69579" y="6931657"/>
            <a:ext cx="1315085" cy="649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0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49367" y="6056340"/>
            <a:ext cx="1754505" cy="1734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115" marR="5080" indent="-19050">
              <a:lnSpc>
                <a:spcPct val="116799"/>
              </a:lnSpc>
              <a:spcBef>
                <a:spcPts val="95"/>
              </a:spcBef>
            </a:pPr>
            <a:r>
              <a:rPr dirty="0" sz="48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7.00%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467" rIns="0" bIns="0" rtlCol="0" vert="horz">
            <a:spAutoFit/>
          </a:bodyPr>
          <a:lstStyle/>
          <a:p>
            <a:pPr marL="576199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990615" y="3828260"/>
            <a:ext cx="1273175" cy="649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00" spc="-49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014763" y="3284367"/>
            <a:ext cx="4824095" cy="173418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65"/>
              </a:spcBef>
            </a:pPr>
            <a:r>
              <a:rPr dirty="0" sz="4800" spc="-3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480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8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65">
                <a:solidFill>
                  <a:srgbClr val="FFFFFF"/>
                </a:solidFill>
                <a:latin typeface="Arial"/>
                <a:cs typeface="Arial"/>
              </a:rPr>
              <a:t>180.5</a:t>
            </a:r>
            <a:r>
              <a:rPr dirty="0" sz="48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24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969065"/>
            <a:ext cx="8839200" cy="2510790"/>
            <a:chOff x="0" y="1969065"/>
            <a:chExt cx="8839200" cy="2510790"/>
          </a:xfrm>
        </p:grpSpPr>
        <p:sp>
          <p:nvSpPr>
            <p:cNvPr id="4" name="object 4" descr=""/>
            <p:cNvSpPr/>
            <p:nvPr/>
          </p:nvSpPr>
          <p:spPr>
            <a:xfrm>
              <a:off x="2678589" y="1969065"/>
              <a:ext cx="6160770" cy="2510790"/>
            </a:xfrm>
            <a:custGeom>
              <a:avLst/>
              <a:gdLst/>
              <a:ahLst/>
              <a:cxnLst/>
              <a:rect l="l" t="t" r="r" b="b"/>
              <a:pathLst>
                <a:path w="6160770" h="2510790">
                  <a:moveTo>
                    <a:pt x="6069540" y="2510568"/>
                  </a:moveTo>
                  <a:lnTo>
                    <a:pt x="91007" y="2510568"/>
                  </a:lnTo>
                  <a:lnTo>
                    <a:pt x="57867" y="2503852"/>
                  </a:lnTo>
                  <a:lnTo>
                    <a:pt x="27768" y="2483528"/>
                  </a:lnTo>
                  <a:lnTo>
                    <a:pt x="7450" y="2453421"/>
                  </a:lnTo>
                  <a:lnTo>
                    <a:pt x="0" y="2416643"/>
                  </a:lnTo>
                  <a:lnTo>
                    <a:pt x="0" y="94640"/>
                  </a:lnTo>
                  <a:lnTo>
                    <a:pt x="7450" y="57873"/>
                  </a:lnTo>
                  <a:lnTo>
                    <a:pt x="27768" y="27774"/>
                  </a:lnTo>
                  <a:lnTo>
                    <a:pt x="57867" y="7456"/>
                  </a:lnTo>
                  <a:lnTo>
                    <a:pt x="94669" y="0"/>
                  </a:lnTo>
                  <a:lnTo>
                    <a:pt x="6065879" y="0"/>
                  </a:lnTo>
                  <a:lnTo>
                    <a:pt x="6102672" y="7456"/>
                  </a:lnTo>
                  <a:lnTo>
                    <a:pt x="6132771" y="27774"/>
                  </a:lnTo>
                  <a:lnTo>
                    <a:pt x="6153091" y="57873"/>
                  </a:lnTo>
                  <a:lnTo>
                    <a:pt x="6160543" y="94640"/>
                  </a:lnTo>
                  <a:lnTo>
                    <a:pt x="6160543" y="2416643"/>
                  </a:lnTo>
                  <a:lnTo>
                    <a:pt x="6153091" y="2453421"/>
                  </a:lnTo>
                  <a:lnTo>
                    <a:pt x="6132771" y="2483528"/>
                  </a:lnTo>
                  <a:lnTo>
                    <a:pt x="6102672" y="2503852"/>
                  </a:lnTo>
                  <a:lnTo>
                    <a:pt x="6069540" y="2510568"/>
                  </a:lnTo>
                  <a:close/>
                </a:path>
              </a:pathLst>
            </a:custGeom>
            <a:solidFill>
              <a:srgbClr val="486A7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667085"/>
              <a:ext cx="3604260" cy="992505"/>
            </a:xfrm>
            <a:custGeom>
              <a:avLst/>
              <a:gdLst/>
              <a:ahLst/>
              <a:cxnLst/>
              <a:rect l="l" t="t" r="r" b="b"/>
              <a:pathLst>
                <a:path w="3604260" h="992504">
                  <a:moveTo>
                    <a:pt x="0" y="992251"/>
                  </a:moveTo>
                  <a:lnTo>
                    <a:pt x="0" y="0"/>
                  </a:lnTo>
                  <a:lnTo>
                    <a:pt x="3247979" y="0"/>
                  </a:lnTo>
                  <a:lnTo>
                    <a:pt x="3604229" y="992251"/>
                  </a:lnTo>
                  <a:lnTo>
                    <a:pt x="0" y="99225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0" y="0"/>
            <a:ext cx="18286730" cy="1341120"/>
          </a:xfrm>
          <a:custGeom>
            <a:avLst/>
            <a:gdLst/>
            <a:ahLst/>
            <a:cxnLst/>
            <a:rect l="l" t="t" r="r" b="b"/>
            <a:pathLst>
              <a:path w="18286730" h="1341120">
                <a:moveTo>
                  <a:pt x="18286135" y="1340948"/>
                </a:moveTo>
                <a:lnTo>
                  <a:pt x="0" y="1340948"/>
                </a:lnTo>
                <a:lnTo>
                  <a:pt x="0" y="0"/>
                </a:lnTo>
                <a:lnTo>
                  <a:pt x="18286135" y="0"/>
                </a:lnTo>
                <a:lnTo>
                  <a:pt x="18286135" y="1340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255149" y="2951624"/>
            <a:ext cx="2749550" cy="480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950" spc="15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950" spc="-10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950" spc="29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950">
              <a:latin typeface="Trebuchet MS"/>
              <a:cs typeface="Trebuchet M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8271" y="2786271"/>
            <a:ext cx="180975" cy="18097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8271" y="3433971"/>
            <a:ext cx="180975" cy="18097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724044" y="2478391"/>
            <a:ext cx="2192020" cy="135890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 marR="5080">
              <a:lnSpc>
                <a:spcPts val="5100"/>
              </a:lnSpc>
              <a:spcBef>
                <a:spcPts val="500"/>
              </a:spcBef>
            </a:pPr>
            <a:r>
              <a:rPr dirty="0" sz="4500" spc="-10">
                <a:solidFill>
                  <a:srgbClr val="FFFFFF"/>
                </a:solidFill>
                <a:latin typeface="Verdana"/>
                <a:cs typeface="Verdana"/>
              </a:rPr>
              <a:t>Shoes Clothes</a:t>
            </a:r>
            <a:endParaRPr sz="450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4711658"/>
            <a:ext cx="8839200" cy="2510790"/>
            <a:chOff x="0" y="4711658"/>
            <a:chExt cx="8839200" cy="2510790"/>
          </a:xfrm>
        </p:grpSpPr>
        <p:sp>
          <p:nvSpPr>
            <p:cNvPr id="13" name="object 13" descr=""/>
            <p:cNvSpPr/>
            <p:nvPr/>
          </p:nvSpPr>
          <p:spPr>
            <a:xfrm>
              <a:off x="2678589" y="4711658"/>
              <a:ext cx="6160770" cy="2510790"/>
            </a:xfrm>
            <a:custGeom>
              <a:avLst/>
              <a:gdLst/>
              <a:ahLst/>
              <a:cxnLst/>
              <a:rect l="l" t="t" r="r" b="b"/>
              <a:pathLst>
                <a:path w="6160770" h="2510790">
                  <a:moveTo>
                    <a:pt x="6069525" y="2510568"/>
                  </a:moveTo>
                  <a:lnTo>
                    <a:pt x="91022" y="2510568"/>
                  </a:lnTo>
                  <a:lnTo>
                    <a:pt x="57867" y="2503849"/>
                  </a:lnTo>
                  <a:lnTo>
                    <a:pt x="27768" y="2483525"/>
                  </a:lnTo>
                  <a:lnTo>
                    <a:pt x="7450" y="2453418"/>
                  </a:lnTo>
                  <a:lnTo>
                    <a:pt x="0" y="2416640"/>
                  </a:lnTo>
                  <a:lnTo>
                    <a:pt x="0" y="94636"/>
                  </a:lnTo>
                  <a:lnTo>
                    <a:pt x="27768" y="27767"/>
                  </a:lnTo>
                  <a:lnTo>
                    <a:pt x="94669" y="0"/>
                  </a:lnTo>
                  <a:lnTo>
                    <a:pt x="6065879" y="0"/>
                  </a:lnTo>
                  <a:lnTo>
                    <a:pt x="6102672" y="7454"/>
                  </a:lnTo>
                  <a:lnTo>
                    <a:pt x="6132771" y="27767"/>
                  </a:lnTo>
                  <a:lnTo>
                    <a:pt x="6153091" y="57864"/>
                  </a:lnTo>
                  <a:lnTo>
                    <a:pt x="6160543" y="94636"/>
                  </a:lnTo>
                  <a:lnTo>
                    <a:pt x="6160543" y="2416640"/>
                  </a:lnTo>
                  <a:lnTo>
                    <a:pt x="6153091" y="2453418"/>
                  </a:lnTo>
                  <a:lnTo>
                    <a:pt x="6132771" y="2483525"/>
                  </a:lnTo>
                  <a:lnTo>
                    <a:pt x="6102672" y="2503849"/>
                  </a:lnTo>
                  <a:lnTo>
                    <a:pt x="6069525" y="2510568"/>
                  </a:lnTo>
                  <a:close/>
                </a:path>
              </a:pathLst>
            </a:custGeom>
            <a:solidFill>
              <a:srgbClr val="854E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5409681"/>
              <a:ext cx="3604260" cy="992505"/>
            </a:xfrm>
            <a:custGeom>
              <a:avLst/>
              <a:gdLst/>
              <a:ahLst/>
              <a:cxnLst/>
              <a:rect l="l" t="t" r="r" b="b"/>
              <a:pathLst>
                <a:path w="3604260" h="992504">
                  <a:moveTo>
                    <a:pt x="0" y="992245"/>
                  </a:moveTo>
                  <a:lnTo>
                    <a:pt x="0" y="0"/>
                  </a:lnTo>
                  <a:lnTo>
                    <a:pt x="3247979" y="0"/>
                  </a:lnTo>
                  <a:lnTo>
                    <a:pt x="3604229" y="992245"/>
                  </a:lnTo>
                  <a:lnTo>
                    <a:pt x="0" y="99224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54628" y="5476249"/>
            <a:ext cx="1750695" cy="8591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 indent="88900">
              <a:lnSpc>
                <a:spcPts val="2980"/>
              </a:lnSpc>
              <a:spcBef>
                <a:spcPts val="700"/>
              </a:spcBef>
            </a:pPr>
            <a:r>
              <a:rPr dirty="0" sz="2950" spc="375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29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950" spc="200">
                <a:solidFill>
                  <a:srgbClr val="43B4BD"/>
                </a:solidFill>
                <a:latin typeface="Trebuchet MS"/>
                <a:cs typeface="Trebuchet MS"/>
              </a:rPr>
              <a:t>Use </a:t>
            </a:r>
            <a:r>
              <a:rPr dirty="0" sz="2950" spc="29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950">
              <a:latin typeface="Trebuchet MS"/>
              <a:cs typeface="Trebuchet MS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308271" y="5192222"/>
            <a:ext cx="180975" cy="1476375"/>
            <a:chOff x="4308271" y="5192222"/>
            <a:chExt cx="180975" cy="1476375"/>
          </a:xfrm>
        </p:grpSpPr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8271" y="5192222"/>
              <a:ext cx="180975" cy="18097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8271" y="5839922"/>
              <a:ext cx="180975" cy="18097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8271" y="6487622"/>
              <a:ext cx="180975" cy="180975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724196" y="4884247"/>
            <a:ext cx="2357120" cy="200660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 marR="5080">
              <a:lnSpc>
                <a:spcPts val="5100"/>
              </a:lnSpc>
              <a:spcBef>
                <a:spcPts val="500"/>
              </a:spcBef>
            </a:pPr>
            <a:r>
              <a:rPr dirty="0" sz="4500" spc="204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4500" spc="229">
                <a:solidFill>
                  <a:srgbClr val="FFFFFF"/>
                </a:solidFill>
                <a:latin typeface="Verdana"/>
                <a:cs typeface="Verdana"/>
              </a:rPr>
              <a:t>Women </a:t>
            </a:r>
            <a:r>
              <a:rPr dirty="0" sz="4500" spc="-20">
                <a:solidFill>
                  <a:srgbClr val="FFFFFF"/>
                </a:solidFill>
                <a:latin typeface="Verdana"/>
                <a:cs typeface="Verdana"/>
              </a:rPr>
              <a:t>Kids</a:t>
            </a:r>
            <a:endParaRPr sz="4500">
              <a:latin typeface="Verdana"/>
              <a:cs typeface="Verdana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0" y="7454249"/>
            <a:ext cx="8839200" cy="2510790"/>
            <a:chOff x="0" y="7454249"/>
            <a:chExt cx="8839200" cy="2510790"/>
          </a:xfrm>
        </p:grpSpPr>
        <p:sp>
          <p:nvSpPr>
            <p:cNvPr id="22" name="object 22" descr=""/>
            <p:cNvSpPr/>
            <p:nvPr/>
          </p:nvSpPr>
          <p:spPr>
            <a:xfrm>
              <a:off x="2678589" y="7454249"/>
              <a:ext cx="6160770" cy="2510790"/>
            </a:xfrm>
            <a:custGeom>
              <a:avLst/>
              <a:gdLst/>
              <a:ahLst/>
              <a:cxnLst/>
              <a:rect l="l" t="t" r="r" b="b"/>
              <a:pathLst>
                <a:path w="6160770" h="2510790">
                  <a:moveTo>
                    <a:pt x="6069525" y="2510568"/>
                  </a:moveTo>
                  <a:lnTo>
                    <a:pt x="91023" y="2510568"/>
                  </a:lnTo>
                  <a:lnTo>
                    <a:pt x="57867" y="2503849"/>
                  </a:lnTo>
                  <a:lnTo>
                    <a:pt x="27768" y="2483525"/>
                  </a:lnTo>
                  <a:lnTo>
                    <a:pt x="7450" y="2453418"/>
                  </a:lnTo>
                  <a:lnTo>
                    <a:pt x="0" y="2416640"/>
                  </a:lnTo>
                  <a:lnTo>
                    <a:pt x="0" y="94636"/>
                  </a:lnTo>
                  <a:lnTo>
                    <a:pt x="7450" y="57864"/>
                  </a:lnTo>
                  <a:lnTo>
                    <a:pt x="27768" y="27767"/>
                  </a:lnTo>
                  <a:lnTo>
                    <a:pt x="57867" y="7454"/>
                  </a:lnTo>
                  <a:lnTo>
                    <a:pt x="94669" y="0"/>
                  </a:lnTo>
                  <a:lnTo>
                    <a:pt x="6065880" y="0"/>
                  </a:lnTo>
                  <a:lnTo>
                    <a:pt x="6102672" y="7454"/>
                  </a:lnTo>
                  <a:lnTo>
                    <a:pt x="6132771" y="27767"/>
                  </a:lnTo>
                  <a:lnTo>
                    <a:pt x="6153091" y="57864"/>
                  </a:lnTo>
                  <a:lnTo>
                    <a:pt x="6160543" y="94636"/>
                  </a:lnTo>
                  <a:lnTo>
                    <a:pt x="6160543" y="2416640"/>
                  </a:lnTo>
                  <a:lnTo>
                    <a:pt x="6153091" y="2453418"/>
                  </a:lnTo>
                  <a:lnTo>
                    <a:pt x="6132771" y="2483525"/>
                  </a:lnTo>
                  <a:lnTo>
                    <a:pt x="6102672" y="2503849"/>
                  </a:lnTo>
                  <a:lnTo>
                    <a:pt x="6069525" y="2510568"/>
                  </a:lnTo>
                  <a:close/>
                </a:path>
              </a:pathLst>
            </a:custGeom>
            <a:solidFill>
              <a:srgbClr val="2015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0" y="8152272"/>
              <a:ext cx="3604260" cy="992505"/>
            </a:xfrm>
            <a:custGeom>
              <a:avLst/>
              <a:gdLst/>
              <a:ahLst/>
              <a:cxnLst/>
              <a:rect l="l" t="t" r="r" b="b"/>
              <a:pathLst>
                <a:path w="3604260" h="992504">
                  <a:moveTo>
                    <a:pt x="0" y="992245"/>
                  </a:moveTo>
                  <a:lnTo>
                    <a:pt x="0" y="0"/>
                  </a:lnTo>
                  <a:lnTo>
                    <a:pt x="3247979" y="0"/>
                  </a:lnTo>
                  <a:lnTo>
                    <a:pt x="3604229" y="992245"/>
                  </a:lnTo>
                  <a:lnTo>
                    <a:pt x="0" y="99224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94082" y="8218839"/>
            <a:ext cx="2271395" cy="8591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46710" marR="5080" indent="-334645">
              <a:lnSpc>
                <a:spcPts val="2980"/>
              </a:lnSpc>
              <a:spcBef>
                <a:spcPts val="700"/>
              </a:spcBef>
            </a:pPr>
            <a:r>
              <a:rPr dirty="0" sz="2950" spc="16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2950" spc="229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2950">
              <a:latin typeface="Trebuchet MS"/>
              <a:cs typeface="Trebuchet MS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308271" y="8183864"/>
            <a:ext cx="180975" cy="828675"/>
            <a:chOff x="4308271" y="8183864"/>
            <a:chExt cx="180975" cy="828675"/>
          </a:xfrm>
        </p:grpSpPr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8271" y="8183864"/>
              <a:ext cx="180975" cy="18097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8271" y="8831564"/>
              <a:ext cx="180975" cy="180975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4724196" y="7875889"/>
            <a:ext cx="1931670" cy="135890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 marR="5080">
              <a:lnSpc>
                <a:spcPts val="5100"/>
              </a:lnSpc>
              <a:spcBef>
                <a:spcPts val="500"/>
              </a:spcBef>
            </a:pPr>
            <a:r>
              <a:rPr dirty="0" sz="4500" spc="70">
                <a:solidFill>
                  <a:srgbClr val="FFFFFF"/>
                </a:solidFill>
                <a:latin typeface="Verdana"/>
                <a:cs typeface="Verdana"/>
              </a:rPr>
              <a:t>Online </a:t>
            </a:r>
            <a:r>
              <a:rPr dirty="0" sz="45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4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90"/>
              <a:t> </a:t>
            </a:r>
            <a:r>
              <a:rPr dirty="0" sz="5000"/>
              <a:t>Sportswear</a:t>
            </a:r>
            <a:r>
              <a:rPr dirty="0" sz="5000" spc="-90"/>
              <a:t> </a:t>
            </a:r>
            <a:r>
              <a:rPr dirty="0" sz="5000"/>
              <a:t>Market</a:t>
            </a:r>
            <a:r>
              <a:rPr dirty="0" sz="5000" spc="-85"/>
              <a:t> </a:t>
            </a:r>
            <a:r>
              <a:rPr dirty="0" sz="5000"/>
              <a:t>Revenue</a:t>
            </a:r>
            <a:r>
              <a:rPr dirty="0" sz="5000" spc="-90"/>
              <a:t> </a:t>
            </a:r>
            <a:r>
              <a:rPr dirty="0" sz="5000"/>
              <a:t>share</a:t>
            </a:r>
            <a:r>
              <a:rPr dirty="0" sz="5000" spc="-90"/>
              <a:t> </a:t>
            </a:r>
            <a:r>
              <a:rPr dirty="0" sz="5000" spc="135"/>
              <a:t>for</a:t>
            </a:r>
            <a:r>
              <a:rPr dirty="0" sz="5000" spc="-8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338735" y="5095938"/>
            <a:ext cx="4718050" cy="146367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706245" marR="5080" indent="-1694180">
              <a:lnSpc>
                <a:spcPts val="5330"/>
              </a:lnSpc>
              <a:spcBef>
                <a:spcPts val="835"/>
              </a:spcBef>
            </a:pPr>
            <a:r>
              <a:rPr dirty="0" sz="5000" spc="9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70">
                <a:latin typeface="Verdana"/>
                <a:cs typeface="Verdana"/>
              </a:rPr>
              <a:t>America </a:t>
            </a:r>
            <a:r>
              <a:rPr dirty="0" sz="5000" spc="-515">
                <a:latin typeface="Verdana"/>
                <a:cs typeface="Verdana"/>
              </a:rPr>
              <a:t>45%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791357" y="1716166"/>
            <a:ext cx="10264140" cy="3266440"/>
            <a:chOff x="3791357" y="1716166"/>
            <a:chExt cx="10264140" cy="3266440"/>
          </a:xfrm>
        </p:grpSpPr>
        <p:sp>
          <p:nvSpPr>
            <p:cNvPr id="4" name="object 4" descr=""/>
            <p:cNvSpPr/>
            <p:nvPr/>
          </p:nvSpPr>
          <p:spPr>
            <a:xfrm>
              <a:off x="5948019" y="1888178"/>
              <a:ext cx="8107680" cy="2988310"/>
            </a:xfrm>
            <a:custGeom>
              <a:avLst/>
              <a:gdLst/>
              <a:ahLst/>
              <a:cxnLst/>
              <a:rect l="l" t="t" r="r" b="b"/>
              <a:pathLst>
                <a:path w="8107680" h="2988310">
                  <a:moveTo>
                    <a:pt x="7959973" y="2988134"/>
                  </a:moveTo>
                  <a:lnTo>
                    <a:pt x="147340" y="2988134"/>
                  </a:lnTo>
                  <a:lnTo>
                    <a:pt x="100848" y="2980605"/>
                  </a:lnTo>
                  <a:lnTo>
                    <a:pt x="60411" y="2959655"/>
                  </a:lnTo>
                  <a:lnTo>
                    <a:pt x="28487" y="2927735"/>
                  </a:lnTo>
                  <a:lnTo>
                    <a:pt x="7531" y="2887297"/>
                  </a:lnTo>
                  <a:lnTo>
                    <a:pt x="0" y="2840794"/>
                  </a:lnTo>
                  <a:lnTo>
                    <a:pt x="0" y="147342"/>
                  </a:lnTo>
                  <a:lnTo>
                    <a:pt x="7531" y="100842"/>
                  </a:lnTo>
                  <a:lnTo>
                    <a:pt x="28487" y="60404"/>
                  </a:lnTo>
                  <a:lnTo>
                    <a:pt x="60411" y="28482"/>
                  </a:lnTo>
                  <a:lnTo>
                    <a:pt x="100848" y="7529"/>
                  </a:lnTo>
                  <a:lnTo>
                    <a:pt x="147339" y="0"/>
                  </a:lnTo>
                  <a:lnTo>
                    <a:pt x="7959973" y="0"/>
                  </a:lnTo>
                  <a:lnTo>
                    <a:pt x="8006477" y="7529"/>
                  </a:lnTo>
                  <a:lnTo>
                    <a:pt x="8046915" y="28482"/>
                  </a:lnTo>
                  <a:lnTo>
                    <a:pt x="8078835" y="60404"/>
                  </a:lnTo>
                  <a:lnTo>
                    <a:pt x="8099785" y="100842"/>
                  </a:lnTo>
                  <a:lnTo>
                    <a:pt x="8107313" y="147342"/>
                  </a:lnTo>
                  <a:lnTo>
                    <a:pt x="8107313" y="2840794"/>
                  </a:lnTo>
                  <a:lnTo>
                    <a:pt x="8099785" y="2887297"/>
                  </a:lnTo>
                  <a:lnTo>
                    <a:pt x="8078835" y="2927735"/>
                  </a:lnTo>
                  <a:lnTo>
                    <a:pt x="8046915" y="2959655"/>
                  </a:lnTo>
                  <a:lnTo>
                    <a:pt x="8006477" y="2980605"/>
                  </a:lnTo>
                  <a:lnTo>
                    <a:pt x="7959973" y="2988134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91535" y="1716166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86" y="3251199"/>
                  </a:moveTo>
                  <a:lnTo>
                    <a:pt x="146581" y="3251199"/>
                  </a:lnTo>
                  <a:lnTo>
                    <a:pt x="100368" y="3243715"/>
                  </a:lnTo>
                  <a:lnTo>
                    <a:pt x="60117" y="3222854"/>
                  </a:lnTo>
                  <a:lnTo>
                    <a:pt x="28345" y="3191073"/>
                  </a:lnTo>
                  <a:lnTo>
                    <a:pt x="7492" y="3150816"/>
                  </a:lnTo>
                  <a:lnTo>
                    <a:pt x="0" y="3104525"/>
                  </a:lnTo>
                  <a:lnTo>
                    <a:pt x="0" y="146658"/>
                  </a:lnTo>
                  <a:lnTo>
                    <a:pt x="7492" y="100374"/>
                  </a:lnTo>
                  <a:lnTo>
                    <a:pt x="28345" y="60124"/>
                  </a:lnTo>
                  <a:lnTo>
                    <a:pt x="60117" y="28350"/>
                  </a:lnTo>
                  <a:lnTo>
                    <a:pt x="100368" y="7494"/>
                  </a:lnTo>
                  <a:lnTo>
                    <a:pt x="146655" y="0"/>
                  </a:lnTo>
                  <a:lnTo>
                    <a:pt x="8676012" y="0"/>
                  </a:lnTo>
                  <a:lnTo>
                    <a:pt x="8722300" y="7494"/>
                  </a:lnTo>
                  <a:lnTo>
                    <a:pt x="8762550" y="28350"/>
                  </a:lnTo>
                  <a:lnTo>
                    <a:pt x="8794322" y="60124"/>
                  </a:lnTo>
                  <a:lnTo>
                    <a:pt x="8815175" y="100374"/>
                  </a:lnTo>
                  <a:lnTo>
                    <a:pt x="8822669" y="146658"/>
                  </a:lnTo>
                  <a:lnTo>
                    <a:pt x="8822669" y="3104525"/>
                  </a:lnTo>
                  <a:lnTo>
                    <a:pt x="8815175" y="3150816"/>
                  </a:lnTo>
                  <a:lnTo>
                    <a:pt x="8794322" y="3191073"/>
                  </a:lnTo>
                  <a:lnTo>
                    <a:pt x="8762550" y="3222854"/>
                  </a:lnTo>
                  <a:lnTo>
                    <a:pt x="8722300" y="3243715"/>
                  </a:lnTo>
                  <a:lnTo>
                    <a:pt x="8676086" y="3251199"/>
                  </a:lnTo>
                  <a:close/>
                </a:path>
              </a:pathLst>
            </a:custGeom>
            <a:solidFill>
              <a:srgbClr val="4134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91356" y="2350489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60"/>
                  </a:moveTo>
                  <a:lnTo>
                    <a:pt x="2538717" y="729653"/>
                  </a:lnTo>
                  <a:lnTo>
                    <a:pt x="2538717" y="147345"/>
                  </a:lnTo>
                  <a:lnTo>
                    <a:pt x="2531186" y="100838"/>
                  </a:lnTo>
                  <a:lnTo>
                    <a:pt x="2510231" y="60401"/>
                  </a:lnTo>
                  <a:lnTo>
                    <a:pt x="2478303" y="28486"/>
                  </a:lnTo>
                  <a:lnTo>
                    <a:pt x="2437866" y="7531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31"/>
                  </a:lnTo>
                  <a:lnTo>
                    <a:pt x="60401" y="28486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45"/>
                  </a:lnTo>
                  <a:lnTo>
                    <a:pt x="0" y="1916176"/>
                  </a:lnTo>
                  <a:lnTo>
                    <a:pt x="7518" y="1962670"/>
                  </a:lnTo>
                  <a:lnTo>
                    <a:pt x="28473" y="2003120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32" y="2063521"/>
                  </a:lnTo>
                  <a:lnTo>
                    <a:pt x="2391372" y="2063521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20"/>
                  </a:lnTo>
                  <a:lnTo>
                    <a:pt x="2531186" y="1962670"/>
                  </a:lnTo>
                  <a:lnTo>
                    <a:pt x="2538717" y="1916176"/>
                  </a:lnTo>
                  <a:lnTo>
                    <a:pt x="2538717" y="1333881"/>
                  </a:lnTo>
                  <a:lnTo>
                    <a:pt x="3061957" y="1031760"/>
                  </a:lnTo>
                  <a:close/>
                </a:path>
              </a:pathLst>
            </a:custGeom>
            <a:solidFill>
              <a:srgbClr val="60280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791357" y="5304464"/>
            <a:ext cx="10264140" cy="3266440"/>
            <a:chOff x="3791357" y="5304464"/>
            <a:chExt cx="10264140" cy="3266440"/>
          </a:xfrm>
        </p:grpSpPr>
        <p:sp>
          <p:nvSpPr>
            <p:cNvPr id="8" name="object 8" descr=""/>
            <p:cNvSpPr/>
            <p:nvPr/>
          </p:nvSpPr>
          <p:spPr>
            <a:xfrm>
              <a:off x="5191535" y="5304464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30" y="3251200"/>
                  </a:moveTo>
                  <a:lnTo>
                    <a:pt x="146638" y="3251200"/>
                  </a:lnTo>
                  <a:lnTo>
                    <a:pt x="100368" y="3243709"/>
                  </a:lnTo>
                  <a:lnTo>
                    <a:pt x="60117" y="3222856"/>
                  </a:lnTo>
                  <a:lnTo>
                    <a:pt x="28345" y="3191084"/>
                  </a:lnTo>
                  <a:lnTo>
                    <a:pt x="7492" y="3150834"/>
                  </a:lnTo>
                  <a:lnTo>
                    <a:pt x="0" y="3104547"/>
                  </a:lnTo>
                  <a:lnTo>
                    <a:pt x="0" y="146686"/>
                  </a:lnTo>
                  <a:lnTo>
                    <a:pt x="7492" y="100396"/>
                  </a:lnTo>
                  <a:lnTo>
                    <a:pt x="28345" y="60138"/>
                  </a:lnTo>
                  <a:lnTo>
                    <a:pt x="60117" y="28357"/>
                  </a:lnTo>
                  <a:lnTo>
                    <a:pt x="100368" y="7496"/>
                  </a:lnTo>
                  <a:lnTo>
                    <a:pt x="146655" y="0"/>
                  </a:lnTo>
                  <a:lnTo>
                    <a:pt x="8676013" y="0"/>
                  </a:lnTo>
                  <a:lnTo>
                    <a:pt x="8722300" y="7496"/>
                  </a:lnTo>
                  <a:lnTo>
                    <a:pt x="8762550" y="28357"/>
                  </a:lnTo>
                  <a:lnTo>
                    <a:pt x="8794322" y="60138"/>
                  </a:lnTo>
                  <a:lnTo>
                    <a:pt x="8815175" y="100396"/>
                  </a:lnTo>
                  <a:lnTo>
                    <a:pt x="8822669" y="146686"/>
                  </a:lnTo>
                  <a:lnTo>
                    <a:pt x="8822669" y="3104547"/>
                  </a:lnTo>
                  <a:lnTo>
                    <a:pt x="8815175" y="3150834"/>
                  </a:lnTo>
                  <a:lnTo>
                    <a:pt x="8794322" y="3191084"/>
                  </a:lnTo>
                  <a:lnTo>
                    <a:pt x="8762550" y="3222856"/>
                  </a:lnTo>
                  <a:lnTo>
                    <a:pt x="8722300" y="3243709"/>
                  </a:lnTo>
                  <a:lnTo>
                    <a:pt x="8676030" y="3251200"/>
                  </a:lnTo>
                  <a:close/>
                </a:path>
              </a:pathLst>
            </a:custGeom>
            <a:solidFill>
              <a:srgbClr val="6028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791356" y="5905905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48"/>
                  </a:moveTo>
                  <a:lnTo>
                    <a:pt x="2538717" y="729653"/>
                  </a:lnTo>
                  <a:lnTo>
                    <a:pt x="2538717" y="147345"/>
                  </a:lnTo>
                  <a:lnTo>
                    <a:pt x="2531186" y="100838"/>
                  </a:lnTo>
                  <a:lnTo>
                    <a:pt x="2510231" y="60401"/>
                  </a:lnTo>
                  <a:lnTo>
                    <a:pt x="2478303" y="28473"/>
                  </a:lnTo>
                  <a:lnTo>
                    <a:pt x="2437866" y="7531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31"/>
                  </a:lnTo>
                  <a:lnTo>
                    <a:pt x="60401" y="28473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45"/>
                  </a:lnTo>
                  <a:lnTo>
                    <a:pt x="0" y="1916176"/>
                  </a:lnTo>
                  <a:lnTo>
                    <a:pt x="7518" y="1962670"/>
                  </a:lnTo>
                  <a:lnTo>
                    <a:pt x="28473" y="2003107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20" y="2063508"/>
                  </a:lnTo>
                  <a:lnTo>
                    <a:pt x="2391384" y="2063508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07"/>
                  </a:lnTo>
                  <a:lnTo>
                    <a:pt x="2531186" y="1962670"/>
                  </a:lnTo>
                  <a:lnTo>
                    <a:pt x="2538717" y="1916176"/>
                  </a:lnTo>
                  <a:lnTo>
                    <a:pt x="2538717" y="1333868"/>
                  </a:lnTo>
                  <a:lnTo>
                    <a:pt x="3061957" y="1031748"/>
                  </a:lnTo>
                  <a:close/>
                </a:path>
              </a:pathLst>
            </a:custGeom>
            <a:solidFill>
              <a:srgbClr val="41342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304026" y="3005341"/>
            <a:ext cx="1626870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024500" y="2461555"/>
            <a:ext cx="5988050" cy="1706245"/>
          </a:xfrm>
          <a:prstGeom prst="rect"/>
        </p:spPr>
        <p:txBody>
          <a:bodyPr wrap="square" lIns="0" tIns="97155" rIns="0" bIns="0" rtlCol="0" vert="horz">
            <a:spAutoFit/>
          </a:bodyPr>
          <a:lstStyle/>
          <a:p>
            <a:pPr algn="just" marL="12700" marR="5080">
              <a:lnSpc>
                <a:spcPts val="4200"/>
              </a:lnSpc>
              <a:spcBef>
                <a:spcPts val="765"/>
              </a:spcBef>
            </a:pP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Fitness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Consciousness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54433" y="6653684"/>
            <a:ext cx="2326005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24500" y="6347074"/>
            <a:ext cx="6379210" cy="117284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765"/>
              </a:spcBef>
            </a:pP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Disruptionsto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8939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0604" y="2428502"/>
            <a:ext cx="133350" cy="1333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0604" y="3400052"/>
            <a:ext cx="133350" cy="1333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0604" y="5343152"/>
            <a:ext cx="133350" cy="1333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0604" y="7772027"/>
            <a:ext cx="133350" cy="13335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841874" y="2184059"/>
            <a:ext cx="10028555" cy="7830184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 marR="586105">
              <a:lnSpc>
                <a:spcPts val="3829"/>
              </a:lnSpc>
              <a:spcBef>
                <a:spcPts val="434"/>
              </a:spcBef>
            </a:pPr>
            <a:r>
              <a:rPr dirty="0" sz="3400" spc="-10">
                <a:latin typeface="Verdana"/>
                <a:cs typeface="Verdana"/>
              </a:rPr>
              <a:t>The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Global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Sportswear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40">
                <a:latin typeface="Verdana"/>
                <a:cs typeface="Verdana"/>
              </a:rPr>
              <a:t>Market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witnessing </a:t>
            </a:r>
            <a:r>
              <a:rPr dirty="0" sz="3400">
                <a:latin typeface="Verdana"/>
                <a:cs typeface="Verdana"/>
              </a:rPr>
              <a:t>significant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growth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near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future.</a:t>
            </a:r>
            <a:endParaRPr sz="3400">
              <a:latin typeface="Verdana"/>
              <a:cs typeface="Verdana"/>
            </a:endParaRPr>
          </a:p>
          <a:p>
            <a:pPr marL="12700">
              <a:lnSpc>
                <a:spcPts val="3604"/>
              </a:lnSpc>
            </a:pPr>
            <a:r>
              <a:rPr dirty="0" sz="3400" spc="-20">
                <a:latin typeface="Verdana"/>
                <a:cs typeface="Verdana"/>
              </a:rPr>
              <a:t>Sportswear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apparel,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including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activewear,</a:t>
            </a:r>
            <a:endParaRPr sz="3400">
              <a:latin typeface="Verdana"/>
              <a:cs typeface="Verdana"/>
            </a:endParaRPr>
          </a:p>
          <a:p>
            <a:pPr marL="12700" marR="337185">
              <a:lnSpc>
                <a:spcPts val="3829"/>
              </a:lnSpc>
              <a:spcBef>
                <a:spcPts val="209"/>
              </a:spcBef>
            </a:pPr>
            <a:r>
              <a:rPr dirty="0" sz="3400" spc="-165">
                <a:latin typeface="Verdana"/>
                <a:cs typeface="Verdana"/>
              </a:rPr>
              <a:t>jerseys,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leggings,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other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80">
                <a:latin typeface="Verdana"/>
                <a:cs typeface="Verdana"/>
              </a:rPr>
              <a:t>clothing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70">
                <a:latin typeface="Verdana"/>
                <a:cs typeface="Verdana"/>
              </a:rPr>
              <a:t>items,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is </a:t>
            </a:r>
            <a:r>
              <a:rPr dirty="0" sz="3400" spc="80">
                <a:latin typeface="Verdana"/>
                <a:cs typeface="Verdana"/>
              </a:rPr>
              <a:t>prominent</a:t>
            </a:r>
            <a:r>
              <a:rPr dirty="0" sz="3400" spc="-265">
                <a:latin typeface="Verdana"/>
                <a:cs typeface="Verdana"/>
              </a:rPr>
              <a:t> </a:t>
            </a:r>
            <a:r>
              <a:rPr dirty="0" sz="3400" spc="105">
                <a:latin typeface="Verdana"/>
                <a:cs typeface="Verdana"/>
              </a:rPr>
              <a:t>due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to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45">
                <a:latin typeface="Verdana"/>
                <a:cs typeface="Verdana"/>
              </a:rPr>
              <a:t>its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65">
                <a:latin typeface="Verdana"/>
                <a:cs typeface="Verdana"/>
              </a:rPr>
              <a:t>versatility</a:t>
            </a:r>
            <a:r>
              <a:rPr dirty="0" sz="3400" spc="-265">
                <a:latin typeface="Verdana"/>
                <a:cs typeface="Verdana"/>
              </a:rPr>
              <a:t> </a:t>
            </a:r>
            <a:r>
              <a:rPr dirty="0" sz="3400" spc="70">
                <a:latin typeface="Verdana"/>
                <a:cs typeface="Verdana"/>
              </a:rPr>
              <a:t>and </a:t>
            </a:r>
            <a:r>
              <a:rPr dirty="0" sz="3400" spc="45">
                <a:latin typeface="Verdana"/>
                <a:cs typeface="Verdana"/>
              </a:rPr>
              <a:t>widespread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demand.</a:t>
            </a:r>
            <a:endParaRPr sz="3400">
              <a:latin typeface="Verdana"/>
              <a:cs typeface="Verdana"/>
            </a:endParaRPr>
          </a:p>
          <a:p>
            <a:pPr marL="12700">
              <a:lnSpc>
                <a:spcPts val="3600"/>
              </a:lnSpc>
            </a:pPr>
            <a:r>
              <a:rPr dirty="0" sz="3400" spc="-35">
                <a:latin typeface="Verdana"/>
                <a:cs typeface="Verdana"/>
              </a:rPr>
              <a:t>Parents,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recognizing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importance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25">
                <a:latin typeface="Verdana"/>
                <a:cs typeface="Verdana"/>
              </a:rPr>
              <a:t>an</a:t>
            </a:r>
            <a:endParaRPr sz="3400">
              <a:latin typeface="Verdana"/>
              <a:cs typeface="Verdana"/>
            </a:endParaRPr>
          </a:p>
          <a:p>
            <a:pPr marL="12700" marR="1351915">
              <a:lnSpc>
                <a:spcPts val="3829"/>
              </a:lnSpc>
              <a:spcBef>
                <a:spcPts val="204"/>
              </a:spcBef>
            </a:pPr>
            <a:r>
              <a:rPr dirty="0" sz="3400" spc="-20">
                <a:latin typeface="Verdana"/>
                <a:cs typeface="Verdana"/>
              </a:rPr>
              <a:t>active</a:t>
            </a:r>
            <a:r>
              <a:rPr dirty="0" sz="3400" spc="-215">
                <a:latin typeface="Verdana"/>
                <a:cs typeface="Verdana"/>
              </a:rPr>
              <a:t> </a:t>
            </a:r>
            <a:r>
              <a:rPr dirty="0" sz="3400" spc="-100">
                <a:latin typeface="Verdana"/>
                <a:cs typeface="Verdana"/>
              </a:rPr>
              <a:t>lifestyle,</a:t>
            </a:r>
            <a:r>
              <a:rPr dirty="0" sz="3400" spc="-210">
                <a:latin typeface="Verdana"/>
                <a:cs typeface="Verdana"/>
              </a:rPr>
              <a:t> </a:t>
            </a:r>
            <a:r>
              <a:rPr dirty="0" sz="3400" spc="-30">
                <a:latin typeface="Verdana"/>
                <a:cs typeface="Verdana"/>
              </a:rPr>
              <a:t>invest</a:t>
            </a:r>
            <a:r>
              <a:rPr dirty="0" sz="3400" spc="-215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21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high-</a:t>
            </a:r>
            <a:r>
              <a:rPr dirty="0" sz="3400" spc="-10">
                <a:latin typeface="Verdana"/>
                <a:cs typeface="Verdana"/>
              </a:rPr>
              <a:t>quality sportswear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35">
                <a:latin typeface="Verdana"/>
                <a:cs typeface="Verdana"/>
              </a:rPr>
              <a:t>for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their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children,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35">
                <a:latin typeface="Verdana"/>
                <a:cs typeface="Verdana"/>
              </a:rPr>
              <a:t>ensuring </a:t>
            </a:r>
            <a:r>
              <a:rPr dirty="0" sz="3400" spc="-25">
                <a:latin typeface="Verdana"/>
                <a:cs typeface="Verdana"/>
              </a:rPr>
              <a:t>comfort,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80">
                <a:latin typeface="Verdana"/>
                <a:cs typeface="Verdana"/>
              </a:rPr>
              <a:t>flexibility,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durability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80">
                <a:latin typeface="Verdana"/>
                <a:cs typeface="Verdana"/>
              </a:rPr>
              <a:t>during </a:t>
            </a:r>
            <a:r>
              <a:rPr dirty="0" sz="3400" spc="-50">
                <a:latin typeface="Verdana"/>
                <a:cs typeface="Verdana"/>
              </a:rPr>
              <a:t>various</a:t>
            </a:r>
            <a:r>
              <a:rPr dirty="0" sz="3400" spc="-26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physical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activities.</a:t>
            </a:r>
            <a:endParaRPr sz="3400">
              <a:latin typeface="Verdana"/>
              <a:cs typeface="Verdana"/>
            </a:endParaRPr>
          </a:p>
          <a:p>
            <a:pPr marL="12700">
              <a:lnSpc>
                <a:spcPts val="3595"/>
              </a:lnSpc>
            </a:pPr>
            <a:r>
              <a:rPr dirty="0" sz="3400" spc="-10">
                <a:latin typeface="Verdana"/>
                <a:cs typeface="Verdana"/>
              </a:rPr>
              <a:t>The</a:t>
            </a:r>
            <a:r>
              <a:rPr dirty="0" sz="3400" spc="-195">
                <a:latin typeface="Verdana"/>
                <a:cs typeface="Verdana"/>
              </a:rPr>
              <a:t> </a:t>
            </a:r>
            <a:r>
              <a:rPr dirty="0" sz="3400" spc="-55">
                <a:latin typeface="Verdana"/>
                <a:cs typeface="Verdana"/>
              </a:rPr>
              <a:t>in-</a:t>
            </a:r>
            <a:r>
              <a:rPr dirty="0" sz="3400" spc="-30">
                <a:latin typeface="Verdana"/>
                <a:cs typeface="Verdana"/>
              </a:rPr>
              <a:t>store</a:t>
            </a:r>
            <a:r>
              <a:rPr dirty="0" sz="3400" spc="-19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experience</a:t>
            </a:r>
            <a:r>
              <a:rPr dirty="0" sz="3400" spc="-19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allows</a:t>
            </a:r>
            <a:r>
              <a:rPr dirty="0" sz="3400" spc="-19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customers</a:t>
            </a:r>
            <a:r>
              <a:rPr dirty="0" sz="3400" spc="-19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to</a:t>
            </a:r>
            <a:endParaRPr sz="3400">
              <a:latin typeface="Verdana"/>
              <a:cs typeface="Verdana"/>
            </a:endParaRPr>
          </a:p>
          <a:p>
            <a:pPr marL="12700" marR="5080">
              <a:lnSpc>
                <a:spcPts val="3829"/>
              </a:lnSpc>
              <a:spcBef>
                <a:spcPts val="210"/>
              </a:spcBef>
            </a:pPr>
            <a:r>
              <a:rPr dirty="0" sz="3400" spc="-100">
                <a:latin typeface="Verdana"/>
                <a:cs typeface="Verdana"/>
              </a:rPr>
              <a:t>assess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products'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65">
                <a:latin typeface="Verdana"/>
                <a:cs typeface="Verdana"/>
              </a:rPr>
              <a:t>quality,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-150">
                <a:latin typeface="Verdana"/>
                <a:cs typeface="Verdana"/>
              </a:rPr>
              <a:t>fit,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comfort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35">
                <a:latin typeface="Verdana"/>
                <a:cs typeface="Verdana"/>
              </a:rPr>
              <a:t>in </a:t>
            </a:r>
            <a:r>
              <a:rPr dirty="0" sz="3400" spc="-55">
                <a:latin typeface="Verdana"/>
                <a:cs typeface="Verdana"/>
              </a:rPr>
              <a:t>person,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114">
                <a:latin typeface="Verdana"/>
                <a:cs typeface="Verdana"/>
              </a:rPr>
              <a:t>which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especially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crucial</a:t>
            </a:r>
            <a:r>
              <a:rPr dirty="0" sz="3400" spc="-240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for </a:t>
            </a:r>
            <a:r>
              <a:rPr dirty="0" sz="3400" spc="-10">
                <a:latin typeface="Verdana"/>
                <a:cs typeface="Verdana"/>
              </a:rPr>
              <a:t>sportswear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where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proper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fit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functionality </a:t>
            </a:r>
            <a:r>
              <a:rPr dirty="0" sz="3400" spc="-45">
                <a:latin typeface="Verdana"/>
                <a:cs typeface="Verdana"/>
              </a:rPr>
              <a:t>are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essential.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6004" rIns="0" bIns="0" rtlCol="0" vert="horz">
            <a:spAutoFit/>
          </a:bodyPr>
          <a:lstStyle/>
          <a:p>
            <a:pPr marL="905764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039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http://tinyurl.com/yzas96a5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94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DAF7U-T7wcY,BAFWDJyds2Y</cp:keywords>
  <dc:title>Sportswear Market Report 2024</dc:title>
  <dcterms:created xsi:type="dcterms:W3CDTF">2024-02-06T11:31:36Z</dcterms:created>
  <dcterms:modified xsi:type="dcterms:W3CDTF">2024-02-06T11:31:36Z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2024-01-30T00:00:00Z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