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850597" y="2918412"/>
            <a:ext cx="12273280" cy="3702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045762" y="1727834"/>
            <a:ext cx="6224270" cy="2582545"/>
          </a:xfrm>
          <a:custGeom>
            <a:avLst/>
            <a:gdLst/>
            <a:ahLst/>
            <a:cxnLst/>
            <a:rect l="l" t="t" r="r" b="b"/>
            <a:pathLst>
              <a:path w="6224270" h="2582545">
                <a:moveTo>
                  <a:pt x="6092145" y="2582425"/>
                </a:moveTo>
                <a:lnTo>
                  <a:pt x="131839" y="2582425"/>
                </a:lnTo>
                <a:lnTo>
                  <a:pt x="90267" y="2575692"/>
                </a:lnTo>
                <a:lnTo>
                  <a:pt x="54071" y="2556938"/>
                </a:lnTo>
                <a:lnTo>
                  <a:pt x="25496" y="2528367"/>
                </a:lnTo>
                <a:lnTo>
                  <a:pt x="6740" y="2492181"/>
                </a:lnTo>
                <a:lnTo>
                  <a:pt x="0" y="2450577"/>
                </a:lnTo>
                <a:lnTo>
                  <a:pt x="0" y="131861"/>
                </a:lnTo>
                <a:lnTo>
                  <a:pt x="6740" y="90248"/>
                </a:lnTo>
                <a:lnTo>
                  <a:pt x="25496" y="54058"/>
                </a:lnTo>
                <a:lnTo>
                  <a:pt x="54071" y="25490"/>
                </a:lnTo>
                <a:lnTo>
                  <a:pt x="90267" y="6738"/>
                </a:lnTo>
                <a:lnTo>
                  <a:pt x="131886" y="0"/>
                </a:lnTo>
                <a:lnTo>
                  <a:pt x="6092098" y="0"/>
                </a:lnTo>
                <a:lnTo>
                  <a:pt x="6133714" y="6738"/>
                </a:lnTo>
                <a:lnTo>
                  <a:pt x="6169902" y="25490"/>
                </a:lnTo>
                <a:lnTo>
                  <a:pt x="6198468" y="54058"/>
                </a:lnTo>
                <a:lnTo>
                  <a:pt x="6217217" y="90248"/>
                </a:lnTo>
                <a:lnTo>
                  <a:pt x="6223954" y="131861"/>
                </a:lnTo>
                <a:lnTo>
                  <a:pt x="6223954" y="2450577"/>
                </a:lnTo>
                <a:lnTo>
                  <a:pt x="6217217" y="2492181"/>
                </a:lnTo>
                <a:lnTo>
                  <a:pt x="6198468" y="2528367"/>
                </a:lnTo>
                <a:lnTo>
                  <a:pt x="6169902" y="2556938"/>
                </a:lnTo>
                <a:lnTo>
                  <a:pt x="6133714" y="2575692"/>
                </a:lnTo>
                <a:lnTo>
                  <a:pt x="6092145" y="2582425"/>
                </a:lnTo>
                <a:close/>
              </a:path>
            </a:pathLst>
          </a:custGeom>
          <a:solidFill>
            <a:srgbClr val="7B503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2190466"/>
            <a:ext cx="5465445" cy="1500505"/>
          </a:xfrm>
          <a:custGeom>
            <a:avLst/>
            <a:gdLst/>
            <a:ahLst/>
            <a:cxnLst/>
            <a:rect l="l" t="t" r="r" b="b"/>
            <a:pathLst>
              <a:path w="5465445" h="1500504">
                <a:moveTo>
                  <a:pt x="0" y="1500417"/>
                </a:moveTo>
                <a:lnTo>
                  <a:pt x="0" y="0"/>
                </a:lnTo>
                <a:lnTo>
                  <a:pt x="4926391" y="0"/>
                </a:lnTo>
                <a:lnTo>
                  <a:pt x="5465076" y="1500368"/>
                </a:lnTo>
                <a:lnTo>
                  <a:pt x="0" y="1500417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4045776" y="4534158"/>
            <a:ext cx="6224270" cy="2630170"/>
          </a:xfrm>
          <a:custGeom>
            <a:avLst/>
            <a:gdLst/>
            <a:ahLst/>
            <a:cxnLst/>
            <a:rect l="l" t="t" r="r" b="b"/>
            <a:pathLst>
              <a:path w="6224270" h="2630170">
                <a:moveTo>
                  <a:pt x="6092085" y="2629738"/>
                </a:moveTo>
                <a:lnTo>
                  <a:pt x="131863" y="2629738"/>
                </a:lnTo>
                <a:lnTo>
                  <a:pt x="90248" y="2622999"/>
                </a:lnTo>
                <a:lnTo>
                  <a:pt x="54058" y="2604248"/>
                </a:lnTo>
                <a:lnTo>
                  <a:pt x="25490" y="2575679"/>
                </a:lnTo>
                <a:lnTo>
                  <a:pt x="6738" y="2539490"/>
                </a:lnTo>
                <a:lnTo>
                  <a:pt x="0" y="2497875"/>
                </a:lnTo>
                <a:lnTo>
                  <a:pt x="0" y="131863"/>
                </a:lnTo>
                <a:lnTo>
                  <a:pt x="6738" y="90248"/>
                </a:lnTo>
                <a:lnTo>
                  <a:pt x="25490" y="54058"/>
                </a:lnTo>
                <a:lnTo>
                  <a:pt x="54058" y="25490"/>
                </a:lnTo>
                <a:lnTo>
                  <a:pt x="90248" y="6738"/>
                </a:lnTo>
                <a:lnTo>
                  <a:pt x="131864" y="0"/>
                </a:lnTo>
                <a:lnTo>
                  <a:pt x="6092084" y="0"/>
                </a:lnTo>
                <a:lnTo>
                  <a:pt x="6133700" y="6738"/>
                </a:lnTo>
                <a:lnTo>
                  <a:pt x="6169889" y="25490"/>
                </a:lnTo>
                <a:lnTo>
                  <a:pt x="6198454" y="54058"/>
                </a:lnTo>
                <a:lnTo>
                  <a:pt x="6217203" y="90248"/>
                </a:lnTo>
                <a:lnTo>
                  <a:pt x="6223941" y="131863"/>
                </a:lnTo>
                <a:lnTo>
                  <a:pt x="6223941" y="2497875"/>
                </a:lnTo>
                <a:lnTo>
                  <a:pt x="6217203" y="2539490"/>
                </a:lnTo>
                <a:lnTo>
                  <a:pt x="6198454" y="2575679"/>
                </a:lnTo>
                <a:lnTo>
                  <a:pt x="6169889" y="2604248"/>
                </a:lnTo>
                <a:lnTo>
                  <a:pt x="6133700" y="2622999"/>
                </a:lnTo>
                <a:lnTo>
                  <a:pt x="6092085" y="2629738"/>
                </a:lnTo>
                <a:close/>
              </a:path>
            </a:pathLst>
          </a:custGeom>
          <a:solidFill>
            <a:srgbClr val="832823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0" y="5165688"/>
            <a:ext cx="5695950" cy="1500505"/>
          </a:xfrm>
          <a:custGeom>
            <a:avLst/>
            <a:gdLst/>
            <a:ahLst/>
            <a:cxnLst/>
            <a:rect l="l" t="t" r="r" b="b"/>
            <a:pathLst>
              <a:path w="5695950" h="1500504">
                <a:moveTo>
                  <a:pt x="0" y="1500420"/>
                </a:moveTo>
                <a:lnTo>
                  <a:pt x="0" y="0"/>
                </a:lnTo>
                <a:lnTo>
                  <a:pt x="5156941" y="0"/>
                </a:lnTo>
                <a:lnTo>
                  <a:pt x="5695638" y="1500420"/>
                </a:lnTo>
                <a:lnTo>
                  <a:pt x="0" y="150042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3692" y="6190487"/>
            <a:ext cx="5829299" cy="105725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03613" y="1984756"/>
            <a:ext cx="4857749" cy="178117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71264" y="4192401"/>
            <a:ext cx="5924549" cy="108584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2108" y="1527571"/>
            <a:ext cx="2409824" cy="266699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3692" y="4477633"/>
            <a:ext cx="5857890" cy="95249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9465" y="5979871"/>
            <a:ext cx="4829159" cy="126680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43692" y="7875345"/>
            <a:ext cx="5772149" cy="155255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333768" y="2253166"/>
            <a:ext cx="4571999" cy="1247765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622987" y="7485247"/>
            <a:ext cx="2333624" cy="233360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123136"/>
            <a:ext cx="17002587" cy="22155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30188" y="4026781"/>
            <a:ext cx="14737080" cy="614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png"/><Relationship Id="rId4" Type="http://schemas.openxmlformats.org/officeDocument/2006/relationships/hyperlink" Target="http://tinyurl.com/yrcppz6r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653004" y="2231529"/>
            <a:ext cx="12982575" cy="5824220"/>
          </a:xfrm>
          <a:custGeom>
            <a:avLst/>
            <a:gdLst/>
            <a:ahLst/>
            <a:cxnLst/>
            <a:rect l="l" t="t" r="r" b="b"/>
            <a:pathLst>
              <a:path w="12982575" h="5824220">
                <a:moveTo>
                  <a:pt x="12420081" y="5823935"/>
                </a:moveTo>
                <a:lnTo>
                  <a:pt x="561919" y="5823935"/>
                </a:lnTo>
                <a:lnTo>
                  <a:pt x="512562" y="5821763"/>
                </a:lnTo>
                <a:lnTo>
                  <a:pt x="463861" y="5815311"/>
                </a:lnTo>
                <a:lnTo>
                  <a:pt x="416129" y="5804688"/>
                </a:lnTo>
                <a:lnTo>
                  <a:pt x="369626" y="5790001"/>
                </a:lnTo>
                <a:lnTo>
                  <a:pt x="324610" y="5771356"/>
                </a:lnTo>
                <a:lnTo>
                  <a:pt x="281341" y="5748862"/>
                </a:lnTo>
                <a:lnTo>
                  <a:pt x="240077" y="5722624"/>
                </a:lnTo>
                <a:lnTo>
                  <a:pt x="201076" y="5692750"/>
                </a:lnTo>
                <a:lnTo>
                  <a:pt x="164598" y="5659346"/>
                </a:lnTo>
                <a:lnTo>
                  <a:pt x="131196" y="5622866"/>
                </a:lnTo>
                <a:lnTo>
                  <a:pt x="101322" y="5583865"/>
                </a:lnTo>
                <a:lnTo>
                  <a:pt x="75084" y="5542601"/>
                </a:lnTo>
                <a:lnTo>
                  <a:pt x="52588" y="5499334"/>
                </a:lnTo>
                <a:lnTo>
                  <a:pt x="33942" y="5454321"/>
                </a:lnTo>
                <a:lnTo>
                  <a:pt x="19253" y="5407820"/>
                </a:lnTo>
                <a:lnTo>
                  <a:pt x="8628" y="5360090"/>
                </a:lnTo>
                <a:lnTo>
                  <a:pt x="2175" y="5311390"/>
                </a:lnTo>
                <a:lnTo>
                  <a:pt x="0" y="5261978"/>
                </a:lnTo>
                <a:lnTo>
                  <a:pt x="0" y="561974"/>
                </a:lnTo>
                <a:lnTo>
                  <a:pt x="2175" y="512562"/>
                </a:lnTo>
                <a:lnTo>
                  <a:pt x="8628" y="463860"/>
                </a:lnTo>
                <a:lnTo>
                  <a:pt x="19253" y="416129"/>
                </a:lnTo>
                <a:lnTo>
                  <a:pt x="33942" y="369626"/>
                </a:lnTo>
                <a:lnTo>
                  <a:pt x="52588" y="324610"/>
                </a:lnTo>
                <a:lnTo>
                  <a:pt x="75084" y="281341"/>
                </a:lnTo>
                <a:lnTo>
                  <a:pt x="101322" y="240077"/>
                </a:lnTo>
                <a:lnTo>
                  <a:pt x="131196" y="201076"/>
                </a:lnTo>
                <a:lnTo>
                  <a:pt x="164598" y="164598"/>
                </a:lnTo>
                <a:lnTo>
                  <a:pt x="201076" y="131196"/>
                </a:lnTo>
                <a:lnTo>
                  <a:pt x="240077" y="101323"/>
                </a:lnTo>
                <a:lnTo>
                  <a:pt x="281341" y="75084"/>
                </a:lnTo>
                <a:lnTo>
                  <a:pt x="324610" y="52588"/>
                </a:lnTo>
                <a:lnTo>
                  <a:pt x="369626" y="33942"/>
                </a:lnTo>
                <a:lnTo>
                  <a:pt x="416129" y="19253"/>
                </a:lnTo>
                <a:lnTo>
                  <a:pt x="463861" y="8628"/>
                </a:lnTo>
                <a:lnTo>
                  <a:pt x="512562" y="2175"/>
                </a:lnTo>
                <a:lnTo>
                  <a:pt x="561974" y="0"/>
                </a:lnTo>
                <a:lnTo>
                  <a:pt x="12420026" y="0"/>
                </a:lnTo>
                <a:lnTo>
                  <a:pt x="12469439" y="2175"/>
                </a:lnTo>
                <a:lnTo>
                  <a:pt x="12518139" y="8628"/>
                </a:lnTo>
                <a:lnTo>
                  <a:pt x="12565869" y="19253"/>
                </a:lnTo>
                <a:lnTo>
                  <a:pt x="12612369" y="33942"/>
                </a:lnTo>
                <a:lnTo>
                  <a:pt x="12657382" y="52588"/>
                </a:lnTo>
                <a:lnTo>
                  <a:pt x="12700650" y="75084"/>
                </a:lnTo>
                <a:lnTo>
                  <a:pt x="12741913" y="101323"/>
                </a:lnTo>
                <a:lnTo>
                  <a:pt x="12780914" y="131196"/>
                </a:lnTo>
                <a:lnTo>
                  <a:pt x="12817394" y="164598"/>
                </a:lnTo>
                <a:lnTo>
                  <a:pt x="12850798" y="201076"/>
                </a:lnTo>
                <a:lnTo>
                  <a:pt x="12880673" y="240077"/>
                </a:lnTo>
                <a:lnTo>
                  <a:pt x="12906910" y="281341"/>
                </a:lnTo>
                <a:lnTo>
                  <a:pt x="12929405" y="324610"/>
                </a:lnTo>
                <a:lnTo>
                  <a:pt x="12948049" y="369626"/>
                </a:lnTo>
                <a:lnTo>
                  <a:pt x="12962736" y="416129"/>
                </a:lnTo>
                <a:lnTo>
                  <a:pt x="12973359" y="463860"/>
                </a:lnTo>
                <a:lnTo>
                  <a:pt x="12979812" y="512562"/>
                </a:lnTo>
                <a:lnTo>
                  <a:pt x="12981986" y="561974"/>
                </a:lnTo>
                <a:lnTo>
                  <a:pt x="12981986" y="5261978"/>
                </a:lnTo>
                <a:lnTo>
                  <a:pt x="12979812" y="5311390"/>
                </a:lnTo>
                <a:lnTo>
                  <a:pt x="12973359" y="5360090"/>
                </a:lnTo>
                <a:lnTo>
                  <a:pt x="12962736" y="5407820"/>
                </a:lnTo>
                <a:lnTo>
                  <a:pt x="12948049" y="5454321"/>
                </a:lnTo>
                <a:lnTo>
                  <a:pt x="12929405" y="5499334"/>
                </a:lnTo>
                <a:lnTo>
                  <a:pt x="12906910" y="5542601"/>
                </a:lnTo>
                <a:lnTo>
                  <a:pt x="12880673" y="5583865"/>
                </a:lnTo>
                <a:lnTo>
                  <a:pt x="12850798" y="5622866"/>
                </a:lnTo>
                <a:lnTo>
                  <a:pt x="12817394" y="5659346"/>
                </a:lnTo>
                <a:lnTo>
                  <a:pt x="12780914" y="5692750"/>
                </a:lnTo>
                <a:lnTo>
                  <a:pt x="12741913" y="5722624"/>
                </a:lnTo>
                <a:lnTo>
                  <a:pt x="12700650" y="5748862"/>
                </a:lnTo>
                <a:lnTo>
                  <a:pt x="12657382" y="5771356"/>
                </a:lnTo>
                <a:lnTo>
                  <a:pt x="12612369" y="5790001"/>
                </a:lnTo>
                <a:lnTo>
                  <a:pt x="12565869" y="5804688"/>
                </a:lnTo>
                <a:lnTo>
                  <a:pt x="12518139" y="5815311"/>
                </a:lnTo>
                <a:lnTo>
                  <a:pt x="12469439" y="5821763"/>
                </a:lnTo>
                <a:lnTo>
                  <a:pt x="12420081" y="5823935"/>
                </a:lnTo>
                <a:close/>
              </a:path>
            </a:pathLst>
          </a:custGeom>
          <a:solidFill>
            <a:srgbClr val="D39793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233045" rIns="0" bIns="0" rtlCol="0" vert="horz">
            <a:spAutoFit/>
          </a:bodyPr>
          <a:lstStyle/>
          <a:p>
            <a:pPr marL="12700" marR="6477000">
              <a:lnSpc>
                <a:spcPts val="9080"/>
              </a:lnSpc>
              <a:spcBef>
                <a:spcPts val="1835"/>
              </a:spcBef>
            </a:pPr>
            <a:r>
              <a:rPr dirty="0" sz="9000" spc="-10">
                <a:latin typeface="Lato"/>
                <a:cs typeface="Lato"/>
              </a:rPr>
              <a:t>GLOBAL </a:t>
            </a:r>
            <a:r>
              <a:rPr dirty="0" sz="9000">
                <a:latin typeface="Lato"/>
                <a:cs typeface="Lato"/>
              </a:rPr>
              <a:t>SKIN</a:t>
            </a:r>
            <a:r>
              <a:rPr dirty="0" sz="9000" spc="-165">
                <a:latin typeface="Lato"/>
                <a:cs typeface="Lato"/>
              </a:rPr>
              <a:t> </a:t>
            </a:r>
            <a:r>
              <a:rPr dirty="0" sz="9000" spc="-20">
                <a:latin typeface="Lato"/>
                <a:cs typeface="Lato"/>
              </a:rPr>
              <a:t>CARE</a:t>
            </a:r>
            <a:endParaRPr sz="9000">
              <a:latin typeface="Lato"/>
              <a:cs typeface="Lato"/>
            </a:endParaRPr>
          </a:p>
          <a:p>
            <a:pPr marL="12700">
              <a:lnSpc>
                <a:spcPts val="9055"/>
              </a:lnSpc>
            </a:pPr>
            <a:r>
              <a:rPr dirty="0" sz="9000">
                <a:latin typeface="Lato"/>
                <a:cs typeface="Lato"/>
              </a:rPr>
              <a:t>MARKET</a:t>
            </a:r>
            <a:r>
              <a:rPr dirty="0" sz="9000" spc="-125">
                <a:latin typeface="Lato"/>
                <a:cs typeface="Lato"/>
              </a:rPr>
              <a:t> </a:t>
            </a:r>
            <a:r>
              <a:rPr dirty="0" sz="9000">
                <a:latin typeface="Lato"/>
                <a:cs typeface="Lato"/>
              </a:rPr>
              <a:t>REPORT</a:t>
            </a:r>
            <a:r>
              <a:rPr dirty="0" sz="9000" spc="-125">
                <a:latin typeface="Lato"/>
                <a:cs typeface="Lato"/>
              </a:rPr>
              <a:t> </a:t>
            </a:r>
            <a:r>
              <a:rPr dirty="0" sz="9000" spc="-20">
                <a:latin typeface="Lato"/>
                <a:cs typeface="Lato"/>
              </a:rPr>
              <a:t>2024</a:t>
            </a:r>
            <a:endParaRPr sz="9000">
              <a:latin typeface="Lato"/>
              <a:cs typeface="Lato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383972" y="7184934"/>
            <a:ext cx="752030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894845" y="1752000"/>
            <a:ext cx="14498319" cy="7265670"/>
          </a:xfrm>
          <a:custGeom>
            <a:avLst/>
            <a:gdLst/>
            <a:ahLst/>
            <a:cxnLst/>
            <a:rect l="l" t="t" r="r" b="b"/>
            <a:pathLst>
              <a:path w="14498319" h="7265670">
                <a:moveTo>
                  <a:pt x="14012544" y="7265201"/>
                </a:moveTo>
                <a:lnTo>
                  <a:pt x="485773" y="7265201"/>
                </a:lnTo>
                <a:lnTo>
                  <a:pt x="437761" y="7262825"/>
                </a:lnTo>
                <a:lnTo>
                  <a:pt x="390561" y="7255782"/>
                </a:lnTo>
                <a:lnTo>
                  <a:pt x="344493" y="7244205"/>
                </a:lnTo>
                <a:lnTo>
                  <a:pt x="299876" y="7228225"/>
                </a:lnTo>
                <a:lnTo>
                  <a:pt x="257027" y="7207976"/>
                </a:lnTo>
                <a:lnTo>
                  <a:pt x="216266" y="7183587"/>
                </a:lnTo>
                <a:lnTo>
                  <a:pt x="177911" y="7155191"/>
                </a:lnTo>
                <a:lnTo>
                  <a:pt x="142280" y="7122921"/>
                </a:lnTo>
                <a:lnTo>
                  <a:pt x="110010" y="7087288"/>
                </a:lnTo>
                <a:lnTo>
                  <a:pt x="81615" y="7048931"/>
                </a:lnTo>
                <a:lnTo>
                  <a:pt x="57227" y="7008169"/>
                </a:lnTo>
                <a:lnTo>
                  <a:pt x="36977" y="6965320"/>
                </a:lnTo>
                <a:lnTo>
                  <a:pt x="20997" y="6920704"/>
                </a:lnTo>
                <a:lnTo>
                  <a:pt x="9420" y="6874640"/>
                </a:lnTo>
                <a:lnTo>
                  <a:pt x="2377" y="6827446"/>
                </a:lnTo>
                <a:lnTo>
                  <a:pt x="0" y="6779442"/>
                </a:lnTo>
                <a:lnTo>
                  <a:pt x="0" y="485773"/>
                </a:lnTo>
                <a:lnTo>
                  <a:pt x="2377" y="437761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7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80" y="142280"/>
                </a:lnTo>
                <a:lnTo>
                  <a:pt x="177911" y="110010"/>
                </a:lnTo>
                <a:lnTo>
                  <a:pt x="216266" y="81615"/>
                </a:lnTo>
                <a:lnTo>
                  <a:pt x="257027" y="57227"/>
                </a:lnTo>
                <a:lnTo>
                  <a:pt x="299876" y="36977"/>
                </a:lnTo>
                <a:lnTo>
                  <a:pt x="344493" y="20997"/>
                </a:lnTo>
                <a:lnTo>
                  <a:pt x="390561" y="9420"/>
                </a:lnTo>
                <a:lnTo>
                  <a:pt x="437761" y="2377"/>
                </a:lnTo>
                <a:lnTo>
                  <a:pt x="485773" y="0"/>
                </a:lnTo>
                <a:lnTo>
                  <a:pt x="14012544" y="0"/>
                </a:lnTo>
                <a:lnTo>
                  <a:pt x="14060557" y="2377"/>
                </a:lnTo>
                <a:lnTo>
                  <a:pt x="14107755" y="9420"/>
                </a:lnTo>
                <a:lnTo>
                  <a:pt x="14153820" y="20997"/>
                </a:lnTo>
                <a:lnTo>
                  <a:pt x="14198434" y="36977"/>
                </a:lnTo>
                <a:lnTo>
                  <a:pt x="14241279" y="57227"/>
                </a:lnTo>
                <a:lnTo>
                  <a:pt x="14282038" y="81615"/>
                </a:lnTo>
                <a:lnTo>
                  <a:pt x="14320392" y="110010"/>
                </a:lnTo>
                <a:lnTo>
                  <a:pt x="14356023" y="142280"/>
                </a:lnTo>
                <a:lnTo>
                  <a:pt x="14388294" y="177911"/>
                </a:lnTo>
                <a:lnTo>
                  <a:pt x="14416689" y="216266"/>
                </a:lnTo>
                <a:lnTo>
                  <a:pt x="14441078" y="257028"/>
                </a:lnTo>
                <a:lnTo>
                  <a:pt x="14461328" y="299877"/>
                </a:lnTo>
                <a:lnTo>
                  <a:pt x="14477307" y="344494"/>
                </a:lnTo>
                <a:lnTo>
                  <a:pt x="14488884" y="390562"/>
                </a:lnTo>
                <a:lnTo>
                  <a:pt x="14495927" y="437761"/>
                </a:lnTo>
                <a:lnTo>
                  <a:pt x="14498304" y="485773"/>
                </a:lnTo>
                <a:lnTo>
                  <a:pt x="14498304" y="6779442"/>
                </a:lnTo>
                <a:lnTo>
                  <a:pt x="14495927" y="6827446"/>
                </a:lnTo>
                <a:lnTo>
                  <a:pt x="14488884" y="6874640"/>
                </a:lnTo>
                <a:lnTo>
                  <a:pt x="14477307" y="6920704"/>
                </a:lnTo>
                <a:lnTo>
                  <a:pt x="14461328" y="6965320"/>
                </a:lnTo>
                <a:lnTo>
                  <a:pt x="14441078" y="7008169"/>
                </a:lnTo>
                <a:lnTo>
                  <a:pt x="14416689" y="7048931"/>
                </a:lnTo>
                <a:lnTo>
                  <a:pt x="14388294" y="7087288"/>
                </a:lnTo>
                <a:lnTo>
                  <a:pt x="14356023" y="7122921"/>
                </a:lnTo>
                <a:lnTo>
                  <a:pt x="14320392" y="7155191"/>
                </a:lnTo>
                <a:lnTo>
                  <a:pt x="14282038" y="7183587"/>
                </a:lnTo>
                <a:lnTo>
                  <a:pt x="14241279" y="7207976"/>
                </a:lnTo>
                <a:lnTo>
                  <a:pt x="14198434" y="7228225"/>
                </a:lnTo>
                <a:lnTo>
                  <a:pt x="14153820" y="7244205"/>
                </a:lnTo>
                <a:lnTo>
                  <a:pt x="14107755" y="7255782"/>
                </a:lnTo>
                <a:lnTo>
                  <a:pt x="14060557" y="7262825"/>
                </a:lnTo>
                <a:lnTo>
                  <a:pt x="14012544" y="7265201"/>
                </a:lnTo>
                <a:close/>
              </a:path>
            </a:pathLst>
          </a:custGeom>
          <a:solidFill>
            <a:srgbClr val="9C6B46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48732" y="1978304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 descr=""/>
          <p:cNvSpPr txBox="1"/>
          <p:nvPr/>
        </p:nvSpPr>
        <p:spPr>
          <a:xfrm>
            <a:off x="2082214" y="3207210"/>
            <a:ext cx="13897610" cy="5473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Skincare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essential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part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facial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rejuvenation.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55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includes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cosmeceutical</a:t>
            </a:r>
            <a:r>
              <a:rPr dirty="0" sz="280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topical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products.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Skincare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used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often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general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population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preserve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enhance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appearance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face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well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other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parts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body.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Skincare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used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prevent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premature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60">
                <a:solidFill>
                  <a:srgbClr val="FFFFFF"/>
                </a:solidFill>
                <a:latin typeface="Verdana"/>
                <a:cs typeface="Verdana"/>
              </a:rPr>
              <a:t>aging,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acne,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0">
                <a:solidFill>
                  <a:srgbClr val="FFFFFF"/>
                </a:solidFill>
                <a:latin typeface="Verdana"/>
                <a:cs typeface="Verdana"/>
              </a:rPr>
              <a:t>dark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spots,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other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issues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0">
                <a:solidFill>
                  <a:srgbClr val="FFFFFF"/>
                </a:solidFill>
                <a:latin typeface="Verdana"/>
                <a:cs typeface="Verdana"/>
              </a:rPr>
              <a:t>skin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well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help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maintain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natural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0">
                <a:solidFill>
                  <a:srgbClr val="FFFFFF"/>
                </a:solidFill>
                <a:latin typeface="Verdana"/>
                <a:cs typeface="Verdana"/>
              </a:rPr>
              <a:t>skin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texture. </a:t>
            </a:r>
            <a:r>
              <a:rPr dirty="0" sz="2800" spc="-100">
                <a:solidFill>
                  <a:srgbClr val="FFFFFF"/>
                </a:solidFill>
                <a:latin typeface="Verdana"/>
                <a:cs typeface="Verdana"/>
              </a:rPr>
              <a:t>Skincare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becoming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popular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due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rising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personal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care</a:t>
            </a:r>
            <a:r>
              <a:rPr dirty="0" sz="28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face</a:t>
            </a:r>
            <a:r>
              <a:rPr dirty="0" sz="28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75">
                <a:solidFill>
                  <a:srgbClr val="FFFFFF"/>
                </a:solidFill>
                <a:latin typeface="Verdana"/>
                <a:cs typeface="Verdana"/>
              </a:rPr>
              <a:t>masks,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lotion,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5">
                <a:solidFill>
                  <a:srgbClr val="FFFFFF"/>
                </a:solidFill>
                <a:latin typeface="Verdana"/>
                <a:cs typeface="Verdana"/>
              </a:rPr>
              <a:t>creams,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moisturizers,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5">
                <a:solidFill>
                  <a:srgbClr val="FFFFFF"/>
                </a:solidFill>
                <a:latin typeface="Verdana"/>
                <a:cs typeface="Verdana"/>
              </a:rPr>
              <a:t>toners.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These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help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protect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environmental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0">
                <a:solidFill>
                  <a:srgbClr val="FFFFFF"/>
                </a:solidFill>
                <a:latin typeface="Verdana"/>
                <a:cs typeface="Verdana"/>
              </a:rPr>
              <a:t>dust,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oil,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pollutants,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conditioning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skin.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natural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organic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0">
                <a:solidFill>
                  <a:srgbClr val="FFFFFF"/>
                </a:solidFill>
                <a:latin typeface="Verdana"/>
                <a:cs typeface="Verdana"/>
              </a:rPr>
              <a:t>skincare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has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also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increased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result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50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within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bigger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beauty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wellness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sector.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885" y="7235586"/>
            <a:ext cx="7389495" cy="2237105"/>
            <a:chOff x="457885" y="7235586"/>
            <a:chExt cx="7389495" cy="2237105"/>
          </a:xfrm>
        </p:grpSpPr>
        <p:sp>
          <p:nvSpPr>
            <p:cNvPr id="4" name="object 4" descr=""/>
            <p:cNvSpPr/>
            <p:nvPr/>
          </p:nvSpPr>
          <p:spPr>
            <a:xfrm>
              <a:off x="457885" y="7235586"/>
              <a:ext cx="7389495" cy="2237105"/>
            </a:xfrm>
            <a:custGeom>
              <a:avLst/>
              <a:gdLst/>
              <a:ahLst/>
              <a:cxnLst/>
              <a:rect l="l" t="t" r="r" b="b"/>
              <a:pathLst>
                <a:path w="7389495" h="2237104">
                  <a:moveTo>
                    <a:pt x="6436631" y="2237015"/>
                  </a:moveTo>
                  <a:lnTo>
                    <a:pt x="952376" y="2237015"/>
                  </a:lnTo>
                  <a:lnTo>
                    <a:pt x="904960" y="2235852"/>
                  </a:lnTo>
                  <a:lnTo>
                    <a:pt x="858024" y="2232392"/>
                  </a:lnTo>
                  <a:lnTo>
                    <a:pt x="811746" y="2226691"/>
                  </a:lnTo>
                  <a:lnTo>
                    <a:pt x="766180" y="2218804"/>
                  </a:lnTo>
                  <a:lnTo>
                    <a:pt x="721382" y="2208785"/>
                  </a:lnTo>
                  <a:lnTo>
                    <a:pt x="677405" y="2196690"/>
                  </a:lnTo>
                  <a:lnTo>
                    <a:pt x="634304" y="2182573"/>
                  </a:lnTo>
                  <a:lnTo>
                    <a:pt x="592134" y="2166489"/>
                  </a:lnTo>
                  <a:lnTo>
                    <a:pt x="550950" y="2148491"/>
                  </a:lnTo>
                  <a:lnTo>
                    <a:pt x="510805" y="2128635"/>
                  </a:lnTo>
                  <a:lnTo>
                    <a:pt x="471754" y="2106975"/>
                  </a:lnTo>
                  <a:lnTo>
                    <a:pt x="433853" y="2083565"/>
                  </a:lnTo>
                  <a:lnTo>
                    <a:pt x="397156" y="2058461"/>
                  </a:lnTo>
                  <a:lnTo>
                    <a:pt x="361716" y="2031717"/>
                  </a:lnTo>
                  <a:lnTo>
                    <a:pt x="327590" y="2003387"/>
                  </a:lnTo>
                  <a:lnTo>
                    <a:pt x="294830" y="1973526"/>
                  </a:lnTo>
                  <a:lnTo>
                    <a:pt x="263493" y="1942189"/>
                  </a:lnTo>
                  <a:lnTo>
                    <a:pt x="233632" y="1909429"/>
                  </a:lnTo>
                  <a:lnTo>
                    <a:pt x="205302" y="1875303"/>
                  </a:lnTo>
                  <a:lnTo>
                    <a:pt x="178557" y="1839863"/>
                  </a:lnTo>
                  <a:lnTo>
                    <a:pt x="153453" y="1803166"/>
                  </a:lnTo>
                  <a:lnTo>
                    <a:pt x="130044" y="1765264"/>
                  </a:lnTo>
                  <a:lnTo>
                    <a:pt x="108384" y="1726214"/>
                  </a:lnTo>
                  <a:lnTo>
                    <a:pt x="88527" y="1686069"/>
                  </a:lnTo>
                  <a:lnTo>
                    <a:pt x="70529" y="1644885"/>
                  </a:lnTo>
                  <a:lnTo>
                    <a:pt x="54445" y="1602715"/>
                  </a:lnTo>
                  <a:lnTo>
                    <a:pt x="40327" y="1559614"/>
                  </a:lnTo>
                  <a:lnTo>
                    <a:pt x="28232" y="1515637"/>
                  </a:lnTo>
                  <a:lnTo>
                    <a:pt x="18214" y="1470838"/>
                  </a:lnTo>
                  <a:lnTo>
                    <a:pt x="10327" y="1425272"/>
                  </a:lnTo>
                  <a:lnTo>
                    <a:pt x="4626" y="1378994"/>
                  </a:lnTo>
                  <a:lnTo>
                    <a:pt x="1165" y="1332058"/>
                  </a:lnTo>
                  <a:lnTo>
                    <a:pt x="0" y="1284518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4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1"/>
                  </a:lnTo>
                  <a:lnTo>
                    <a:pt x="327590" y="233630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4" y="130043"/>
                  </a:lnTo>
                  <a:lnTo>
                    <a:pt x="510805" y="108383"/>
                  </a:lnTo>
                  <a:lnTo>
                    <a:pt x="550950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3" y="0"/>
                  </a:lnTo>
                  <a:lnTo>
                    <a:pt x="6436514" y="0"/>
                  </a:lnTo>
                  <a:lnTo>
                    <a:pt x="6484047" y="1165"/>
                  </a:lnTo>
                  <a:lnTo>
                    <a:pt x="6530983" y="4626"/>
                  </a:lnTo>
                  <a:lnTo>
                    <a:pt x="6577261" y="10327"/>
                  </a:lnTo>
                  <a:lnTo>
                    <a:pt x="6622827" y="18214"/>
                  </a:lnTo>
                  <a:lnTo>
                    <a:pt x="6667626" y="28232"/>
                  </a:lnTo>
                  <a:lnTo>
                    <a:pt x="6711603" y="40327"/>
                  </a:lnTo>
                  <a:lnTo>
                    <a:pt x="6754704" y="54444"/>
                  </a:lnTo>
                  <a:lnTo>
                    <a:pt x="6796874" y="70529"/>
                  </a:lnTo>
                  <a:lnTo>
                    <a:pt x="6838058" y="88527"/>
                  </a:lnTo>
                  <a:lnTo>
                    <a:pt x="6878203" y="108383"/>
                  </a:lnTo>
                  <a:lnTo>
                    <a:pt x="6917253" y="130043"/>
                  </a:lnTo>
                  <a:lnTo>
                    <a:pt x="6955155" y="153452"/>
                  </a:lnTo>
                  <a:lnTo>
                    <a:pt x="6991852" y="178556"/>
                  </a:lnTo>
                  <a:lnTo>
                    <a:pt x="7027292" y="205301"/>
                  </a:lnTo>
                  <a:lnTo>
                    <a:pt x="7061418" y="233630"/>
                  </a:lnTo>
                  <a:lnTo>
                    <a:pt x="7094177" y="263491"/>
                  </a:lnTo>
                  <a:lnTo>
                    <a:pt x="7125515" y="294829"/>
                  </a:lnTo>
                  <a:lnTo>
                    <a:pt x="7155376" y="327588"/>
                  </a:lnTo>
                  <a:lnTo>
                    <a:pt x="7183706" y="361715"/>
                  </a:lnTo>
                  <a:lnTo>
                    <a:pt x="7210450" y="397154"/>
                  </a:lnTo>
                  <a:lnTo>
                    <a:pt x="7235554" y="433852"/>
                  </a:lnTo>
                  <a:lnTo>
                    <a:pt x="7258963" y="471753"/>
                  </a:lnTo>
                  <a:lnTo>
                    <a:pt x="7280624" y="510803"/>
                  </a:lnTo>
                  <a:lnTo>
                    <a:pt x="7300480" y="550948"/>
                  </a:lnTo>
                  <a:lnTo>
                    <a:pt x="7318477" y="592133"/>
                  </a:lnTo>
                  <a:lnTo>
                    <a:pt x="7334562" y="634303"/>
                  </a:lnTo>
                  <a:lnTo>
                    <a:pt x="7348679" y="677404"/>
                  </a:lnTo>
                  <a:lnTo>
                    <a:pt x="7360774" y="721381"/>
                  </a:lnTo>
                  <a:lnTo>
                    <a:pt x="7370793" y="766179"/>
                  </a:lnTo>
                  <a:lnTo>
                    <a:pt x="7378679" y="811745"/>
                  </a:lnTo>
                  <a:lnTo>
                    <a:pt x="7384381" y="858023"/>
                  </a:lnTo>
                  <a:lnTo>
                    <a:pt x="7387841" y="904960"/>
                  </a:lnTo>
                  <a:lnTo>
                    <a:pt x="7389007" y="952499"/>
                  </a:lnTo>
                  <a:lnTo>
                    <a:pt x="7389007" y="1284518"/>
                  </a:lnTo>
                  <a:lnTo>
                    <a:pt x="7387841" y="1332058"/>
                  </a:lnTo>
                  <a:lnTo>
                    <a:pt x="7384381" y="1378994"/>
                  </a:lnTo>
                  <a:lnTo>
                    <a:pt x="7378679" y="1425272"/>
                  </a:lnTo>
                  <a:lnTo>
                    <a:pt x="7370793" y="1470838"/>
                  </a:lnTo>
                  <a:lnTo>
                    <a:pt x="7360774" y="1515637"/>
                  </a:lnTo>
                  <a:lnTo>
                    <a:pt x="7348679" y="1559614"/>
                  </a:lnTo>
                  <a:lnTo>
                    <a:pt x="7334562" y="1602715"/>
                  </a:lnTo>
                  <a:lnTo>
                    <a:pt x="7318477" y="1644885"/>
                  </a:lnTo>
                  <a:lnTo>
                    <a:pt x="7300480" y="1686069"/>
                  </a:lnTo>
                  <a:lnTo>
                    <a:pt x="7280624" y="1726214"/>
                  </a:lnTo>
                  <a:lnTo>
                    <a:pt x="7258963" y="1765264"/>
                  </a:lnTo>
                  <a:lnTo>
                    <a:pt x="7235554" y="1803166"/>
                  </a:lnTo>
                  <a:lnTo>
                    <a:pt x="7210450" y="1839863"/>
                  </a:lnTo>
                  <a:lnTo>
                    <a:pt x="7183706" y="1875303"/>
                  </a:lnTo>
                  <a:lnTo>
                    <a:pt x="7155376" y="1909429"/>
                  </a:lnTo>
                  <a:lnTo>
                    <a:pt x="7125515" y="1942189"/>
                  </a:lnTo>
                  <a:lnTo>
                    <a:pt x="7094177" y="1973526"/>
                  </a:lnTo>
                  <a:lnTo>
                    <a:pt x="7061418" y="2003387"/>
                  </a:lnTo>
                  <a:lnTo>
                    <a:pt x="7027292" y="2031717"/>
                  </a:lnTo>
                  <a:lnTo>
                    <a:pt x="6991852" y="2058461"/>
                  </a:lnTo>
                  <a:lnTo>
                    <a:pt x="6955155" y="2083565"/>
                  </a:lnTo>
                  <a:lnTo>
                    <a:pt x="6917253" y="2106975"/>
                  </a:lnTo>
                  <a:lnTo>
                    <a:pt x="6878203" y="2128635"/>
                  </a:lnTo>
                  <a:lnTo>
                    <a:pt x="6838058" y="2148491"/>
                  </a:lnTo>
                  <a:lnTo>
                    <a:pt x="6796874" y="2166489"/>
                  </a:lnTo>
                  <a:lnTo>
                    <a:pt x="6754704" y="2182573"/>
                  </a:lnTo>
                  <a:lnTo>
                    <a:pt x="6711603" y="2196690"/>
                  </a:lnTo>
                  <a:lnTo>
                    <a:pt x="6667626" y="2208785"/>
                  </a:lnTo>
                  <a:lnTo>
                    <a:pt x="6622827" y="2218804"/>
                  </a:lnTo>
                  <a:lnTo>
                    <a:pt x="6577261" y="2226691"/>
                  </a:lnTo>
                  <a:lnTo>
                    <a:pt x="6530983" y="2232392"/>
                  </a:lnTo>
                  <a:lnTo>
                    <a:pt x="6484047" y="2235852"/>
                  </a:lnTo>
                  <a:lnTo>
                    <a:pt x="6436631" y="2237015"/>
                  </a:lnTo>
                  <a:close/>
                </a:path>
              </a:pathLst>
            </a:custGeom>
            <a:solidFill>
              <a:srgbClr val="3D1C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57" y="7510454"/>
              <a:ext cx="1800224" cy="180020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19980" y="7438308"/>
              <a:ext cx="1778635" cy="1778635"/>
            </a:xfrm>
            <a:custGeom>
              <a:avLst/>
              <a:gdLst/>
              <a:ahLst/>
              <a:cxnLst/>
              <a:rect l="l" t="t" r="r" b="b"/>
              <a:pathLst>
                <a:path w="1778635" h="1778634">
                  <a:moveTo>
                    <a:pt x="889101" y="1778202"/>
                  </a:moveTo>
                  <a:lnTo>
                    <a:pt x="840319" y="1776887"/>
                  </a:lnTo>
                  <a:lnTo>
                    <a:pt x="792224" y="1772985"/>
                  </a:lnTo>
                  <a:lnTo>
                    <a:pt x="744884" y="1766565"/>
                  </a:lnTo>
                  <a:lnTo>
                    <a:pt x="698368" y="1757695"/>
                  </a:lnTo>
                  <a:lnTo>
                    <a:pt x="652743" y="1746443"/>
                  </a:lnTo>
                  <a:lnTo>
                    <a:pt x="608077" y="1732875"/>
                  </a:lnTo>
                  <a:lnTo>
                    <a:pt x="564437" y="1717060"/>
                  </a:lnTo>
                  <a:lnTo>
                    <a:pt x="521892" y="1699067"/>
                  </a:lnTo>
                  <a:lnTo>
                    <a:pt x="480508" y="1678962"/>
                  </a:lnTo>
                  <a:lnTo>
                    <a:pt x="440355" y="1656813"/>
                  </a:lnTo>
                  <a:lnTo>
                    <a:pt x="401500" y="1632689"/>
                  </a:lnTo>
                  <a:lnTo>
                    <a:pt x="364010" y="1606656"/>
                  </a:lnTo>
                  <a:lnTo>
                    <a:pt x="327953" y="1578784"/>
                  </a:lnTo>
                  <a:lnTo>
                    <a:pt x="293398" y="1549139"/>
                  </a:lnTo>
                  <a:lnTo>
                    <a:pt x="260412" y="1517789"/>
                  </a:lnTo>
                  <a:lnTo>
                    <a:pt x="229062" y="1484803"/>
                  </a:lnTo>
                  <a:lnTo>
                    <a:pt x="199417" y="1450247"/>
                  </a:lnTo>
                  <a:lnTo>
                    <a:pt x="171545" y="1414191"/>
                  </a:lnTo>
                  <a:lnTo>
                    <a:pt x="145513" y="1376701"/>
                  </a:lnTo>
                  <a:lnTo>
                    <a:pt x="121388" y="1337845"/>
                  </a:lnTo>
                  <a:lnTo>
                    <a:pt x="99240" y="1297692"/>
                  </a:lnTo>
                  <a:lnTo>
                    <a:pt x="79135" y="1256309"/>
                  </a:lnTo>
                  <a:lnTo>
                    <a:pt x="61141" y="1213764"/>
                  </a:lnTo>
                  <a:lnTo>
                    <a:pt x="45327" y="1170124"/>
                  </a:lnTo>
                  <a:lnTo>
                    <a:pt x="31759" y="1125458"/>
                  </a:lnTo>
                  <a:lnTo>
                    <a:pt x="20506" y="1079833"/>
                  </a:lnTo>
                  <a:lnTo>
                    <a:pt x="11636" y="1033317"/>
                  </a:lnTo>
                  <a:lnTo>
                    <a:pt x="5217" y="985978"/>
                  </a:lnTo>
                  <a:lnTo>
                    <a:pt x="1315" y="937883"/>
                  </a:lnTo>
                  <a:lnTo>
                    <a:pt x="0" y="889101"/>
                  </a:lnTo>
                  <a:lnTo>
                    <a:pt x="1315" y="840319"/>
                  </a:lnTo>
                  <a:lnTo>
                    <a:pt x="5217" y="792224"/>
                  </a:lnTo>
                  <a:lnTo>
                    <a:pt x="11636" y="744885"/>
                  </a:lnTo>
                  <a:lnTo>
                    <a:pt x="20506" y="698369"/>
                  </a:lnTo>
                  <a:lnTo>
                    <a:pt x="31759" y="652744"/>
                  </a:lnTo>
                  <a:lnTo>
                    <a:pt x="45327" y="608078"/>
                  </a:lnTo>
                  <a:lnTo>
                    <a:pt x="61141" y="564438"/>
                  </a:lnTo>
                  <a:lnTo>
                    <a:pt x="79135" y="521893"/>
                  </a:lnTo>
                  <a:lnTo>
                    <a:pt x="99240" y="480509"/>
                  </a:lnTo>
                  <a:lnTo>
                    <a:pt x="121388" y="440356"/>
                  </a:lnTo>
                  <a:lnTo>
                    <a:pt x="145513" y="401501"/>
                  </a:lnTo>
                  <a:lnTo>
                    <a:pt x="171545" y="364011"/>
                  </a:lnTo>
                  <a:lnTo>
                    <a:pt x="199417" y="327954"/>
                  </a:lnTo>
                  <a:lnTo>
                    <a:pt x="229062" y="293399"/>
                  </a:lnTo>
                  <a:lnTo>
                    <a:pt x="260412" y="260413"/>
                  </a:lnTo>
                  <a:lnTo>
                    <a:pt x="293398" y="229063"/>
                  </a:lnTo>
                  <a:lnTo>
                    <a:pt x="327953" y="199418"/>
                  </a:lnTo>
                  <a:lnTo>
                    <a:pt x="364010" y="171546"/>
                  </a:lnTo>
                  <a:lnTo>
                    <a:pt x="401500" y="145513"/>
                  </a:lnTo>
                  <a:lnTo>
                    <a:pt x="440355" y="121389"/>
                  </a:lnTo>
                  <a:lnTo>
                    <a:pt x="480508" y="99240"/>
                  </a:lnTo>
                  <a:lnTo>
                    <a:pt x="521892" y="79135"/>
                  </a:lnTo>
                  <a:lnTo>
                    <a:pt x="564437" y="61141"/>
                  </a:lnTo>
                  <a:lnTo>
                    <a:pt x="608077" y="45327"/>
                  </a:lnTo>
                  <a:lnTo>
                    <a:pt x="652743" y="31759"/>
                  </a:lnTo>
                  <a:lnTo>
                    <a:pt x="698368" y="20506"/>
                  </a:lnTo>
                  <a:lnTo>
                    <a:pt x="744884" y="11636"/>
                  </a:lnTo>
                  <a:lnTo>
                    <a:pt x="792224" y="5217"/>
                  </a:lnTo>
                  <a:lnTo>
                    <a:pt x="840319" y="1315"/>
                  </a:lnTo>
                  <a:lnTo>
                    <a:pt x="889095" y="0"/>
                  </a:lnTo>
                  <a:lnTo>
                    <a:pt x="937883" y="1315"/>
                  </a:lnTo>
                  <a:lnTo>
                    <a:pt x="985978" y="5217"/>
                  </a:lnTo>
                  <a:lnTo>
                    <a:pt x="1033318" y="11636"/>
                  </a:lnTo>
                  <a:lnTo>
                    <a:pt x="1079834" y="20506"/>
                  </a:lnTo>
                  <a:lnTo>
                    <a:pt x="1125459" y="31759"/>
                  </a:lnTo>
                  <a:lnTo>
                    <a:pt x="1170125" y="45327"/>
                  </a:lnTo>
                  <a:lnTo>
                    <a:pt x="1213765" y="61141"/>
                  </a:lnTo>
                  <a:lnTo>
                    <a:pt x="1256311" y="79135"/>
                  </a:lnTo>
                  <a:lnTo>
                    <a:pt x="1297694" y="99240"/>
                  </a:lnTo>
                  <a:lnTo>
                    <a:pt x="1337847" y="121389"/>
                  </a:lnTo>
                  <a:lnTo>
                    <a:pt x="1376702" y="145513"/>
                  </a:lnTo>
                  <a:lnTo>
                    <a:pt x="1414192" y="171546"/>
                  </a:lnTo>
                  <a:lnTo>
                    <a:pt x="1450249" y="199418"/>
                  </a:lnTo>
                  <a:lnTo>
                    <a:pt x="1484804" y="229063"/>
                  </a:lnTo>
                  <a:lnTo>
                    <a:pt x="1517790" y="260413"/>
                  </a:lnTo>
                  <a:lnTo>
                    <a:pt x="1549140" y="293399"/>
                  </a:lnTo>
                  <a:lnTo>
                    <a:pt x="1578785" y="327954"/>
                  </a:lnTo>
                  <a:lnTo>
                    <a:pt x="1606657" y="364011"/>
                  </a:lnTo>
                  <a:lnTo>
                    <a:pt x="1632689" y="401501"/>
                  </a:lnTo>
                  <a:lnTo>
                    <a:pt x="1656814" y="440356"/>
                  </a:lnTo>
                  <a:lnTo>
                    <a:pt x="1678962" y="480509"/>
                  </a:lnTo>
                  <a:lnTo>
                    <a:pt x="1699067" y="521893"/>
                  </a:lnTo>
                  <a:lnTo>
                    <a:pt x="1717061" y="564438"/>
                  </a:lnTo>
                  <a:lnTo>
                    <a:pt x="1732875" y="608078"/>
                  </a:lnTo>
                  <a:lnTo>
                    <a:pt x="1746443" y="652744"/>
                  </a:lnTo>
                  <a:lnTo>
                    <a:pt x="1757696" y="698369"/>
                  </a:lnTo>
                  <a:lnTo>
                    <a:pt x="1766566" y="744885"/>
                  </a:lnTo>
                  <a:lnTo>
                    <a:pt x="1772985" y="792224"/>
                  </a:lnTo>
                  <a:lnTo>
                    <a:pt x="1776887" y="840319"/>
                  </a:lnTo>
                  <a:lnTo>
                    <a:pt x="1778203" y="889100"/>
                  </a:lnTo>
                  <a:lnTo>
                    <a:pt x="1776887" y="937883"/>
                  </a:lnTo>
                  <a:lnTo>
                    <a:pt x="1772985" y="985978"/>
                  </a:lnTo>
                  <a:lnTo>
                    <a:pt x="1766566" y="1033317"/>
                  </a:lnTo>
                  <a:lnTo>
                    <a:pt x="1757696" y="1079833"/>
                  </a:lnTo>
                  <a:lnTo>
                    <a:pt x="1746443" y="1125458"/>
                  </a:lnTo>
                  <a:lnTo>
                    <a:pt x="1732875" y="1170124"/>
                  </a:lnTo>
                  <a:lnTo>
                    <a:pt x="1717061" y="1213764"/>
                  </a:lnTo>
                  <a:lnTo>
                    <a:pt x="1699067" y="1256309"/>
                  </a:lnTo>
                  <a:lnTo>
                    <a:pt x="1678962" y="1297692"/>
                  </a:lnTo>
                  <a:lnTo>
                    <a:pt x="1656814" y="1337845"/>
                  </a:lnTo>
                  <a:lnTo>
                    <a:pt x="1632689" y="1376701"/>
                  </a:lnTo>
                  <a:lnTo>
                    <a:pt x="1606657" y="1414191"/>
                  </a:lnTo>
                  <a:lnTo>
                    <a:pt x="1578785" y="1450247"/>
                  </a:lnTo>
                  <a:lnTo>
                    <a:pt x="1549140" y="1484803"/>
                  </a:lnTo>
                  <a:lnTo>
                    <a:pt x="1517790" y="1517789"/>
                  </a:lnTo>
                  <a:lnTo>
                    <a:pt x="1484804" y="1549139"/>
                  </a:lnTo>
                  <a:lnTo>
                    <a:pt x="1450249" y="1578784"/>
                  </a:lnTo>
                  <a:lnTo>
                    <a:pt x="1414192" y="1606656"/>
                  </a:lnTo>
                  <a:lnTo>
                    <a:pt x="1376702" y="1632689"/>
                  </a:lnTo>
                  <a:lnTo>
                    <a:pt x="1337847" y="1656813"/>
                  </a:lnTo>
                  <a:lnTo>
                    <a:pt x="1297694" y="1678962"/>
                  </a:lnTo>
                  <a:lnTo>
                    <a:pt x="1256311" y="1699067"/>
                  </a:lnTo>
                  <a:lnTo>
                    <a:pt x="1213765" y="1717060"/>
                  </a:lnTo>
                  <a:lnTo>
                    <a:pt x="1170125" y="1732875"/>
                  </a:lnTo>
                  <a:lnTo>
                    <a:pt x="1125459" y="1746443"/>
                  </a:lnTo>
                  <a:lnTo>
                    <a:pt x="1079834" y="1757695"/>
                  </a:lnTo>
                  <a:lnTo>
                    <a:pt x="1033318" y="1766565"/>
                  </a:lnTo>
                  <a:lnTo>
                    <a:pt x="985978" y="1772985"/>
                  </a:lnTo>
                  <a:lnTo>
                    <a:pt x="937883" y="1776887"/>
                  </a:lnTo>
                  <a:lnTo>
                    <a:pt x="889101" y="17782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57885" y="2156297"/>
            <a:ext cx="7389495" cy="2237105"/>
            <a:chOff x="457885" y="2156297"/>
            <a:chExt cx="7389495" cy="2237105"/>
          </a:xfrm>
        </p:grpSpPr>
        <p:sp>
          <p:nvSpPr>
            <p:cNvPr id="8" name="object 8" descr=""/>
            <p:cNvSpPr/>
            <p:nvPr/>
          </p:nvSpPr>
          <p:spPr>
            <a:xfrm>
              <a:off x="457885" y="2156297"/>
              <a:ext cx="7389495" cy="2237105"/>
            </a:xfrm>
            <a:custGeom>
              <a:avLst/>
              <a:gdLst/>
              <a:ahLst/>
              <a:cxnLst/>
              <a:rect l="l" t="t" r="r" b="b"/>
              <a:pathLst>
                <a:path w="7389495" h="2237104">
                  <a:moveTo>
                    <a:pt x="6437008" y="2237015"/>
                  </a:moveTo>
                  <a:lnTo>
                    <a:pt x="951998" y="2237015"/>
                  </a:lnTo>
                  <a:lnTo>
                    <a:pt x="904960" y="2235862"/>
                  </a:lnTo>
                  <a:lnTo>
                    <a:pt x="858024" y="2232401"/>
                  </a:lnTo>
                  <a:lnTo>
                    <a:pt x="811746" y="2226700"/>
                  </a:lnTo>
                  <a:lnTo>
                    <a:pt x="766180" y="2218813"/>
                  </a:lnTo>
                  <a:lnTo>
                    <a:pt x="721382" y="2208795"/>
                  </a:lnTo>
                  <a:lnTo>
                    <a:pt x="677405" y="2196700"/>
                  </a:lnTo>
                  <a:lnTo>
                    <a:pt x="634304" y="2182582"/>
                  </a:lnTo>
                  <a:lnTo>
                    <a:pt x="592134" y="2166498"/>
                  </a:lnTo>
                  <a:lnTo>
                    <a:pt x="550950" y="2148500"/>
                  </a:lnTo>
                  <a:lnTo>
                    <a:pt x="510805" y="2128644"/>
                  </a:lnTo>
                  <a:lnTo>
                    <a:pt x="471754" y="2106984"/>
                  </a:lnTo>
                  <a:lnTo>
                    <a:pt x="433853" y="2083574"/>
                  </a:lnTo>
                  <a:lnTo>
                    <a:pt x="397156" y="2058470"/>
                  </a:lnTo>
                  <a:lnTo>
                    <a:pt x="361716" y="2031726"/>
                  </a:lnTo>
                  <a:lnTo>
                    <a:pt x="327590" y="2003396"/>
                  </a:lnTo>
                  <a:lnTo>
                    <a:pt x="294830" y="1973535"/>
                  </a:lnTo>
                  <a:lnTo>
                    <a:pt x="263493" y="1942198"/>
                  </a:lnTo>
                  <a:lnTo>
                    <a:pt x="233632" y="1909438"/>
                  </a:lnTo>
                  <a:lnTo>
                    <a:pt x="205302" y="1875312"/>
                  </a:lnTo>
                  <a:lnTo>
                    <a:pt x="178557" y="1839872"/>
                  </a:lnTo>
                  <a:lnTo>
                    <a:pt x="153453" y="1803175"/>
                  </a:lnTo>
                  <a:lnTo>
                    <a:pt x="130044" y="1765274"/>
                  </a:lnTo>
                  <a:lnTo>
                    <a:pt x="108384" y="1726223"/>
                  </a:lnTo>
                  <a:lnTo>
                    <a:pt x="88527" y="1686079"/>
                  </a:lnTo>
                  <a:lnTo>
                    <a:pt x="70529" y="1644894"/>
                  </a:lnTo>
                  <a:lnTo>
                    <a:pt x="54445" y="1602724"/>
                  </a:lnTo>
                  <a:lnTo>
                    <a:pt x="40327" y="1559623"/>
                  </a:lnTo>
                  <a:lnTo>
                    <a:pt x="28232" y="1515646"/>
                  </a:lnTo>
                  <a:lnTo>
                    <a:pt x="18214" y="1470847"/>
                  </a:lnTo>
                  <a:lnTo>
                    <a:pt x="10327" y="1425281"/>
                  </a:lnTo>
                  <a:lnTo>
                    <a:pt x="4626" y="1379003"/>
                  </a:lnTo>
                  <a:lnTo>
                    <a:pt x="1165" y="1332067"/>
                  </a:lnTo>
                  <a:lnTo>
                    <a:pt x="0" y="1284528"/>
                  </a:lnTo>
                  <a:lnTo>
                    <a:pt x="0" y="952508"/>
                  </a:lnTo>
                  <a:lnTo>
                    <a:pt x="1165" y="904968"/>
                  </a:lnTo>
                  <a:lnTo>
                    <a:pt x="4626" y="858032"/>
                  </a:lnTo>
                  <a:lnTo>
                    <a:pt x="10327" y="811753"/>
                  </a:lnTo>
                  <a:lnTo>
                    <a:pt x="18214" y="766187"/>
                  </a:lnTo>
                  <a:lnTo>
                    <a:pt x="28232" y="721387"/>
                  </a:lnTo>
                  <a:lnTo>
                    <a:pt x="40327" y="677410"/>
                  </a:lnTo>
                  <a:lnTo>
                    <a:pt x="54445" y="634309"/>
                  </a:lnTo>
                  <a:lnTo>
                    <a:pt x="70529" y="592138"/>
                  </a:lnTo>
                  <a:lnTo>
                    <a:pt x="88527" y="550953"/>
                  </a:lnTo>
                  <a:lnTo>
                    <a:pt x="108384" y="510808"/>
                  </a:lnTo>
                  <a:lnTo>
                    <a:pt x="130044" y="471757"/>
                  </a:lnTo>
                  <a:lnTo>
                    <a:pt x="153453" y="433856"/>
                  </a:lnTo>
                  <a:lnTo>
                    <a:pt x="178557" y="397158"/>
                  </a:lnTo>
                  <a:lnTo>
                    <a:pt x="205302" y="361718"/>
                  </a:lnTo>
                  <a:lnTo>
                    <a:pt x="233632" y="327591"/>
                  </a:lnTo>
                  <a:lnTo>
                    <a:pt x="263493" y="294831"/>
                  </a:lnTo>
                  <a:lnTo>
                    <a:pt x="294830" y="263494"/>
                  </a:lnTo>
                  <a:lnTo>
                    <a:pt x="327590" y="233632"/>
                  </a:lnTo>
                  <a:lnTo>
                    <a:pt x="361716" y="205302"/>
                  </a:lnTo>
                  <a:lnTo>
                    <a:pt x="397156" y="178558"/>
                  </a:lnTo>
                  <a:lnTo>
                    <a:pt x="433853" y="153454"/>
                  </a:lnTo>
                  <a:lnTo>
                    <a:pt x="471754" y="130044"/>
                  </a:lnTo>
                  <a:lnTo>
                    <a:pt x="510805" y="108384"/>
                  </a:lnTo>
                  <a:lnTo>
                    <a:pt x="550950" y="88527"/>
                  </a:lnTo>
                  <a:lnTo>
                    <a:pt x="592134" y="70530"/>
                  </a:lnTo>
                  <a:lnTo>
                    <a:pt x="634304" y="54445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8" y="0"/>
                  </a:lnTo>
                  <a:lnTo>
                    <a:pt x="6436509" y="0"/>
                  </a:lnTo>
                  <a:lnTo>
                    <a:pt x="6484047" y="1165"/>
                  </a:lnTo>
                  <a:lnTo>
                    <a:pt x="6530983" y="4626"/>
                  </a:lnTo>
                  <a:lnTo>
                    <a:pt x="6577261" y="10327"/>
                  </a:lnTo>
                  <a:lnTo>
                    <a:pt x="6622827" y="18214"/>
                  </a:lnTo>
                  <a:lnTo>
                    <a:pt x="6667626" y="28232"/>
                  </a:lnTo>
                  <a:lnTo>
                    <a:pt x="6711603" y="40327"/>
                  </a:lnTo>
                  <a:lnTo>
                    <a:pt x="6754704" y="54445"/>
                  </a:lnTo>
                  <a:lnTo>
                    <a:pt x="6796874" y="70530"/>
                  </a:lnTo>
                  <a:lnTo>
                    <a:pt x="6838058" y="88527"/>
                  </a:lnTo>
                  <a:lnTo>
                    <a:pt x="6878203" y="108384"/>
                  </a:lnTo>
                  <a:lnTo>
                    <a:pt x="6917253" y="130044"/>
                  </a:lnTo>
                  <a:lnTo>
                    <a:pt x="6955155" y="153454"/>
                  </a:lnTo>
                  <a:lnTo>
                    <a:pt x="6991852" y="178558"/>
                  </a:lnTo>
                  <a:lnTo>
                    <a:pt x="7027292" y="205302"/>
                  </a:lnTo>
                  <a:lnTo>
                    <a:pt x="7061418" y="233632"/>
                  </a:lnTo>
                  <a:lnTo>
                    <a:pt x="7094177" y="263494"/>
                  </a:lnTo>
                  <a:lnTo>
                    <a:pt x="7125515" y="294831"/>
                  </a:lnTo>
                  <a:lnTo>
                    <a:pt x="7155376" y="327591"/>
                  </a:lnTo>
                  <a:lnTo>
                    <a:pt x="7183706" y="361718"/>
                  </a:lnTo>
                  <a:lnTo>
                    <a:pt x="7210450" y="397158"/>
                  </a:lnTo>
                  <a:lnTo>
                    <a:pt x="7235554" y="433856"/>
                  </a:lnTo>
                  <a:lnTo>
                    <a:pt x="7258963" y="471757"/>
                  </a:lnTo>
                  <a:lnTo>
                    <a:pt x="7280624" y="510808"/>
                  </a:lnTo>
                  <a:lnTo>
                    <a:pt x="7300480" y="550953"/>
                  </a:lnTo>
                  <a:lnTo>
                    <a:pt x="7318477" y="592138"/>
                  </a:lnTo>
                  <a:lnTo>
                    <a:pt x="7334562" y="634309"/>
                  </a:lnTo>
                  <a:lnTo>
                    <a:pt x="7348679" y="677410"/>
                  </a:lnTo>
                  <a:lnTo>
                    <a:pt x="7360774" y="721387"/>
                  </a:lnTo>
                  <a:lnTo>
                    <a:pt x="7370793" y="766187"/>
                  </a:lnTo>
                  <a:lnTo>
                    <a:pt x="7378679" y="811753"/>
                  </a:lnTo>
                  <a:lnTo>
                    <a:pt x="7384381" y="858032"/>
                  </a:lnTo>
                  <a:lnTo>
                    <a:pt x="7387841" y="904968"/>
                  </a:lnTo>
                  <a:lnTo>
                    <a:pt x="7389007" y="952508"/>
                  </a:lnTo>
                  <a:lnTo>
                    <a:pt x="7389007" y="1284528"/>
                  </a:lnTo>
                  <a:lnTo>
                    <a:pt x="7387841" y="1332067"/>
                  </a:lnTo>
                  <a:lnTo>
                    <a:pt x="7384381" y="1379003"/>
                  </a:lnTo>
                  <a:lnTo>
                    <a:pt x="7378679" y="1425281"/>
                  </a:lnTo>
                  <a:lnTo>
                    <a:pt x="7370793" y="1470847"/>
                  </a:lnTo>
                  <a:lnTo>
                    <a:pt x="7360774" y="1515646"/>
                  </a:lnTo>
                  <a:lnTo>
                    <a:pt x="7348679" y="1559623"/>
                  </a:lnTo>
                  <a:lnTo>
                    <a:pt x="7334562" y="1602724"/>
                  </a:lnTo>
                  <a:lnTo>
                    <a:pt x="7318477" y="1644894"/>
                  </a:lnTo>
                  <a:lnTo>
                    <a:pt x="7300480" y="1686079"/>
                  </a:lnTo>
                  <a:lnTo>
                    <a:pt x="7280624" y="1726223"/>
                  </a:lnTo>
                  <a:lnTo>
                    <a:pt x="7258963" y="1765274"/>
                  </a:lnTo>
                  <a:lnTo>
                    <a:pt x="7235554" y="1803175"/>
                  </a:lnTo>
                  <a:lnTo>
                    <a:pt x="7210450" y="1839872"/>
                  </a:lnTo>
                  <a:lnTo>
                    <a:pt x="7183706" y="1875312"/>
                  </a:lnTo>
                  <a:lnTo>
                    <a:pt x="7155376" y="1909438"/>
                  </a:lnTo>
                  <a:lnTo>
                    <a:pt x="7125515" y="1942198"/>
                  </a:lnTo>
                  <a:lnTo>
                    <a:pt x="7094177" y="1973535"/>
                  </a:lnTo>
                  <a:lnTo>
                    <a:pt x="7061418" y="2003396"/>
                  </a:lnTo>
                  <a:lnTo>
                    <a:pt x="7027292" y="2031726"/>
                  </a:lnTo>
                  <a:lnTo>
                    <a:pt x="6991852" y="2058470"/>
                  </a:lnTo>
                  <a:lnTo>
                    <a:pt x="6955155" y="2083574"/>
                  </a:lnTo>
                  <a:lnTo>
                    <a:pt x="6917253" y="2106984"/>
                  </a:lnTo>
                  <a:lnTo>
                    <a:pt x="6878203" y="2128644"/>
                  </a:lnTo>
                  <a:lnTo>
                    <a:pt x="6838058" y="2148500"/>
                  </a:lnTo>
                  <a:lnTo>
                    <a:pt x="6796874" y="2166498"/>
                  </a:lnTo>
                  <a:lnTo>
                    <a:pt x="6754704" y="2182582"/>
                  </a:lnTo>
                  <a:lnTo>
                    <a:pt x="6711603" y="2196700"/>
                  </a:lnTo>
                  <a:lnTo>
                    <a:pt x="6667626" y="2208795"/>
                  </a:lnTo>
                  <a:lnTo>
                    <a:pt x="6622827" y="2218813"/>
                  </a:lnTo>
                  <a:lnTo>
                    <a:pt x="6577261" y="2226700"/>
                  </a:lnTo>
                  <a:lnTo>
                    <a:pt x="6530983" y="2232401"/>
                  </a:lnTo>
                  <a:lnTo>
                    <a:pt x="6484047" y="2235862"/>
                  </a:lnTo>
                  <a:lnTo>
                    <a:pt x="6437008" y="2237015"/>
                  </a:lnTo>
                  <a:close/>
                </a:path>
              </a:pathLst>
            </a:custGeom>
            <a:solidFill>
              <a:srgbClr val="3D1C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57" y="2431160"/>
              <a:ext cx="1800224" cy="1800218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719980" y="2359020"/>
              <a:ext cx="1778635" cy="1778635"/>
            </a:xfrm>
            <a:custGeom>
              <a:avLst/>
              <a:gdLst/>
              <a:ahLst/>
              <a:cxnLst/>
              <a:rect l="l" t="t" r="r" b="b"/>
              <a:pathLst>
                <a:path w="1778635" h="1778635">
                  <a:moveTo>
                    <a:pt x="889440" y="1778203"/>
                  </a:moveTo>
                  <a:lnTo>
                    <a:pt x="888762" y="1778203"/>
                  </a:lnTo>
                  <a:lnTo>
                    <a:pt x="840319" y="1776896"/>
                  </a:lnTo>
                  <a:lnTo>
                    <a:pt x="792224" y="1772995"/>
                  </a:lnTo>
                  <a:lnTo>
                    <a:pt x="744884" y="1766575"/>
                  </a:lnTo>
                  <a:lnTo>
                    <a:pt x="698368" y="1757705"/>
                  </a:lnTo>
                  <a:lnTo>
                    <a:pt x="652743" y="1746452"/>
                  </a:lnTo>
                  <a:lnTo>
                    <a:pt x="608077" y="1732884"/>
                  </a:lnTo>
                  <a:lnTo>
                    <a:pt x="564437" y="1717070"/>
                  </a:lnTo>
                  <a:lnTo>
                    <a:pt x="521892" y="1699076"/>
                  </a:lnTo>
                  <a:lnTo>
                    <a:pt x="480508" y="1678971"/>
                  </a:lnTo>
                  <a:lnTo>
                    <a:pt x="440355" y="1656822"/>
                  </a:lnTo>
                  <a:lnTo>
                    <a:pt x="401500" y="1632698"/>
                  </a:lnTo>
                  <a:lnTo>
                    <a:pt x="364010" y="1606665"/>
                  </a:lnTo>
                  <a:lnTo>
                    <a:pt x="327953" y="1578793"/>
                  </a:lnTo>
                  <a:lnTo>
                    <a:pt x="293398" y="1549148"/>
                  </a:lnTo>
                  <a:lnTo>
                    <a:pt x="260412" y="1517798"/>
                  </a:lnTo>
                  <a:lnTo>
                    <a:pt x="229062" y="1484812"/>
                  </a:lnTo>
                  <a:lnTo>
                    <a:pt x="199417" y="1450257"/>
                  </a:lnTo>
                  <a:lnTo>
                    <a:pt x="171545" y="1414200"/>
                  </a:lnTo>
                  <a:lnTo>
                    <a:pt x="145513" y="1376710"/>
                  </a:lnTo>
                  <a:lnTo>
                    <a:pt x="121388" y="1337855"/>
                  </a:lnTo>
                  <a:lnTo>
                    <a:pt x="99240" y="1297702"/>
                  </a:lnTo>
                  <a:lnTo>
                    <a:pt x="79135" y="1256318"/>
                  </a:lnTo>
                  <a:lnTo>
                    <a:pt x="61141" y="1213773"/>
                  </a:lnTo>
                  <a:lnTo>
                    <a:pt x="45327" y="1170133"/>
                  </a:lnTo>
                  <a:lnTo>
                    <a:pt x="31759" y="1125467"/>
                  </a:lnTo>
                  <a:lnTo>
                    <a:pt x="20506" y="1079842"/>
                  </a:lnTo>
                  <a:lnTo>
                    <a:pt x="11636" y="1033326"/>
                  </a:lnTo>
                  <a:lnTo>
                    <a:pt x="5217" y="985987"/>
                  </a:lnTo>
                  <a:lnTo>
                    <a:pt x="1315" y="937892"/>
                  </a:lnTo>
                  <a:lnTo>
                    <a:pt x="0" y="889111"/>
                  </a:lnTo>
                  <a:lnTo>
                    <a:pt x="1315" y="840327"/>
                  </a:lnTo>
                  <a:lnTo>
                    <a:pt x="5217" y="792231"/>
                  </a:lnTo>
                  <a:lnTo>
                    <a:pt x="11636" y="744891"/>
                  </a:lnTo>
                  <a:lnTo>
                    <a:pt x="20506" y="698374"/>
                  </a:lnTo>
                  <a:lnTo>
                    <a:pt x="31759" y="652748"/>
                  </a:lnTo>
                  <a:lnTo>
                    <a:pt x="45327" y="608081"/>
                  </a:lnTo>
                  <a:lnTo>
                    <a:pt x="61141" y="564441"/>
                  </a:lnTo>
                  <a:lnTo>
                    <a:pt x="79135" y="521895"/>
                  </a:lnTo>
                  <a:lnTo>
                    <a:pt x="99240" y="480511"/>
                  </a:lnTo>
                  <a:lnTo>
                    <a:pt x="121388" y="440358"/>
                  </a:lnTo>
                  <a:lnTo>
                    <a:pt x="145513" y="401502"/>
                  </a:lnTo>
                  <a:lnTo>
                    <a:pt x="171545" y="364012"/>
                  </a:lnTo>
                  <a:lnTo>
                    <a:pt x="199417" y="327955"/>
                  </a:lnTo>
                  <a:lnTo>
                    <a:pt x="229062" y="293399"/>
                  </a:lnTo>
                  <a:lnTo>
                    <a:pt x="260412" y="260413"/>
                  </a:lnTo>
                  <a:lnTo>
                    <a:pt x="293398" y="229063"/>
                  </a:lnTo>
                  <a:lnTo>
                    <a:pt x="327953" y="199418"/>
                  </a:lnTo>
                  <a:lnTo>
                    <a:pt x="364010" y="171545"/>
                  </a:lnTo>
                  <a:lnTo>
                    <a:pt x="401500" y="145513"/>
                  </a:lnTo>
                  <a:lnTo>
                    <a:pt x="440355" y="121389"/>
                  </a:lnTo>
                  <a:lnTo>
                    <a:pt x="480508" y="99240"/>
                  </a:lnTo>
                  <a:lnTo>
                    <a:pt x="521892" y="79135"/>
                  </a:lnTo>
                  <a:lnTo>
                    <a:pt x="564437" y="61141"/>
                  </a:lnTo>
                  <a:lnTo>
                    <a:pt x="608077" y="45327"/>
                  </a:lnTo>
                  <a:lnTo>
                    <a:pt x="652743" y="31759"/>
                  </a:lnTo>
                  <a:lnTo>
                    <a:pt x="698368" y="20506"/>
                  </a:lnTo>
                  <a:lnTo>
                    <a:pt x="744884" y="11636"/>
                  </a:lnTo>
                  <a:lnTo>
                    <a:pt x="792224" y="5217"/>
                  </a:lnTo>
                  <a:lnTo>
                    <a:pt x="840319" y="1315"/>
                  </a:lnTo>
                  <a:lnTo>
                    <a:pt x="889099" y="0"/>
                  </a:lnTo>
                  <a:lnTo>
                    <a:pt x="937883" y="1315"/>
                  </a:lnTo>
                  <a:lnTo>
                    <a:pt x="985978" y="5217"/>
                  </a:lnTo>
                  <a:lnTo>
                    <a:pt x="1033318" y="11636"/>
                  </a:lnTo>
                  <a:lnTo>
                    <a:pt x="1079834" y="20506"/>
                  </a:lnTo>
                  <a:lnTo>
                    <a:pt x="1125459" y="31759"/>
                  </a:lnTo>
                  <a:lnTo>
                    <a:pt x="1170125" y="45327"/>
                  </a:lnTo>
                  <a:lnTo>
                    <a:pt x="1213765" y="61141"/>
                  </a:lnTo>
                  <a:lnTo>
                    <a:pt x="1256311" y="79135"/>
                  </a:lnTo>
                  <a:lnTo>
                    <a:pt x="1297694" y="99240"/>
                  </a:lnTo>
                  <a:lnTo>
                    <a:pt x="1337847" y="121389"/>
                  </a:lnTo>
                  <a:lnTo>
                    <a:pt x="1376702" y="145513"/>
                  </a:lnTo>
                  <a:lnTo>
                    <a:pt x="1414192" y="171545"/>
                  </a:lnTo>
                  <a:lnTo>
                    <a:pt x="1450249" y="199418"/>
                  </a:lnTo>
                  <a:lnTo>
                    <a:pt x="1484804" y="229063"/>
                  </a:lnTo>
                  <a:lnTo>
                    <a:pt x="1517790" y="260413"/>
                  </a:lnTo>
                  <a:lnTo>
                    <a:pt x="1549140" y="293399"/>
                  </a:lnTo>
                  <a:lnTo>
                    <a:pt x="1578785" y="327955"/>
                  </a:lnTo>
                  <a:lnTo>
                    <a:pt x="1606657" y="364012"/>
                  </a:lnTo>
                  <a:lnTo>
                    <a:pt x="1632689" y="401502"/>
                  </a:lnTo>
                  <a:lnTo>
                    <a:pt x="1656814" y="440358"/>
                  </a:lnTo>
                  <a:lnTo>
                    <a:pt x="1678962" y="480511"/>
                  </a:lnTo>
                  <a:lnTo>
                    <a:pt x="1699067" y="521895"/>
                  </a:lnTo>
                  <a:lnTo>
                    <a:pt x="1717061" y="564441"/>
                  </a:lnTo>
                  <a:lnTo>
                    <a:pt x="1732875" y="608081"/>
                  </a:lnTo>
                  <a:lnTo>
                    <a:pt x="1746443" y="652748"/>
                  </a:lnTo>
                  <a:lnTo>
                    <a:pt x="1757696" y="698374"/>
                  </a:lnTo>
                  <a:lnTo>
                    <a:pt x="1766566" y="744891"/>
                  </a:lnTo>
                  <a:lnTo>
                    <a:pt x="1772985" y="792231"/>
                  </a:lnTo>
                  <a:lnTo>
                    <a:pt x="1776887" y="840327"/>
                  </a:lnTo>
                  <a:lnTo>
                    <a:pt x="1778203" y="889110"/>
                  </a:lnTo>
                  <a:lnTo>
                    <a:pt x="1776887" y="937892"/>
                  </a:lnTo>
                  <a:lnTo>
                    <a:pt x="1772985" y="985987"/>
                  </a:lnTo>
                  <a:lnTo>
                    <a:pt x="1766566" y="1033326"/>
                  </a:lnTo>
                  <a:lnTo>
                    <a:pt x="1757696" y="1079842"/>
                  </a:lnTo>
                  <a:lnTo>
                    <a:pt x="1746443" y="1125467"/>
                  </a:lnTo>
                  <a:lnTo>
                    <a:pt x="1732875" y="1170133"/>
                  </a:lnTo>
                  <a:lnTo>
                    <a:pt x="1717061" y="1213773"/>
                  </a:lnTo>
                  <a:lnTo>
                    <a:pt x="1699067" y="1256318"/>
                  </a:lnTo>
                  <a:lnTo>
                    <a:pt x="1678962" y="1297702"/>
                  </a:lnTo>
                  <a:lnTo>
                    <a:pt x="1656814" y="1337855"/>
                  </a:lnTo>
                  <a:lnTo>
                    <a:pt x="1632689" y="1376710"/>
                  </a:lnTo>
                  <a:lnTo>
                    <a:pt x="1606657" y="1414200"/>
                  </a:lnTo>
                  <a:lnTo>
                    <a:pt x="1578785" y="1450257"/>
                  </a:lnTo>
                  <a:lnTo>
                    <a:pt x="1549140" y="1484812"/>
                  </a:lnTo>
                  <a:lnTo>
                    <a:pt x="1517790" y="1517798"/>
                  </a:lnTo>
                  <a:lnTo>
                    <a:pt x="1484804" y="1549148"/>
                  </a:lnTo>
                  <a:lnTo>
                    <a:pt x="1450249" y="1578793"/>
                  </a:lnTo>
                  <a:lnTo>
                    <a:pt x="1414192" y="1606665"/>
                  </a:lnTo>
                  <a:lnTo>
                    <a:pt x="1376702" y="1632698"/>
                  </a:lnTo>
                  <a:lnTo>
                    <a:pt x="1337847" y="1656822"/>
                  </a:lnTo>
                  <a:lnTo>
                    <a:pt x="1297694" y="1678971"/>
                  </a:lnTo>
                  <a:lnTo>
                    <a:pt x="1256311" y="1699076"/>
                  </a:lnTo>
                  <a:lnTo>
                    <a:pt x="1213765" y="1717070"/>
                  </a:lnTo>
                  <a:lnTo>
                    <a:pt x="1170125" y="1732884"/>
                  </a:lnTo>
                  <a:lnTo>
                    <a:pt x="1125459" y="1746452"/>
                  </a:lnTo>
                  <a:lnTo>
                    <a:pt x="1079834" y="1757705"/>
                  </a:lnTo>
                  <a:lnTo>
                    <a:pt x="1033318" y="1766575"/>
                  </a:lnTo>
                  <a:lnTo>
                    <a:pt x="985978" y="1772995"/>
                  </a:lnTo>
                  <a:lnTo>
                    <a:pt x="937883" y="1776896"/>
                  </a:lnTo>
                  <a:lnTo>
                    <a:pt x="889440" y="17782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2" name="object 12" descr=""/>
          <p:cNvGrpSpPr/>
          <p:nvPr/>
        </p:nvGrpSpPr>
        <p:grpSpPr>
          <a:xfrm>
            <a:off x="457885" y="4667036"/>
            <a:ext cx="7389495" cy="2237105"/>
            <a:chOff x="457885" y="4667036"/>
            <a:chExt cx="7389495" cy="2237105"/>
          </a:xfrm>
        </p:grpSpPr>
        <p:sp>
          <p:nvSpPr>
            <p:cNvPr id="13" name="object 13" descr=""/>
            <p:cNvSpPr/>
            <p:nvPr/>
          </p:nvSpPr>
          <p:spPr>
            <a:xfrm>
              <a:off x="457885" y="4667036"/>
              <a:ext cx="7389495" cy="2237105"/>
            </a:xfrm>
            <a:custGeom>
              <a:avLst/>
              <a:gdLst/>
              <a:ahLst/>
              <a:cxnLst/>
              <a:rect l="l" t="t" r="r" b="b"/>
              <a:pathLst>
                <a:path w="7389495" h="2237104">
                  <a:moveTo>
                    <a:pt x="6436633" y="2237015"/>
                  </a:moveTo>
                  <a:lnTo>
                    <a:pt x="952373" y="2237015"/>
                  </a:lnTo>
                  <a:lnTo>
                    <a:pt x="904960" y="2235852"/>
                  </a:lnTo>
                  <a:lnTo>
                    <a:pt x="858024" y="2232392"/>
                  </a:lnTo>
                  <a:lnTo>
                    <a:pt x="811746" y="2226691"/>
                  </a:lnTo>
                  <a:lnTo>
                    <a:pt x="766180" y="2218804"/>
                  </a:lnTo>
                  <a:lnTo>
                    <a:pt x="721382" y="2208785"/>
                  </a:lnTo>
                  <a:lnTo>
                    <a:pt x="677405" y="2196690"/>
                  </a:lnTo>
                  <a:lnTo>
                    <a:pt x="634304" y="2182573"/>
                  </a:lnTo>
                  <a:lnTo>
                    <a:pt x="592134" y="2166489"/>
                  </a:lnTo>
                  <a:lnTo>
                    <a:pt x="550950" y="2148491"/>
                  </a:lnTo>
                  <a:lnTo>
                    <a:pt x="510805" y="2128635"/>
                  </a:lnTo>
                  <a:lnTo>
                    <a:pt x="471754" y="2106975"/>
                  </a:lnTo>
                  <a:lnTo>
                    <a:pt x="433853" y="2083565"/>
                  </a:lnTo>
                  <a:lnTo>
                    <a:pt x="397156" y="2058461"/>
                  </a:lnTo>
                  <a:lnTo>
                    <a:pt x="361716" y="2031717"/>
                  </a:lnTo>
                  <a:lnTo>
                    <a:pt x="327590" y="2003387"/>
                  </a:lnTo>
                  <a:lnTo>
                    <a:pt x="294830" y="1973526"/>
                  </a:lnTo>
                  <a:lnTo>
                    <a:pt x="263493" y="1942189"/>
                  </a:lnTo>
                  <a:lnTo>
                    <a:pt x="233632" y="1909429"/>
                  </a:lnTo>
                  <a:lnTo>
                    <a:pt x="205302" y="1875303"/>
                  </a:lnTo>
                  <a:lnTo>
                    <a:pt x="178557" y="1839863"/>
                  </a:lnTo>
                  <a:lnTo>
                    <a:pt x="153453" y="1803166"/>
                  </a:lnTo>
                  <a:lnTo>
                    <a:pt x="130044" y="1765264"/>
                  </a:lnTo>
                  <a:lnTo>
                    <a:pt x="108384" y="1726214"/>
                  </a:lnTo>
                  <a:lnTo>
                    <a:pt x="88527" y="1686069"/>
                  </a:lnTo>
                  <a:lnTo>
                    <a:pt x="70529" y="1644885"/>
                  </a:lnTo>
                  <a:lnTo>
                    <a:pt x="54445" y="1602715"/>
                  </a:lnTo>
                  <a:lnTo>
                    <a:pt x="40327" y="1559614"/>
                  </a:lnTo>
                  <a:lnTo>
                    <a:pt x="28232" y="1515637"/>
                  </a:lnTo>
                  <a:lnTo>
                    <a:pt x="18214" y="1470838"/>
                  </a:lnTo>
                  <a:lnTo>
                    <a:pt x="10327" y="1425272"/>
                  </a:lnTo>
                  <a:lnTo>
                    <a:pt x="4626" y="1378994"/>
                  </a:lnTo>
                  <a:lnTo>
                    <a:pt x="1165" y="1332058"/>
                  </a:lnTo>
                  <a:lnTo>
                    <a:pt x="0" y="1284518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4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4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1"/>
                  </a:lnTo>
                  <a:lnTo>
                    <a:pt x="327590" y="233631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4" y="130043"/>
                  </a:lnTo>
                  <a:lnTo>
                    <a:pt x="510805" y="108383"/>
                  </a:lnTo>
                  <a:lnTo>
                    <a:pt x="550950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5" y="0"/>
                  </a:lnTo>
                  <a:lnTo>
                    <a:pt x="6436511" y="0"/>
                  </a:lnTo>
                  <a:lnTo>
                    <a:pt x="6484047" y="1165"/>
                  </a:lnTo>
                  <a:lnTo>
                    <a:pt x="6530983" y="4626"/>
                  </a:lnTo>
                  <a:lnTo>
                    <a:pt x="6577261" y="10327"/>
                  </a:lnTo>
                  <a:lnTo>
                    <a:pt x="6622827" y="18214"/>
                  </a:lnTo>
                  <a:lnTo>
                    <a:pt x="6667626" y="28232"/>
                  </a:lnTo>
                  <a:lnTo>
                    <a:pt x="6711603" y="40327"/>
                  </a:lnTo>
                  <a:lnTo>
                    <a:pt x="6754704" y="54444"/>
                  </a:lnTo>
                  <a:lnTo>
                    <a:pt x="6796874" y="70529"/>
                  </a:lnTo>
                  <a:lnTo>
                    <a:pt x="6838058" y="88527"/>
                  </a:lnTo>
                  <a:lnTo>
                    <a:pt x="6878203" y="108383"/>
                  </a:lnTo>
                  <a:lnTo>
                    <a:pt x="6917253" y="130043"/>
                  </a:lnTo>
                  <a:lnTo>
                    <a:pt x="6955155" y="153452"/>
                  </a:lnTo>
                  <a:lnTo>
                    <a:pt x="6991852" y="178556"/>
                  </a:lnTo>
                  <a:lnTo>
                    <a:pt x="7027292" y="205301"/>
                  </a:lnTo>
                  <a:lnTo>
                    <a:pt x="7061418" y="233631"/>
                  </a:lnTo>
                  <a:lnTo>
                    <a:pt x="7094177" y="263491"/>
                  </a:lnTo>
                  <a:lnTo>
                    <a:pt x="7125515" y="294829"/>
                  </a:lnTo>
                  <a:lnTo>
                    <a:pt x="7155376" y="327588"/>
                  </a:lnTo>
                  <a:lnTo>
                    <a:pt x="7183706" y="361715"/>
                  </a:lnTo>
                  <a:lnTo>
                    <a:pt x="7210450" y="397154"/>
                  </a:lnTo>
                  <a:lnTo>
                    <a:pt x="7235554" y="433852"/>
                  </a:lnTo>
                  <a:lnTo>
                    <a:pt x="7258963" y="471753"/>
                  </a:lnTo>
                  <a:lnTo>
                    <a:pt x="7280624" y="510803"/>
                  </a:lnTo>
                  <a:lnTo>
                    <a:pt x="7300480" y="550948"/>
                  </a:lnTo>
                  <a:lnTo>
                    <a:pt x="7318477" y="592133"/>
                  </a:lnTo>
                  <a:lnTo>
                    <a:pt x="7334562" y="634303"/>
                  </a:lnTo>
                  <a:lnTo>
                    <a:pt x="7348679" y="677404"/>
                  </a:lnTo>
                  <a:lnTo>
                    <a:pt x="7360774" y="721381"/>
                  </a:lnTo>
                  <a:lnTo>
                    <a:pt x="7370793" y="766179"/>
                  </a:lnTo>
                  <a:lnTo>
                    <a:pt x="7378679" y="811745"/>
                  </a:lnTo>
                  <a:lnTo>
                    <a:pt x="7384381" y="858024"/>
                  </a:lnTo>
                  <a:lnTo>
                    <a:pt x="7387841" y="904960"/>
                  </a:lnTo>
                  <a:lnTo>
                    <a:pt x="7389007" y="952499"/>
                  </a:lnTo>
                  <a:lnTo>
                    <a:pt x="7389007" y="1284518"/>
                  </a:lnTo>
                  <a:lnTo>
                    <a:pt x="7387841" y="1332058"/>
                  </a:lnTo>
                  <a:lnTo>
                    <a:pt x="7384381" y="1378994"/>
                  </a:lnTo>
                  <a:lnTo>
                    <a:pt x="7378679" y="1425272"/>
                  </a:lnTo>
                  <a:lnTo>
                    <a:pt x="7370793" y="1470838"/>
                  </a:lnTo>
                  <a:lnTo>
                    <a:pt x="7360774" y="1515637"/>
                  </a:lnTo>
                  <a:lnTo>
                    <a:pt x="7348679" y="1559614"/>
                  </a:lnTo>
                  <a:lnTo>
                    <a:pt x="7334562" y="1602715"/>
                  </a:lnTo>
                  <a:lnTo>
                    <a:pt x="7318477" y="1644885"/>
                  </a:lnTo>
                  <a:lnTo>
                    <a:pt x="7300480" y="1686069"/>
                  </a:lnTo>
                  <a:lnTo>
                    <a:pt x="7280624" y="1726214"/>
                  </a:lnTo>
                  <a:lnTo>
                    <a:pt x="7258963" y="1765264"/>
                  </a:lnTo>
                  <a:lnTo>
                    <a:pt x="7235554" y="1803166"/>
                  </a:lnTo>
                  <a:lnTo>
                    <a:pt x="7210450" y="1839863"/>
                  </a:lnTo>
                  <a:lnTo>
                    <a:pt x="7183706" y="1875303"/>
                  </a:lnTo>
                  <a:lnTo>
                    <a:pt x="7155376" y="1909429"/>
                  </a:lnTo>
                  <a:lnTo>
                    <a:pt x="7125515" y="1942189"/>
                  </a:lnTo>
                  <a:lnTo>
                    <a:pt x="7094177" y="1973526"/>
                  </a:lnTo>
                  <a:lnTo>
                    <a:pt x="7061418" y="2003387"/>
                  </a:lnTo>
                  <a:lnTo>
                    <a:pt x="7027292" y="2031717"/>
                  </a:lnTo>
                  <a:lnTo>
                    <a:pt x="6991852" y="2058461"/>
                  </a:lnTo>
                  <a:lnTo>
                    <a:pt x="6955155" y="2083565"/>
                  </a:lnTo>
                  <a:lnTo>
                    <a:pt x="6917253" y="2106975"/>
                  </a:lnTo>
                  <a:lnTo>
                    <a:pt x="6878203" y="2128635"/>
                  </a:lnTo>
                  <a:lnTo>
                    <a:pt x="6838058" y="2148491"/>
                  </a:lnTo>
                  <a:lnTo>
                    <a:pt x="6796874" y="2166489"/>
                  </a:lnTo>
                  <a:lnTo>
                    <a:pt x="6754704" y="2182573"/>
                  </a:lnTo>
                  <a:lnTo>
                    <a:pt x="6711603" y="2196690"/>
                  </a:lnTo>
                  <a:lnTo>
                    <a:pt x="6667626" y="2208785"/>
                  </a:lnTo>
                  <a:lnTo>
                    <a:pt x="6622827" y="2218804"/>
                  </a:lnTo>
                  <a:lnTo>
                    <a:pt x="6577261" y="2226691"/>
                  </a:lnTo>
                  <a:lnTo>
                    <a:pt x="6530983" y="2232392"/>
                  </a:lnTo>
                  <a:lnTo>
                    <a:pt x="6484047" y="2235852"/>
                  </a:lnTo>
                  <a:lnTo>
                    <a:pt x="6436633" y="2237015"/>
                  </a:lnTo>
                  <a:close/>
                </a:path>
              </a:pathLst>
            </a:custGeom>
            <a:solidFill>
              <a:srgbClr val="3D1C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57" y="4968590"/>
              <a:ext cx="1800224" cy="1800209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719980" y="4896459"/>
              <a:ext cx="1778635" cy="1778635"/>
            </a:xfrm>
            <a:custGeom>
              <a:avLst/>
              <a:gdLst/>
              <a:ahLst/>
              <a:cxnLst/>
              <a:rect l="l" t="t" r="r" b="b"/>
              <a:pathLst>
                <a:path w="1778635" h="1778634">
                  <a:moveTo>
                    <a:pt x="889101" y="1778202"/>
                  </a:moveTo>
                  <a:lnTo>
                    <a:pt x="840319" y="1776887"/>
                  </a:lnTo>
                  <a:lnTo>
                    <a:pt x="792224" y="1772985"/>
                  </a:lnTo>
                  <a:lnTo>
                    <a:pt x="744884" y="1766566"/>
                  </a:lnTo>
                  <a:lnTo>
                    <a:pt x="698368" y="1757695"/>
                  </a:lnTo>
                  <a:lnTo>
                    <a:pt x="652743" y="1746443"/>
                  </a:lnTo>
                  <a:lnTo>
                    <a:pt x="608077" y="1732875"/>
                  </a:lnTo>
                  <a:lnTo>
                    <a:pt x="564437" y="1717061"/>
                  </a:lnTo>
                  <a:lnTo>
                    <a:pt x="521892" y="1699067"/>
                  </a:lnTo>
                  <a:lnTo>
                    <a:pt x="480508" y="1678962"/>
                  </a:lnTo>
                  <a:lnTo>
                    <a:pt x="440355" y="1656813"/>
                  </a:lnTo>
                  <a:lnTo>
                    <a:pt x="401500" y="1632689"/>
                  </a:lnTo>
                  <a:lnTo>
                    <a:pt x="364010" y="1606656"/>
                  </a:lnTo>
                  <a:lnTo>
                    <a:pt x="327953" y="1578784"/>
                  </a:lnTo>
                  <a:lnTo>
                    <a:pt x="293398" y="1549139"/>
                  </a:lnTo>
                  <a:lnTo>
                    <a:pt x="260412" y="1517789"/>
                  </a:lnTo>
                  <a:lnTo>
                    <a:pt x="229062" y="1484803"/>
                  </a:lnTo>
                  <a:lnTo>
                    <a:pt x="199417" y="1450247"/>
                  </a:lnTo>
                  <a:lnTo>
                    <a:pt x="171545" y="1414191"/>
                  </a:lnTo>
                  <a:lnTo>
                    <a:pt x="145513" y="1376701"/>
                  </a:lnTo>
                  <a:lnTo>
                    <a:pt x="121388" y="1337846"/>
                  </a:lnTo>
                  <a:lnTo>
                    <a:pt x="99240" y="1297692"/>
                  </a:lnTo>
                  <a:lnTo>
                    <a:pt x="79135" y="1256309"/>
                  </a:lnTo>
                  <a:lnTo>
                    <a:pt x="61141" y="1213764"/>
                  </a:lnTo>
                  <a:lnTo>
                    <a:pt x="45327" y="1170124"/>
                  </a:lnTo>
                  <a:lnTo>
                    <a:pt x="31759" y="1125458"/>
                  </a:lnTo>
                  <a:lnTo>
                    <a:pt x="20506" y="1079833"/>
                  </a:lnTo>
                  <a:lnTo>
                    <a:pt x="11636" y="1033317"/>
                  </a:lnTo>
                  <a:lnTo>
                    <a:pt x="5217" y="985978"/>
                  </a:lnTo>
                  <a:lnTo>
                    <a:pt x="1315" y="937883"/>
                  </a:lnTo>
                  <a:lnTo>
                    <a:pt x="0" y="889102"/>
                  </a:lnTo>
                  <a:lnTo>
                    <a:pt x="1315" y="840316"/>
                  </a:lnTo>
                  <a:lnTo>
                    <a:pt x="5217" y="792219"/>
                  </a:lnTo>
                  <a:lnTo>
                    <a:pt x="11636" y="744878"/>
                  </a:lnTo>
                  <a:lnTo>
                    <a:pt x="20506" y="698360"/>
                  </a:lnTo>
                  <a:lnTo>
                    <a:pt x="31759" y="652733"/>
                  </a:lnTo>
                  <a:lnTo>
                    <a:pt x="45327" y="608066"/>
                  </a:lnTo>
                  <a:lnTo>
                    <a:pt x="61141" y="564426"/>
                  </a:lnTo>
                  <a:lnTo>
                    <a:pt x="79135" y="521880"/>
                  </a:lnTo>
                  <a:lnTo>
                    <a:pt x="99240" y="480496"/>
                  </a:lnTo>
                  <a:lnTo>
                    <a:pt x="121388" y="440343"/>
                  </a:lnTo>
                  <a:lnTo>
                    <a:pt x="145513" y="401487"/>
                  </a:lnTo>
                  <a:lnTo>
                    <a:pt x="171545" y="363998"/>
                  </a:lnTo>
                  <a:lnTo>
                    <a:pt x="199417" y="327942"/>
                  </a:lnTo>
                  <a:lnTo>
                    <a:pt x="229062" y="293387"/>
                  </a:lnTo>
                  <a:lnTo>
                    <a:pt x="260412" y="260401"/>
                  </a:lnTo>
                  <a:lnTo>
                    <a:pt x="293398" y="229053"/>
                  </a:lnTo>
                  <a:lnTo>
                    <a:pt x="327953" y="199409"/>
                  </a:lnTo>
                  <a:lnTo>
                    <a:pt x="364010" y="171537"/>
                  </a:lnTo>
                  <a:lnTo>
                    <a:pt x="401500" y="145505"/>
                  </a:lnTo>
                  <a:lnTo>
                    <a:pt x="440355" y="121382"/>
                  </a:lnTo>
                  <a:lnTo>
                    <a:pt x="480508" y="99234"/>
                  </a:lnTo>
                  <a:lnTo>
                    <a:pt x="521892" y="79130"/>
                  </a:lnTo>
                  <a:lnTo>
                    <a:pt x="564437" y="61138"/>
                  </a:lnTo>
                  <a:lnTo>
                    <a:pt x="608077" y="45324"/>
                  </a:lnTo>
                  <a:lnTo>
                    <a:pt x="652743" y="31757"/>
                  </a:lnTo>
                  <a:lnTo>
                    <a:pt x="698368" y="20505"/>
                  </a:lnTo>
                  <a:lnTo>
                    <a:pt x="744884" y="11636"/>
                  </a:lnTo>
                  <a:lnTo>
                    <a:pt x="792224" y="5216"/>
                  </a:lnTo>
                  <a:lnTo>
                    <a:pt x="840319" y="1315"/>
                  </a:lnTo>
                  <a:lnTo>
                    <a:pt x="889097" y="0"/>
                  </a:lnTo>
                  <a:lnTo>
                    <a:pt x="937883" y="1315"/>
                  </a:lnTo>
                  <a:lnTo>
                    <a:pt x="985978" y="5216"/>
                  </a:lnTo>
                  <a:lnTo>
                    <a:pt x="1033318" y="11636"/>
                  </a:lnTo>
                  <a:lnTo>
                    <a:pt x="1079834" y="20505"/>
                  </a:lnTo>
                  <a:lnTo>
                    <a:pt x="1125459" y="31757"/>
                  </a:lnTo>
                  <a:lnTo>
                    <a:pt x="1170125" y="45324"/>
                  </a:lnTo>
                  <a:lnTo>
                    <a:pt x="1213765" y="61138"/>
                  </a:lnTo>
                  <a:lnTo>
                    <a:pt x="1256311" y="79130"/>
                  </a:lnTo>
                  <a:lnTo>
                    <a:pt x="1297694" y="99234"/>
                  </a:lnTo>
                  <a:lnTo>
                    <a:pt x="1337847" y="121382"/>
                  </a:lnTo>
                  <a:lnTo>
                    <a:pt x="1376702" y="145505"/>
                  </a:lnTo>
                  <a:lnTo>
                    <a:pt x="1414192" y="171537"/>
                  </a:lnTo>
                  <a:lnTo>
                    <a:pt x="1450249" y="199409"/>
                  </a:lnTo>
                  <a:lnTo>
                    <a:pt x="1484804" y="229053"/>
                  </a:lnTo>
                  <a:lnTo>
                    <a:pt x="1517790" y="260401"/>
                  </a:lnTo>
                  <a:lnTo>
                    <a:pt x="1549140" y="293387"/>
                  </a:lnTo>
                  <a:lnTo>
                    <a:pt x="1578785" y="327942"/>
                  </a:lnTo>
                  <a:lnTo>
                    <a:pt x="1606657" y="363998"/>
                  </a:lnTo>
                  <a:lnTo>
                    <a:pt x="1632689" y="401487"/>
                  </a:lnTo>
                  <a:lnTo>
                    <a:pt x="1656814" y="440343"/>
                  </a:lnTo>
                  <a:lnTo>
                    <a:pt x="1678962" y="480496"/>
                  </a:lnTo>
                  <a:lnTo>
                    <a:pt x="1699067" y="521880"/>
                  </a:lnTo>
                  <a:lnTo>
                    <a:pt x="1717061" y="564426"/>
                  </a:lnTo>
                  <a:lnTo>
                    <a:pt x="1732875" y="608066"/>
                  </a:lnTo>
                  <a:lnTo>
                    <a:pt x="1746443" y="652733"/>
                  </a:lnTo>
                  <a:lnTo>
                    <a:pt x="1757696" y="698360"/>
                  </a:lnTo>
                  <a:lnTo>
                    <a:pt x="1766566" y="744878"/>
                  </a:lnTo>
                  <a:lnTo>
                    <a:pt x="1772985" y="792219"/>
                  </a:lnTo>
                  <a:lnTo>
                    <a:pt x="1776887" y="840316"/>
                  </a:lnTo>
                  <a:lnTo>
                    <a:pt x="1778203" y="889100"/>
                  </a:lnTo>
                  <a:lnTo>
                    <a:pt x="1776887" y="937883"/>
                  </a:lnTo>
                  <a:lnTo>
                    <a:pt x="1772985" y="985978"/>
                  </a:lnTo>
                  <a:lnTo>
                    <a:pt x="1766566" y="1033317"/>
                  </a:lnTo>
                  <a:lnTo>
                    <a:pt x="1757696" y="1079833"/>
                  </a:lnTo>
                  <a:lnTo>
                    <a:pt x="1746443" y="1125458"/>
                  </a:lnTo>
                  <a:lnTo>
                    <a:pt x="1732875" y="1170124"/>
                  </a:lnTo>
                  <a:lnTo>
                    <a:pt x="1717061" y="1213764"/>
                  </a:lnTo>
                  <a:lnTo>
                    <a:pt x="1699067" y="1256309"/>
                  </a:lnTo>
                  <a:lnTo>
                    <a:pt x="1678962" y="1297692"/>
                  </a:lnTo>
                  <a:lnTo>
                    <a:pt x="1656814" y="1337846"/>
                  </a:lnTo>
                  <a:lnTo>
                    <a:pt x="1632689" y="1376701"/>
                  </a:lnTo>
                  <a:lnTo>
                    <a:pt x="1606657" y="1414191"/>
                  </a:lnTo>
                  <a:lnTo>
                    <a:pt x="1578785" y="1450247"/>
                  </a:lnTo>
                  <a:lnTo>
                    <a:pt x="1549140" y="1484803"/>
                  </a:lnTo>
                  <a:lnTo>
                    <a:pt x="1517790" y="1517789"/>
                  </a:lnTo>
                  <a:lnTo>
                    <a:pt x="1484804" y="1549139"/>
                  </a:lnTo>
                  <a:lnTo>
                    <a:pt x="1450249" y="1578784"/>
                  </a:lnTo>
                  <a:lnTo>
                    <a:pt x="1414192" y="1606656"/>
                  </a:lnTo>
                  <a:lnTo>
                    <a:pt x="1376702" y="1632689"/>
                  </a:lnTo>
                  <a:lnTo>
                    <a:pt x="1337847" y="1656813"/>
                  </a:lnTo>
                  <a:lnTo>
                    <a:pt x="1297694" y="1678962"/>
                  </a:lnTo>
                  <a:lnTo>
                    <a:pt x="1256311" y="1699067"/>
                  </a:lnTo>
                  <a:lnTo>
                    <a:pt x="1213765" y="1717061"/>
                  </a:lnTo>
                  <a:lnTo>
                    <a:pt x="1170125" y="1732875"/>
                  </a:lnTo>
                  <a:lnTo>
                    <a:pt x="1125459" y="1746443"/>
                  </a:lnTo>
                  <a:lnTo>
                    <a:pt x="1079834" y="1757695"/>
                  </a:lnTo>
                  <a:lnTo>
                    <a:pt x="1033318" y="1766566"/>
                  </a:lnTo>
                  <a:lnTo>
                    <a:pt x="985978" y="1772985"/>
                  </a:lnTo>
                  <a:lnTo>
                    <a:pt x="937883" y="1776887"/>
                  </a:lnTo>
                  <a:lnTo>
                    <a:pt x="889101" y="17782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1033223" y="7696015"/>
            <a:ext cx="1151890" cy="5632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3500" spc="-12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500" spc="-133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095" sz="5250" spc="-1350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500" spc="-45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5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040491" y="8304269"/>
            <a:ext cx="1137285" cy="5632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500" spc="-33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50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126155" y="7549791"/>
            <a:ext cx="1515745" cy="1497965"/>
          </a:xfrm>
          <a:prstGeom prst="rect">
            <a:avLst/>
          </a:prstGeom>
        </p:spPr>
        <p:txBody>
          <a:bodyPr wrap="square" lIns="0" tIns="1162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dirty="0" sz="4150" spc="-60">
                <a:solidFill>
                  <a:srgbClr val="FFFFFF"/>
                </a:solidFill>
                <a:latin typeface="Arial"/>
                <a:cs typeface="Arial"/>
              </a:rPr>
              <a:t>CAGR</a:t>
            </a:r>
            <a:endParaRPr sz="4150">
              <a:latin typeface="Arial"/>
              <a:cs typeface="Arial"/>
            </a:endParaRPr>
          </a:p>
          <a:p>
            <a:pPr marL="101600">
              <a:lnSpc>
                <a:spcPct val="100000"/>
              </a:lnSpc>
              <a:spcBef>
                <a:spcPts val="819"/>
              </a:spcBef>
            </a:pPr>
            <a:r>
              <a:rPr dirty="0" sz="4150" spc="85">
                <a:solidFill>
                  <a:srgbClr val="FFFFFF"/>
                </a:solidFill>
                <a:latin typeface="Arial"/>
                <a:cs typeface="Arial"/>
              </a:rPr>
              <a:t>5.0</a:t>
            </a:r>
            <a:r>
              <a:rPr dirty="0" sz="41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150" spc="-605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415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020373" y="2907864"/>
            <a:ext cx="1177290" cy="610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800" spc="-465" b="1">
                <a:solidFill>
                  <a:srgbClr val="1E2F47"/>
                </a:solidFill>
                <a:latin typeface="Verdana"/>
                <a:cs typeface="Verdana"/>
              </a:rPr>
              <a:t>2022</a:t>
            </a:r>
            <a:endParaRPr sz="380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001752" y="2445130"/>
            <a:ext cx="4017645" cy="1437005"/>
          </a:xfrm>
          <a:prstGeom prst="rect">
            <a:avLst/>
          </a:prstGeom>
        </p:spPr>
        <p:txBody>
          <a:bodyPr wrap="square" lIns="0" tIns="10795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50"/>
              </a:spcBef>
            </a:pPr>
            <a:r>
              <a:rPr dirty="0" sz="4000" spc="-254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0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36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60"/>
              </a:spcBef>
            </a:pPr>
            <a:r>
              <a:rPr dirty="0" sz="4000" spc="-18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0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80">
                <a:solidFill>
                  <a:srgbClr val="FFFFFF"/>
                </a:solidFill>
                <a:latin typeface="Arial"/>
                <a:cs typeface="Arial"/>
              </a:rPr>
              <a:t>130.4</a:t>
            </a:r>
            <a:r>
              <a:rPr dirty="0" sz="4000" spc="-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204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00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22" name="object 22" descr=""/>
          <p:cNvSpPr txBox="1"/>
          <p:nvPr/>
        </p:nvSpPr>
        <p:spPr>
          <a:xfrm>
            <a:off x="992435" y="5445293"/>
            <a:ext cx="1233805" cy="610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800" spc="-36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800">
              <a:latin typeface="Verdana"/>
              <a:cs typeface="Verdan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218963" y="4982556"/>
            <a:ext cx="3583304" cy="1437005"/>
          </a:xfrm>
          <a:prstGeom prst="rect">
            <a:avLst/>
          </a:prstGeom>
        </p:spPr>
        <p:txBody>
          <a:bodyPr wrap="square" lIns="0" tIns="10795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50"/>
              </a:spcBef>
            </a:pPr>
            <a:r>
              <a:rPr dirty="0" sz="4000" spc="-105">
                <a:solidFill>
                  <a:srgbClr val="FFFFFF"/>
                </a:solidFill>
                <a:latin typeface="Arial"/>
                <a:cs typeface="Arial"/>
              </a:rPr>
              <a:t>FORECAST</a:t>
            </a:r>
            <a:endParaRPr sz="4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60"/>
              </a:spcBef>
            </a:pPr>
            <a:r>
              <a:rPr dirty="0" sz="4000" spc="-18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0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195">
                <a:solidFill>
                  <a:srgbClr val="FFFFFF"/>
                </a:solidFill>
                <a:latin typeface="Arial"/>
                <a:cs typeface="Arial"/>
              </a:rPr>
              <a:t>192</a:t>
            </a:r>
            <a:r>
              <a:rPr dirty="0" sz="40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204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3437" y="2565589"/>
            <a:ext cx="4602480" cy="7321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600">
                <a:solidFill>
                  <a:srgbClr val="43B4BD"/>
                </a:solidFill>
                <a:latin typeface="Verdana"/>
                <a:cs typeface="Verdana"/>
              </a:rPr>
              <a:t>Extraction</a:t>
            </a:r>
            <a:r>
              <a:rPr dirty="0" sz="4600" spc="-9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4600" spc="-20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endParaRPr sz="4600">
              <a:latin typeface="Verdana"/>
              <a:cs typeface="Verdana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41886" y="2204865"/>
            <a:ext cx="136041" cy="13604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41886" y="2790891"/>
            <a:ext cx="136041" cy="13604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41886" y="3376918"/>
            <a:ext cx="136041" cy="13604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6164059" y="1888687"/>
            <a:ext cx="2192655" cy="17837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100"/>
              </a:spcBef>
            </a:pPr>
            <a:r>
              <a:rPr dirty="0" sz="3300" spc="60">
                <a:solidFill>
                  <a:srgbClr val="FFFFFF"/>
                </a:solidFill>
                <a:latin typeface="Verdana"/>
                <a:cs typeface="Verdana"/>
              </a:rPr>
              <a:t>Face</a:t>
            </a:r>
            <a:r>
              <a:rPr dirty="0" sz="33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Care </a:t>
            </a:r>
            <a:r>
              <a:rPr dirty="0" sz="3300" spc="85">
                <a:solidFill>
                  <a:srgbClr val="FFFFFF"/>
                </a:solidFill>
                <a:latin typeface="Verdana"/>
                <a:cs typeface="Verdana"/>
              </a:rPr>
              <a:t>Lip</a:t>
            </a:r>
            <a:r>
              <a:rPr dirty="0" sz="33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Care </a:t>
            </a:r>
            <a:r>
              <a:rPr dirty="0" sz="3300" spc="65">
                <a:solidFill>
                  <a:srgbClr val="FFFFFF"/>
                </a:solidFill>
                <a:latin typeface="Verdana"/>
                <a:cs typeface="Verdana"/>
              </a:rPr>
              <a:t>Body</a:t>
            </a:r>
            <a:r>
              <a:rPr dirty="0" sz="33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Care</a:t>
            </a:r>
            <a:endParaRPr sz="33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38353" y="5248354"/>
            <a:ext cx="3514090" cy="1316990"/>
          </a:xfrm>
          <a:prstGeom prst="rect">
            <a:avLst/>
          </a:prstGeom>
        </p:spPr>
        <p:txBody>
          <a:bodyPr wrap="square" lIns="0" tIns="132715" rIns="0" bIns="0" rtlCol="0" vert="horz">
            <a:spAutoFit/>
          </a:bodyPr>
          <a:lstStyle/>
          <a:p>
            <a:pPr marL="532130" marR="5080" indent="-520065">
              <a:lnSpc>
                <a:spcPts val="4610"/>
              </a:lnSpc>
              <a:spcBef>
                <a:spcPts val="1045"/>
              </a:spcBef>
            </a:pPr>
            <a:r>
              <a:rPr dirty="0" sz="4600" spc="-10">
                <a:solidFill>
                  <a:srgbClr val="43B4BD"/>
                </a:solidFill>
                <a:latin typeface="Verdana"/>
                <a:cs typeface="Verdana"/>
              </a:rPr>
              <a:t>Distribution </a:t>
            </a:r>
            <a:r>
              <a:rPr dirty="0" sz="4600" spc="50">
                <a:solidFill>
                  <a:srgbClr val="43B4BD"/>
                </a:solidFill>
                <a:latin typeface="Verdana"/>
                <a:cs typeface="Verdana"/>
              </a:rPr>
              <a:t>Channel</a:t>
            </a:r>
            <a:endParaRPr sz="4600">
              <a:latin typeface="Verdana"/>
              <a:cs typeface="Verdana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72468" y="5267105"/>
            <a:ext cx="136041" cy="13604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72468" y="5853131"/>
            <a:ext cx="136041" cy="136041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72468" y="6439158"/>
            <a:ext cx="136041" cy="136041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6394640" y="4950927"/>
            <a:ext cx="3007360" cy="17837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100"/>
              </a:spcBef>
            </a:pPr>
            <a:r>
              <a:rPr dirty="0" sz="3300" spc="50">
                <a:solidFill>
                  <a:srgbClr val="FFFFFF"/>
                </a:solidFill>
                <a:latin typeface="Verdana"/>
                <a:cs typeface="Verdana"/>
              </a:rPr>
              <a:t>Pharmacy </a:t>
            </a: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Supermarkets </a:t>
            </a:r>
            <a:r>
              <a:rPr dirty="0" sz="3300" spc="55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endParaRPr sz="3300">
              <a:latin typeface="Verdana"/>
              <a:cs typeface="Verdan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43168" y="159678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grpSp>
        <p:nvGrpSpPr>
          <p:cNvPr id="13" name="object 13" descr=""/>
          <p:cNvGrpSpPr/>
          <p:nvPr/>
        </p:nvGrpSpPr>
        <p:grpSpPr>
          <a:xfrm>
            <a:off x="0" y="7392495"/>
            <a:ext cx="10269855" cy="2630170"/>
            <a:chOff x="0" y="7392495"/>
            <a:chExt cx="10269855" cy="2630170"/>
          </a:xfrm>
        </p:grpSpPr>
        <p:sp>
          <p:nvSpPr>
            <p:cNvPr id="14" name="object 14" descr=""/>
            <p:cNvSpPr/>
            <p:nvPr/>
          </p:nvSpPr>
          <p:spPr>
            <a:xfrm>
              <a:off x="4045776" y="7392495"/>
              <a:ext cx="6224270" cy="2630170"/>
            </a:xfrm>
            <a:custGeom>
              <a:avLst/>
              <a:gdLst/>
              <a:ahLst/>
              <a:cxnLst/>
              <a:rect l="l" t="t" r="r" b="b"/>
              <a:pathLst>
                <a:path w="6224270" h="2630170">
                  <a:moveTo>
                    <a:pt x="6092096" y="2629738"/>
                  </a:moveTo>
                  <a:lnTo>
                    <a:pt x="131852" y="2629738"/>
                  </a:lnTo>
                  <a:lnTo>
                    <a:pt x="90248" y="2623001"/>
                  </a:lnTo>
                  <a:lnTo>
                    <a:pt x="54058" y="2604249"/>
                  </a:lnTo>
                  <a:lnTo>
                    <a:pt x="25490" y="2575680"/>
                  </a:lnTo>
                  <a:lnTo>
                    <a:pt x="6738" y="2539490"/>
                  </a:lnTo>
                  <a:lnTo>
                    <a:pt x="0" y="2497874"/>
                  </a:lnTo>
                  <a:lnTo>
                    <a:pt x="0" y="131863"/>
                  </a:lnTo>
                  <a:lnTo>
                    <a:pt x="6738" y="90248"/>
                  </a:lnTo>
                  <a:lnTo>
                    <a:pt x="25490" y="54058"/>
                  </a:lnTo>
                  <a:lnTo>
                    <a:pt x="54058" y="25490"/>
                  </a:lnTo>
                  <a:lnTo>
                    <a:pt x="90248" y="6738"/>
                  </a:lnTo>
                  <a:lnTo>
                    <a:pt x="131864" y="0"/>
                  </a:lnTo>
                  <a:lnTo>
                    <a:pt x="6092084" y="0"/>
                  </a:lnTo>
                  <a:lnTo>
                    <a:pt x="6133700" y="6738"/>
                  </a:lnTo>
                  <a:lnTo>
                    <a:pt x="6169889" y="25490"/>
                  </a:lnTo>
                  <a:lnTo>
                    <a:pt x="6198454" y="54058"/>
                  </a:lnTo>
                  <a:lnTo>
                    <a:pt x="6217203" y="90248"/>
                  </a:lnTo>
                  <a:lnTo>
                    <a:pt x="6223941" y="131863"/>
                  </a:lnTo>
                  <a:lnTo>
                    <a:pt x="6223941" y="2497874"/>
                  </a:lnTo>
                  <a:lnTo>
                    <a:pt x="6217203" y="2539490"/>
                  </a:lnTo>
                  <a:lnTo>
                    <a:pt x="6198454" y="2575680"/>
                  </a:lnTo>
                  <a:lnTo>
                    <a:pt x="6169889" y="2604249"/>
                  </a:lnTo>
                  <a:lnTo>
                    <a:pt x="6133700" y="2623001"/>
                  </a:lnTo>
                  <a:lnTo>
                    <a:pt x="6092096" y="2629738"/>
                  </a:lnTo>
                  <a:close/>
                </a:path>
              </a:pathLst>
            </a:custGeom>
            <a:solidFill>
              <a:srgbClr val="40453A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0" y="8024042"/>
              <a:ext cx="5695950" cy="1500505"/>
            </a:xfrm>
            <a:custGeom>
              <a:avLst/>
              <a:gdLst/>
              <a:ahLst/>
              <a:cxnLst/>
              <a:rect l="l" t="t" r="r" b="b"/>
              <a:pathLst>
                <a:path w="5695950" h="1500504">
                  <a:moveTo>
                    <a:pt x="0" y="1500408"/>
                  </a:moveTo>
                  <a:lnTo>
                    <a:pt x="0" y="0"/>
                  </a:lnTo>
                  <a:lnTo>
                    <a:pt x="5156941" y="0"/>
                  </a:lnTo>
                  <a:lnTo>
                    <a:pt x="5695645" y="1500408"/>
                  </a:lnTo>
                  <a:lnTo>
                    <a:pt x="0" y="1500408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672487" y="8385019"/>
            <a:ext cx="3984625" cy="7321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600" spc="-100">
                <a:solidFill>
                  <a:srgbClr val="43B4BD"/>
                </a:solidFill>
                <a:latin typeface="Verdana"/>
                <a:cs typeface="Verdana"/>
              </a:rPr>
              <a:t>By</a:t>
            </a:r>
            <a:r>
              <a:rPr dirty="0" sz="4600" spc="-409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4600" spc="75">
                <a:solidFill>
                  <a:srgbClr val="43B4BD"/>
                </a:solidFill>
                <a:latin typeface="Verdana"/>
                <a:cs typeface="Verdana"/>
              </a:rPr>
              <a:t>Packaging</a:t>
            </a:r>
            <a:endParaRPr sz="4600">
              <a:latin typeface="Verdana"/>
              <a:cs typeface="Verdana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6072468" y="8066632"/>
            <a:ext cx="136525" cy="1308100"/>
            <a:chOff x="6072468" y="8066632"/>
            <a:chExt cx="136525" cy="1308100"/>
          </a:xfrm>
        </p:grpSpPr>
        <p:pic>
          <p:nvPicPr>
            <p:cNvPr id="18" name="object 1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72468" y="8066632"/>
              <a:ext cx="136041" cy="136041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72468" y="8652658"/>
              <a:ext cx="136041" cy="136041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72468" y="9238685"/>
              <a:ext cx="136041" cy="136041"/>
            </a:xfrm>
            <a:prstGeom prst="rect">
              <a:avLst/>
            </a:prstGeom>
          </p:spPr>
        </p:pic>
      </p:grpSp>
      <p:sp>
        <p:nvSpPr>
          <p:cNvPr id="21" name="object 21" descr=""/>
          <p:cNvSpPr txBox="1"/>
          <p:nvPr/>
        </p:nvSpPr>
        <p:spPr>
          <a:xfrm>
            <a:off x="6394640" y="7750454"/>
            <a:ext cx="1513840" cy="17837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100"/>
              </a:spcBef>
            </a:pPr>
            <a:r>
              <a:rPr dirty="0" sz="3300" spc="-10">
                <a:solidFill>
                  <a:srgbClr val="FFFFFF"/>
                </a:solidFill>
                <a:latin typeface="Verdana"/>
                <a:cs typeface="Verdana"/>
              </a:rPr>
              <a:t>Tubes Bottles </a:t>
            </a:r>
            <a:r>
              <a:rPr dirty="0" sz="3300" spc="-20">
                <a:solidFill>
                  <a:srgbClr val="FFFFFF"/>
                </a:solidFill>
                <a:latin typeface="Verdana"/>
                <a:cs typeface="Verdana"/>
              </a:rPr>
              <a:t>Jars</a:t>
            </a:r>
            <a:endParaRPr sz="3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9905" cy="1257300"/>
          </a:xfrm>
          <a:custGeom>
            <a:avLst/>
            <a:gdLst/>
            <a:ahLst/>
            <a:cxnLst/>
            <a:rect l="l" t="t" r="r" b="b"/>
            <a:pathLst>
              <a:path w="18289905" h="1257300">
                <a:moveTo>
                  <a:pt x="18289807" y="1257301"/>
                </a:moveTo>
                <a:lnTo>
                  <a:pt x="0" y="1257301"/>
                </a:lnTo>
                <a:lnTo>
                  <a:pt x="0" y="0"/>
                </a:lnTo>
                <a:lnTo>
                  <a:pt x="18289807" y="0"/>
                </a:lnTo>
                <a:lnTo>
                  <a:pt x="18289807" y="1257301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313051" y="9983703"/>
            <a:ext cx="666115" cy="205740"/>
          </a:xfrm>
          <a:custGeom>
            <a:avLst/>
            <a:gdLst/>
            <a:ahLst/>
            <a:cxnLst/>
            <a:rect l="l" t="t" r="r" b="b"/>
            <a:pathLst>
              <a:path w="666115" h="205740">
                <a:moveTo>
                  <a:pt x="454804" y="205331"/>
                </a:moveTo>
                <a:lnTo>
                  <a:pt x="413707" y="199476"/>
                </a:lnTo>
                <a:lnTo>
                  <a:pt x="369557" y="177564"/>
                </a:lnTo>
                <a:lnTo>
                  <a:pt x="329822" y="151201"/>
                </a:lnTo>
                <a:lnTo>
                  <a:pt x="296917" y="134548"/>
                </a:lnTo>
                <a:lnTo>
                  <a:pt x="260155" y="124510"/>
                </a:lnTo>
                <a:lnTo>
                  <a:pt x="208849" y="117995"/>
                </a:lnTo>
                <a:lnTo>
                  <a:pt x="163487" y="113823"/>
                </a:lnTo>
                <a:lnTo>
                  <a:pt x="123548" y="112585"/>
                </a:lnTo>
                <a:lnTo>
                  <a:pt x="83798" y="117051"/>
                </a:lnTo>
                <a:lnTo>
                  <a:pt x="38998" y="129995"/>
                </a:lnTo>
                <a:lnTo>
                  <a:pt x="50623" y="101723"/>
                </a:lnTo>
                <a:lnTo>
                  <a:pt x="46498" y="75354"/>
                </a:lnTo>
                <a:lnTo>
                  <a:pt x="28873" y="54984"/>
                </a:lnTo>
                <a:lnTo>
                  <a:pt x="0" y="44712"/>
                </a:lnTo>
                <a:lnTo>
                  <a:pt x="7827" y="16010"/>
                </a:lnTo>
                <a:lnTo>
                  <a:pt x="34123" y="6446"/>
                </a:lnTo>
                <a:lnTo>
                  <a:pt x="66071" y="4836"/>
                </a:lnTo>
                <a:lnTo>
                  <a:pt x="90853" y="0"/>
                </a:lnTo>
                <a:lnTo>
                  <a:pt x="110138" y="142"/>
                </a:lnTo>
                <a:lnTo>
                  <a:pt x="114482" y="3417"/>
                </a:lnTo>
                <a:lnTo>
                  <a:pt x="151239" y="6591"/>
                </a:lnTo>
                <a:lnTo>
                  <a:pt x="170850" y="11713"/>
                </a:lnTo>
                <a:lnTo>
                  <a:pt x="185584" y="20954"/>
                </a:lnTo>
                <a:lnTo>
                  <a:pt x="212052" y="44257"/>
                </a:lnTo>
                <a:lnTo>
                  <a:pt x="226705" y="54140"/>
                </a:lnTo>
                <a:lnTo>
                  <a:pt x="262787" y="68330"/>
                </a:lnTo>
                <a:lnTo>
                  <a:pt x="293899" y="71550"/>
                </a:lnTo>
                <a:lnTo>
                  <a:pt x="324878" y="67780"/>
                </a:lnTo>
                <a:lnTo>
                  <a:pt x="360558" y="60997"/>
                </a:lnTo>
                <a:lnTo>
                  <a:pt x="400739" y="58337"/>
                </a:lnTo>
                <a:lnTo>
                  <a:pt x="435055" y="65211"/>
                </a:lnTo>
                <a:lnTo>
                  <a:pt x="469478" y="79800"/>
                </a:lnTo>
                <a:lnTo>
                  <a:pt x="509981" y="100281"/>
                </a:lnTo>
                <a:lnTo>
                  <a:pt x="544560" y="112540"/>
                </a:lnTo>
                <a:lnTo>
                  <a:pt x="588728" y="124852"/>
                </a:lnTo>
                <a:lnTo>
                  <a:pt x="629949" y="139093"/>
                </a:lnTo>
                <a:lnTo>
                  <a:pt x="655689" y="157137"/>
                </a:lnTo>
                <a:lnTo>
                  <a:pt x="666004" y="188418"/>
                </a:lnTo>
                <a:lnTo>
                  <a:pt x="647562" y="201027"/>
                </a:lnTo>
                <a:lnTo>
                  <a:pt x="612676" y="201939"/>
                </a:lnTo>
                <a:lnTo>
                  <a:pt x="573663" y="198127"/>
                </a:lnTo>
                <a:lnTo>
                  <a:pt x="542836" y="196564"/>
                </a:lnTo>
                <a:lnTo>
                  <a:pt x="496597" y="202052"/>
                </a:lnTo>
                <a:lnTo>
                  <a:pt x="454804" y="205331"/>
                </a:lnTo>
                <a:close/>
              </a:path>
            </a:pathLst>
          </a:custGeom>
          <a:solidFill>
            <a:srgbClr val="D3979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53958" y="1357156"/>
            <a:ext cx="12832715" cy="8882380"/>
            <a:chOff x="53958" y="1357156"/>
            <a:chExt cx="12832715" cy="8882380"/>
          </a:xfrm>
        </p:grpSpPr>
        <p:sp>
          <p:nvSpPr>
            <p:cNvPr id="5" name="object 5" descr=""/>
            <p:cNvSpPr/>
            <p:nvPr/>
          </p:nvSpPr>
          <p:spPr>
            <a:xfrm>
              <a:off x="8282264" y="9495003"/>
              <a:ext cx="783590" cy="744855"/>
            </a:xfrm>
            <a:custGeom>
              <a:avLst/>
              <a:gdLst/>
              <a:ahLst/>
              <a:cxnLst/>
              <a:rect l="l" t="t" r="r" b="b"/>
              <a:pathLst>
                <a:path w="783590" h="744854">
                  <a:moveTo>
                    <a:pt x="783113" y="744405"/>
                  </a:moveTo>
                  <a:lnTo>
                    <a:pt x="764719" y="720279"/>
                  </a:lnTo>
                  <a:lnTo>
                    <a:pt x="715455" y="693675"/>
                  </a:lnTo>
                  <a:lnTo>
                    <a:pt x="659308" y="668008"/>
                  </a:lnTo>
                  <a:lnTo>
                    <a:pt x="620262" y="646694"/>
                  </a:lnTo>
                  <a:lnTo>
                    <a:pt x="602574" y="683527"/>
                  </a:lnTo>
                  <a:lnTo>
                    <a:pt x="579878" y="699284"/>
                  </a:lnTo>
                  <a:lnTo>
                    <a:pt x="557137" y="698237"/>
                  </a:lnTo>
                  <a:lnTo>
                    <a:pt x="539314" y="684655"/>
                  </a:lnTo>
                  <a:lnTo>
                    <a:pt x="531371" y="662810"/>
                  </a:lnTo>
                  <a:lnTo>
                    <a:pt x="538272" y="636971"/>
                  </a:lnTo>
                  <a:lnTo>
                    <a:pt x="564978" y="611410"/>
                  </a:lnTo>
                  <a:lnTo>
                    <a:pt x="587931" y="604854"/>
                  </a:lnTo>
                  <a:lnTo>
                    <a:pt x="628318" y="612153"/>
                  </a:lnTo>
                  <a:lnTo>
                    <a:pt x="644118" y="607124"/>
                  </a:lnTo>
                  <a:lnTo>
                    <a:pt x="655339" y="587915"/>
                  </a:lnTo>
                  <a:lnTo>
                    <a:pt x="654279" y="567019"/>
                  </a:lnTo>
                  <a:lnTo>
                    <a:pt x="643817" y="549390"/>
                  </a:lnTo>
                  <a:lnTo>
                    <a:pt x="626833" y="539984"/>
                  </a:lnTo>
                  <a:lnTo>
                    <a:pt x="622374" y="522420"/>
                  </a:lnTo>
                  <a:lnTo>
                    <a:pt x="604977" y="470129"/>
                  </a:lnTo>
                  <a:lnTo>
                    <a:pt x="575998" y="467022"/>
                  </a:lnTo>
                  <a:lnTo>
                    <a:pt x="553568" y="454701"/>
                  </a:lnTo>
                  <a:lnTo>
                    <a:pt x="512980" y="416560"/>
                  </a:lnTo>
                  <a:lnTo>
                    <a:pt x="482709" y="391699"/>
                  </a:lnTo>
                  <a:lnTo>
                    <a:pt x="433149" y="370638"/>
                  </a:lnTo>
                  <a:lnTo>
                    <a:pt x="349783" y="356183"/>
                  </a:lnTo>
                  <a:lnTo>
                    <a:pt x="337273" y="350991"/>
                  </a:lnTo>
                  <a:lnTo>
                    <a:pt x="325309" y="339119"/>
                  </a:lnTo>
                  <a:lnTo>
                    <a:pt x="313970" y="312642"/>
                  </a:lnTo>
                  <a:lnTo>
                    <a:pt x="303131" y="299564"/>
                  </a:lnTo>
                  <a:lnTo>
                    <a:pt x="278413" y="286424"/>
                  </a:lnTo>
                  <a:lnTo>
                    <a:pt x="251954" y="278761"/>
                  </a:lnTo>
                  <a:lnTo>
                    <a:pt x="227156" y="268286"/>
                  </a:lnTo>
                  <a:lnTo>
                    <a:pt x="207420" y="246709"/>
                  </a:lnTo>
                  <a:lnTo>
                    <a:pt x="197064" y="272938"/>
                  </a:lnTo>
                  <a:lnTo>
                    <a:pt x="181671" y="294332"/>
                  </a:lnTo>
                  <a:lnTo>
                    <a:pt x="160976" y="304986"/>
                  </a:lnTo>
                  <a:lnTo>
                    <a:pt x="134709" y="298993"/>
                  </a:lnTo>
                  <a:lnTo>
                    <a:pt x="153725" y="264322"/>
                  </a:lnTo>
                  <a:lnTo>
                    <a:pt x="144628" y="246567"/>
                  </a:lnTo>
                  <a:lnTo>
                    <a:pt x="95716" y="227028"/>
                  </a:lnTo>
                  <a:lnTo>
                    <a:pt x="82711" y="207853"/>
                  </a:lnTo>
                  <a:lnTo>
                    <a:pt x="119386" y="211599"/>
                  </a:lnTo>
                  <a:lnTo>
                    <a:pt x="158833" y="210603"/>
                  </a:lnTo>
                  <a:lnTo>
                    <a:pt x="237848" y="205853"/>
                  </a:lnTo>
                  <a:lnTo>
                    <a:pt x="237205" y="190537"/>
                  </a:lnTo>
                  <a:lnTo>
                    <a:pt x="231419" y="142284"/>
                  </a:lnTo>
                  <a:lnTo>
                    <a:pt x="190740" y="143706"/>
                  </a:lnTo>
                  <a:lnTo>
                    <a:pt x="151333" y="153873"/>
                  </a:lnTo>
                  <a:lnTo>
                    <a:pt x="113078" y="161389"/>
                  </a:lnTo>
                  <a:lnTo>
                    <a:pt x="75854" y="154855"/>
                  </a:lnTo>
                  <a:lnTo>
                    <a:pt x="80365" y="136177"/>
                  </a:lnTo>
                  <a:lnTo>
                    <a:pt x="81943" y="116000"/>
                  </a:lnTo>
                  <a:lnTo>
                    <a:pt x="80012" y="95715"/>
                  </a:lnTo>
                  <a:lnTo>
                    <a:pt x="73997" y="76715"/>
                  </a:lnTo>
                  <a:lnTo>
                    <a:pt x="54520" y="77702"/>
                  </a:lnTo>
                  <a:lnTo>
                    <a:pt x="35177" y="76358"/>
                  </a:lnTo>
                  <a:lnTo>
                    <a:pt x="16744" y="71693"/>
                  </a:lnTo>
                  <a:lnTo>
                    <a:pt x="0" y="62716"/>
                  </a:lnTo>
                  <a:lnTo>
                    <a:pt x="34304" y="35811"/>
                  </a:lnTo>
                  <a:lnTo>
                    <a:pt x="75800" y="10539"/>
                  </a:lnTo>
                  <a:lnTo>
                    <a:pt x="119466" y="0"/>
                  </a:lnTo>
                  <a:lnTo>
                    <a:pt x="160279" y="17289"/>
                  </a:lnTo>
                  <a:lnTo>
                    <a:pt x="201667" y="3853"/>
                  </a:lnTo>
                  <a:lnTo>
                    <a:pt x="245671" y="32820"/>
                  </a:lnTo>
                  <a:lnTo>
                    <a:pt x="258537" y="102346"/>
                  </a:lnTo>
                  <a:lnTo>
                    <a:pt x="261003" y="139608"/>
                  </a:lnTo>
                  <a:lnTo>
                    <a:pt x="264936" y="171758"/>
                  </a:lnTo>
                  <a:lnTo>
                    <a:pt x="273418" y="193711"/>
                  </a:lnTo>
                  <a:lnTo>
                    <a:pt x="305519" y="224453"/>
                  </a:lnTo>
                  <a:lnTo>
                    <a:pt x="336084" y="234513"/>
                  </a:lnTo>
                  <a:lnTo>
                    <a:pt x="365866" y="229031"/>
                  </a:lnTo>
                  <a:lnTo>
                    <a:pt x="395621" y="213144"/>
                  </a:lnTo>
                  <a:lnTo>
                    <a:pt x="458067" y="170704"/>
                  </a:lnTo>
                  <a:lnTo>
                    <a:pt x="492267" y="154427"/>
                  </a:lnTo>
                  <a:lnTo>
                    <a:pt x="485611" y="124447"/>
                  </a:lnTo>
                  <a:lnTo>
                    <a:pt x="511635" y="107647"/>
                  </a:lnTo>
                  <a:lnTo>
                    <a:pt x="554987" y="101879"/>
                  </a:lnTo>
                  <a:lnTo>
                    <a:pt x="600313" y="104998"/>
                  </a:lnTo>
                  <a:lnTo>
                    <a:pt x="632262" y="114857"/>
                  </a:lnTo>
                  <a:lnTo>
                    <a:pt x="668381" y="141887"/>
                  </a:lnTo>
                  <a:lnTo>
                    <a:pt x="703080" y="171355"/>
                  </a:lnTo>
                  <a:lnTo>
                    <a:pt x="738369" y="195573"/>
                  </a:lnTo>
                  <a:lnTo>
                    <a:pt x="776256" y="206853"/>
                  </a:lnTo>
                  <a:lnTo>
                    <a:pt x="783113" y="744405"/>
                  </a:lnTo>
                  <a:close/>
                </a:path>
              </a:pathLst>
            </a:custGeom>
            <a:solidFill>
              <a:srgbClr val="D3979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958" y="1357156"/>
              <a:ext cx="12832563" cy="859326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344013" y="277558"/>
            <a:ext cx="15600044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5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000" spc="-90">
                <a:solidFill>
                  <a:srgbClr val="FFFFFF"/>
                </a:solidFill>
                <a:latin typeface="Verdana"/>
                <a:cs typeface="Verdana"/>
              </a:rPr>
              <a:t>Skin</a:t>
            </a:r>
            <a:r>
              <a:rPr dirty="0" sz="5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000">
                <a:solidFill>
                  <a:srgbClr val="FFFFFF"/>
                </a:solidFill>
                <a:latin typeface="Verdana"/>
                <a:cs typeface="Verdana"/>
              </a:rPr>
              <a:t>Care</a:t>
            </a:r>
            <a:r>
              <a:rPr dirty="0" sz="5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0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5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000">
                <a:solidFill>
                  <a:srgbClr val="FFFFFF"/>
                </a:solidFill>
                <a:latin typeface="Verdana"/>
                <a:cs typeface="Verdana"/>
              </a:rPr>
              <a:t>Revenue</a:t>
            </a:r>
            <a:r>
              <a:rPr dirty="0" sz="5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000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50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000" spc="13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50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000" spc="-20">
                <a:solidFill>
                  <a:srgbClr val="FFFFFF"/>
                </a:solidFill>
                <a:latin typeface="Verdana"/>
                <a:cs typeface="Verdana"/>
              </a:rPr>
              <a:t>2022</a:t>
            </a:r>
            <a:endParaRPr sz="500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525347" y="5049925"/>
            <a:ext cx="6435090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0" spc="-320">
                <a:latin typeface="Verdana"/>
                <a:cs typeface="Verdana"/>
              </a:rPr>
              <a:t>Asia-</a:t>
            </a:r>
            <a:r>
              <a:rPr dirty="0" sz="9000" spc="75">
                <a:latin typeface="Verdana"/>
                <a:cs typeface="Verdana"/>
              </a:rPr>
              <a:t>Pacific</a:t>
            </a:r>
            <a:endParaRPr sz="9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549117" y="1821226"/>
            <a:ext cx="11189970" cy="3561079"/>
            <a:chOff x="3549117" y="1821226"/>
            <a:chExt cx="11189970" cy="3561079"/>
          </a:xfrm>
        </p:grpSpPr>
        <p:sp>
          <p:nvSpPr>
            <p:cNvPr id="4" name="object 4" descr=""/>
            <p:cNvSpPr/>
            <p:nvPr/>
          </p:nvSpPr>
          <p:spPr>
            <a:xfrm>
              <a:off x="5900317" y="2008750"/>
              <a:ext cx="8838565" cy="3258185"/>
            </a:xfrm>
            <a:custGeom>
              <a:avLst/>
              <a:gdLst/>
              <a:ahLst/>
              <a:cxnLst/>
              <a:rect l="l" t="t" r="r" b="b"/>
              <a:pathLst>
                <a:path w="8838565" h="3258185">
                  <a:moveTo>
                    <a:pt x="8660733" y="3251189"/>
                  </a:moveTo>
                  <a:lnTo>
                    <a:pt x="160310" y="3251189"/>
                  </a:lnTo>
                  <a:lnTo>
                    <a:pt x="109716" y="3242997"/>
                  </a:lnTo>
                  <a:lnTo>
                    <a:pt x="65718" y="3220200"/>
                  </a:lnTo>
                  <a:lnTo>
                    <a:pt x="30987" y="3185469"/>
                  </a:lnTo>
                  <a:lnTo>
                    <a:pt x="8191" y="3141472"/>
                  </a:lnTo>
                  <a:lnTo>
                    <a:pt x="0" y="3090878"/>
                  </a:lnTo>
                  <a:lnTo>
                    <a:pt x="0" y="160313"/>
                  </a:lnTo>
                  <a:lnTo>
                    <a:pt x="8191" y="109720"/>
                  </a:lnTo>
                  <a:lnTo>
                    <a:pt x="30987" y="65722"/>
                  </a:lnTo>
                  <a:lnTo>
                    <a:pt x="65718" y="30990"/>
                  </a:lnTo>
                  <a:lnTo>
                    <a:pt x="109716" y="8192"/>
                  </a:lnTo>
                  <a:lnTo>
                    <a:pt x="160310" y="0"/>
                  </a:lnTo>
                  <a:lnTo>
                    <a:pt x="8660733" y="0"/>
                  </a:lnTo>
                  <a:lnTo>
                    <a:pt x="8711327" y="8192"/>
                  </a:lnTo>
                  <a:lnTo>
                    <a:pt x="8755325" y="30990"/>
                  </a:lnTo>
                  <a:lnTo>
                    <a:pt x="8790056" y="65722"/>
                  </a:lnTo>
                  <a:lnTo>
                    <a:pt x="8812852" y="109720"/>
                  </a:lnTo>
                  <a:lnTo>
                    <a:pt x="8821044" y="160313"/>
                  </a:lnTo>
                  <a:lnTo>
                    <a:pt x="8821044" y="3090878"/>
                  </a:lnTo>
                  <a:lnTo>
                    <a:pt x="8812852" y="3141472"/>
                  </a:lnTo>
                  <a:lnTo>
                    <a:pt x="8790056" y="3185469"/>
                  </a:lnTo>
                  <a:lnTo>
                    <a:pt x="8755325" y="3220200"/>
                  </a:lnTo>
                  <a:lnTo>
                    <a:pt x="8711327" y="3242997"/>
                  </a:lnTo>
                  <a:lnTo>
                    <a:pt x="8660733" y="3251189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075590" y="1821226"/>
              <a:ext cx="9663430" cy="3561079"/>
            </a:xfrm>
            <a:custGeom>
              <a:avLst/>
              <a:gdLst/>
              <a:ahLst/>
              <a:cxnLst/>
              <a:rect l="l" t="t" r="r" b="b"/>
              <a:pathLst>
                <a:path w="9663430" h="3561079">
                  <a:moveTo>
                    <a:pt x="9502656" y="3560962"/>
                  </a:moveTo>
                  <a:lnTo>
                    <a:pt x="160629" y="3560962"/>
                  </a:lnTo>
                  <a:lnTo>
                    <a:pt x="109934" y="3552754"/>
                  </a:lnTo>
                  <a:lnTo>
                    <a:pt x="65849" y="3529913"/>
                  </a:lnTo>
                  <a:lnTo>
                    <a:pt x="31049" y="3495112"/>
                  </a:lnTo>
                  <a:lnTo>
                    <a:pt x="8208" y="3451027"/>
                  </a:lnTo>
                  <a:lnTo>
                    <a:pt x="0" y="3400333"/>
                  </a:lnTo>
                  <a:lnTo>
                    <a:pt x="0" y="160631"/>
                  </a:lnTo>
                  <a:lnTo>
                    <a:pt x="8208" y="109938"/>
                  </a:lnTo>
                  <a:lnTo>
                    <a:pt x="31049" y="65853"/>
                  </a:lnTo>
                  <a:lnTo>
                    <a:pt x="65849" y="31051"/>
                  </a:lnTo>
                  <a:lnTo>
                    <a:pt x="109934" y="8208"/>
                  </a:lnTo>
                  <a:lnTo>
                    <a:pt x="160629" y="0"/>
                  </a:lnTo>
                  <a:lnTo>
                    <a:pt x="9502657" y="0"/>
                  </a:lnTo>
                  <a:lnTo>
                    <a:pt x="9553351" y="8208"/>
                  </a:lnTo>
                  <a:lnTo>
                    <a:pt x="9597436" y="31051"/>
                  </a:lnTo>
                  <a:lnTo>
                    <a:pt x="9632236" y="65853"/>
                  </a:lnTo>
                  <a:lnTo>
                    <a:pt x="9655078" y="109938"/>
                  </a:lnTo>
                  <a:lnTo>
                    <a:pt x="9663286" y="160631"/>
                  </a:lnTo>
                  <a:lnTo>
                    <a:pt x="9663286" y="3400333"/>
                  </a:lnTo>
                  <a:lnTo>
                    <a:pt x="9655078" y="3451027"/>
                  </a:lnTo>
                  <a:lnTo>
                    <a:pt x="9632236" y="3495112"/>
                  </a:lnTo>
                  <a:lnTo>
                    <a:pt x="9597436" y="3529913"/>
                  </a:lnTo>
                  <a:lnTo>
                    <a:pt x="9553351" y="3552754"/>
                  </a:lnTo>
                  <a:lnTo>
                    <a:pt x="9502656" y="3560962"/>
                  </a:lnTo>
                  <a:close/>
                </a:path>
              </a:pathLst>
            </a:custGeom>
            <a:solidFill>
              <a:srgbClr val="8722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549116" y="2512758"/>
              <a:ext cx="3338195" cy="2249805"/>
            </a:xfrm>
            <a:custGeom>
              <a:avLst/>
              <a:gdLst/>
              <a:ahLst/>
              <a:cxnLst/>
              <a:rect l="l" t="t" r="r" b="b"/>
              <a:pathLst>
                <a:path w="3338195" h="2249804">
                  <a:moveTo>
                    <a:pt x="3338144" y="1124826"/>
                  </a:moveTo>
                  <a:lnTo>
                    <a:pt x="2767698" y="795477"/>
                  </a:lnTo>
                  <a:lnTo>
                    <a:pt x="2767698" y="160642"/>
                  </a:lnTo>
                  <a:lnTo>
                    <a:pt x="2759494" y="109943"/>
                  </a:lnTo>
                  <a:lnTo>
                    <a:pt x="2736646" y="65862"/>
                  </a:lnTo>
                  <a:lnTo>
                    <a:pt x="2701848" y="31051"/>
                  </a:lnTo>
                  <a:lnTo>
                    <a:pt x="2657754" y="8216"/>
                  </a:lnTo>
                  <a:lnTo>
                    <a:pt x="2607068" y="0"/>
                  </a:lnTo>
                  <a:lnTo>
                    <a:pt x="160629" y="0"/>
                  </a:lnTo>
                  <a:lnTo>
                    <a:pt x="109931" y="8216"/>
                  </a:lnTo>
                  <a:lnTo>
                    <a:pt x="65849" y="31051"/>
                  </a:lnTo>
                  <a:lnTo>
                    <a:pt x="31051" y="65862"/>
                  </a:lnTo>
                  <a:lnTo>
                    <a:pt x="8204" y="109943"/>
                  </a:lnTo>
                  <a:lnTo>
                    <a:pt x="0" y="160642"/>
                  </a:lnTo>
                  <a:lnTo>
                    <a:pt x="0" y="2089023"/>
                  </a:lnTo>
                  <a:lnTo>
                    <a:pt x="8204" y="2139708"/>
                  </a:lnTo>
                  <a:lnTo>
                    <a:pt x="31051" y="2183790"/>
                  </a:lnTo>
                  <a:lnTo>
                    <a:pt x="65849" y="2218601"/>
                  </a:lnTo>
                  <a:lnTo>
                    <a:pt x="109931" y="2241435"/>
                  </a:lnTo>
                  <a:lnTo>
                    <a:pt x="160629" y="2249652"/>
                  </a:lnTo>
                  <a:lnTo>
                    <a:pt x="2607068" y="2249652"/>
                  </a:lnTo>
                  <a:lnTo>
                    <a:pt x="2657754" y="2241435"/>
                  </a:lnTo>
                  <a:lnTo>
                    <a:pt x="2701848" y="2218601"/>
                  </a:lnTo>
                  <a:lnTo>
                    <a:pt x="2736646" y="2183790"/>
                  </a:lnTo>
                  <a:lnTo>
                    <a:pt x="2759494" y="2139708"/>
                  </a:lnTo>
                  <a:lnTo>
                    <a:pt x="2767698" y="2089023"/>
                  </a:lnTo>
                  <a:lnTo>
                    <a:pt x="2767698" y="1454188"/>
                  </a:lnTo>
                  <a:lnTo>
                    <a:pt x="3338144" y="1124826"/>
                  </a:lnTo>
                  <a:close/>
                </a:path>
              </a:pathLst>
            </a:custGeom>
            <a:solidFill>
              <a:srgbClr val="6A5336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549117" y="5697321"/>
            <a:ext cx="11189970" cy="3561079"/>
            <a:chOff x="3549117" y="5697321"/>
            <a:chExt cx="11189970" cy="3561079"/>
          </a:xfrm>
        </p:grpSpPr>
        <p:sp>
          <p:nvSpPr>
            <p:cNvPr id="8" name="object 8" descr=""/>
            <p:cNvSpPr/>
            <p:nvPr/>
          </p:nvSpPr>
          <p:spPr>
            <a:xfrm>
              <a:off x="5900317" y="5884865"/>
              <a:ext cx="8838565" cy="3258185"/>
            </a:xfrm>
            <a:custGeom>
              <a:avLst/>
              <a:gdLst/>
              <a:ahLst/>
              <a:cxnLst/>
              <a:rect l="l" t="t" r="r" b="b"/>
              <a:pathLst>
                <a:path w="8838565" h="3258184">
                  <a:moveTo>
                    <a:pt x="8660733" y="3251186"/>
                  </a:moveTo>
                  <a:lnTo>
                    <a:pt x="160310" y="3251186"/>
                  </a:lnTo>
                  <a:lnTo>
                    <a:pt x="109716" y="3242994"/>
                  </a:lnTo>
                  <a:lnTo>
                    <a:pt x="65718" y="3220197"/>
                  </a:lnTo>
                  <a:lnTo>
                    <a:pt x="30987" y="3185466"/>
                  </a:lnTo>
                  <a:lnTo>
                    <a:pt x="8191" y="3141469"/>
                  </a:lnTo>
                  <a:lnTo>
                    <a:pt x="0" y="3090875"/>
                  </a:lnTo>
                  <a:lnTo>
                    <a:pt x="0" y="160310"/>
                  </a:lnTo>
                  <a:lnTo>
                    <a:pt x="8191" y="109716"/>
                  </a:lnTo>
                  <a:lnTo>
                    <a:pt x="30987" y="65719"/>
                  </a:lnTo>
                  <a:lnTo>
                    <a:pt x="65718" y="30988"/>
                  </a:lnTo>
                  <a:lnTo>
                    <a:pt x="109716" y="8191"/>
                  </a:lnTo>
                  <a:lnTo>
                    <a:pt x="160309" y="0"/>
                  </a:lnTo>
                  <a:lnTo>
                    <a:pt x="8660734" y="0"/>
                  </a:lnTo>
                  <a:lnTo>
                    <a:pt x="8711327" y="8191"/>
                  </a:lnTo>
                  <a:lnTo>
                    <a:pt x="8755325" y="30988"/>
                  </a:lnTo>
                  <a:lnTo>
                    <a:pt x="8790056" y="65719"/>
                  </a:lnTo>
                  <a:lnTo>
                    <a:pt x="8812852" y="109716"/>
                  </a:lnTo>
                  <a:lnTo>
                    <a:pt x="8821044" y="160310"/>
                  </a:lnTo>
                  <a:lnTo>
                    <a:pt x="8821044" y="3090875"/>
                  </a:lnTo>
                  <a:lnTo>
                    <a:pt x="8812852" y="3141469"/>
                  </a:lnTo>
                  <a:lnTo>
                    <a:pt x="8790056" y="3185466"/>
                  </a:lnTo>
                  <a:lnTo>
                    <a:pt x="8755325" y="3220197"/>
                  </a:lnTo>
                  <a:lnTo>
                    <a:pt x="8711327" y="3242994"/>
                  </a:lnTo>
                  <a:lnTo>
                    <a:pt x="8660733" y="3251186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075590" y="5697321"/>
              <a:ext cx="9663430" cy="3561079"/>
            </a:xfrm>
            <a:custGeom>
              <a:avLst/>
              <a:gdLst/>
              <a:ahLst/>
              <a:cxnLst/>
              <a:rect l="l" t="t" r="r" b="b"/>
              <a:pathLst>
                <a:path w="9663430" h="3561079">
                  <a:moveTo>
                    <a:pt x="9502713" y="3560968"/>
                  </a:moveTo>
                  <a:lnTo>
                    <a:pt x="160573" y="3560968"/>
                  </a:lnTo>
                  <a:lnTo>
                    <a:pt x="109934" y="3552769"/>
                  </a:lnTo>
                  <a:lnTo>
                    <a:pt x="65849" y="3529928"/>
                  </a:lnTo>
                  <a:lnTo>
                    <a:pt x="31049" y="3495127"/>
                  </a:lnTo>
                  <a:lnTo>
                    <a:pt x="8208" y="3451043"/>
                  </a:lnTo>
                  <a:lnTo>
                    <a:pt x="0" y="3400348"/>
                  </a:lnTo>
                  <a:lnTo>
                    <a:pt x="0" y="160628"/>
                  </a:lnTo>
                  <a:lnTo>
                    <a:pt x="8208" y="109934"/>
                  </a:lnTo>
                  <a:lnTo>
                    <a:pt x="31049" y="65849"/>
                  </a:lnTo>
                  <a:lnTo>
                    <a:pt x="65849" y="31049"/>
                  </a:lnTo>
                  <a:lnTo>
                    <a:pt x="109934" y="8208"/>
                  </a:lnTo>
                  <a:lnTo>
                    <a:pt x="160628" y="0"/>
                  </a:lnTo>
                  <a:lnTo>
                    <a:pt x="9502657" y="0"/>
                  </a:lnTo>
                  <a:lnTo>
                    <a:pt x="9553351" y="8208"/>
                  </a:lnTo>
                  <a:lnTo>
                    <a:pt x="9597436" y="31049"/>
                  </a:lnTo>
                  <a:lnTo>
                    <a:pt x="9632236" y="65849"/>
                  </a:lnTo>
                  <a:lnTo>
                    <a:pt x="9655078" y="109934"/>
                  </a:lnTo>
                  <a:lnTo>
                    <a:pt x="9663286" y="160628"/>
                  </a:lnTo>
                  <a:lnTo>
                    <a:pt x="9663286" y="3400348"/>
                  </a:lnTo>
                  <a:lnTo>
                    <a:pt x="9655078" y="3451043"/>
                  </a:lnTo>
                  <a:lnTo>
                    <a:pt x="9632236" y="3495127"/>
                  </a:lnTo>
                  <a:lnTo>
                    <a:pt x="9597436" y="3529928"/>
                  </a:lnTo>
                  <a:lnTo>
                    <a:pt x="9553351" y="3552769"/>
                  </a:lnTo>
                  <a:lnTo>
                    <a:pt x="9502713" y="3560968"/>
                  </a:lnTo>
                  <a:close/>
                </a:path>
              </a:pathLst>
            </a:custGeom>
            <a:solidFill>
              <a:srgbClr val="6A533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549116" y="6388861"/>
              <a:ext cx="3338195" cy="2249805"/>
            </a:xfrm>
            <a:custGeom>
              <a:avLst/>
              <a:gdLst/>
              <a:ahLst/>
              <a:cxnLst/>
              <a:rect l="l" t="t" r="r" b="b"/>
              <a:pathLst>
                <a:path w="3338195" h="2249804">
                  <a:moveTo>
                    <a:pt x="3338144" y="1124826"/>
                  </a:moveTo>
                  <a:lnTo>
                    <a:pt x="2767698" y="795477"/>
                  </a:lnTo>
                  <a:lnTo>
                    <a:pt x="2767698" y="160642"/>
                  </a:lnTo>
                  <a:lnTo>
                    <a:pt x="2759494" y="109943"/>
                  </a:lnTo>
                  <a:lnTo>
                    <a:pt x="2736646" y="65862"/>
                  </a:lnTo>
                  <a:lnTo>
                    <a:pt x="2701848" y="31051"/>
                  </a:lnTo>
                  <a:lnTo>
                    <a:pt x="2657754" y="8216"/>
                  </a:lnTo>
                  <a:lnTo>
                    <a:pt x="2607068" y="0"/>
                  </a:lnTo>
                  <a:lnTo>
                    <a:pt x="160629" y="0"/>
                  </a:lnTo>
                  <a:lnTo>
                    <a:pt x="109931" y="8216"/>
                  </a:lnTo>
                  <a:lnTo>
                    <a:pt x="65849" y="31051"/>
                  </a:lnTo>
                  <a:lnTo>
                    <a:pt x="31051" y="65862"/>
                  </a:lnTo>
                  <a:lnTo>
                    <a:pt x="8204" y="109943"/>
                  </a:lnTo>
                  <a:lnTo>
                    <a:pt x="0" y="160642"/>
                  </a:lnTo>
                  <a:lnTo>
                    <a:pt x="0" y="2089010"/>
                  </a:lnTo>
                  <a:lnTo>
                    <a:pt x="8204" y="2139708"/>
                  </a:lnTo>
                  <a:lnTo>
                    <a:pt x="31051" y="2183790"/>
                  </a:lnTo>
                  <a:lnTo>
                    <a:pt x="65849" y="2218601"/>
                  </a:lnTo>
                  <a:lnTo>
                    <a:pt x="109931" y="2241435"/>
                  </a:lnTo>
                  <a:lnTo>
                    <a:pt x="160629" y="2249652"/>
                  </a:lnTo>
                  <a:lnTo>
                    <a:pt x="2607068" y="2249652"/>
                  </a:lnTo>
                  <a:lnTo>
                    <a:pt x="2657754" y="2241435"/>
                  </a:lnTo>
                  <a:lnTo>
                    <a:pt x="2701848" y="2218601"/>
                  </a:lnTo>
                  <a:lnTo>
                    <a:pt x="2736646" y="2183790"/>
                  </a:lnTo>
                  <a:lnTo>
                    <a:pt x="2759494" y="2139708"/>
                  </a:lnTo>
                  <a:lnTo>
                    <a:pt x="2767698" y="2089010"/>
                  </a:lnTo>
                  <a:lnTo>
                    <a:pt x="2767698" y="1454188"/>
                  </a:lnTo>
                  <a:lnTo>
                    <a:pt x="3338144" y="1124826"/>
                  </a:lnTo>
                  <a:close/>
                </a:path>
              </a:pathLst>
            </a:custGeom>
            <a:solidFill>
              <a:srgbClr val="872224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109181" y="3227815"/>
            <a:ext cx="1771650" cy="5505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50" spc="-1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45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048627" y="2678100"/>
            <a:ext cx="6950709" cy="1444625"/>
          </a:xfrm>
          <a:prstGeom prst="rect"/>
        </p:spPr>
        <p:txBody>
          <a:bodyPr wrap="square" lIns="0" tIns="121920" rIns="0" bIns="0" rtlCol="0" vert="horz">
            <a:spAutoFit/>
          </a:bodyPr>
          <a:lstStyle/>
          <a:p>
            <a:pPr marL="12700" marR="5080">
              <a:lnSpc>
                <a:spcPts val="5170"/>
              </a:lnSpc>
              <a:spcBef>
                <a:spcPts val="960"/>
              </a:spcBef>
            </a:pPr>
            <a:r>
              <a:rPr dirty="0" sz="5000" spc="725" b="0">
                <a:solidFill>
                  <a:srgbClr val="FFFFFF"/>
                </a:solidFill>
                <a:latin typeface="Yanone Kaffeesatz Thin"/>
                <a:cs typeface="Yanone Kaffeesatz Thin"/>
              </a:rPr>
              <a:t>Rising</a:t>
            </a:r>
            <a:r>
              <a:rPr dirty="0" sz="5000" spc="4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40" b="0">
                <a:solidFill>
                  <a:srgbClr val="FFFFFF"/>
                </a:solidFill>
                <a:latin typeface="Yanone Kaffeesatz Thin"/>
                <a:cs typeface="Yanone Kaffeesatz Thin"/>
              </a:rPr>
              <a:t>awareness</a:t>
            </a:r>
            <a:r>
              <a:rPr dirty="0" sz="5000" spc="4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about </a:t>
            </a:r>
            <a:r>
              <a:rPr dirty="0" sz="5000" spc="600" b="0">
                <a:solidFill>
                  <a:srgbClr val="FFFFFF"/>
                </a:solidFill>
                <a:latin typeface="Yanone Kaffeesatz Thin"/>
                <a:cs typeface="Yanone Kaffeesatz Thin"/>
              </a:rPr>
              <a:t>skin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70" b="0">
                <a:solidFill>
                  <a:srgbClr val="FFFFFF"/>
                </a:solidFill>
                <a:latin typeface="Yanone Kaffeesatz Thin"/>
                <a:cs typeface="Yanone Kaffeesatz Thin"/>
              </a:rPr>
              <a:t>care</a:t>
            </a:r>
            <a:r>
              <a:rPr dirty="0" sz="5000" spc="4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products</a:t>
            </a:r>
            <a:endParaRPr sz="50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728052" y="7205242"/>
            <a:ext cx="2533650" cy="5505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5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45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874583" y="6087227"/>
            <a:ext cx="7258684" cy="2759075"/>
          </a:xfrm>
          <a:prstGeom prst="rect">
            <a:avLst/>
          </a:prstGeom>
        </p:spPr>
        <p:txBody>
          <a:bodyPr wrap="square" lIns="0" tIns="121285" rIns="0" bIns="0" rtlCol="0" vert="horz">
            <a:spAutoFit/>
          </a:bodyPr>
          <a:lstStyle/>
          <a:p>
            <a:pPr marL="12700" marR="5080">
              <a:lnSpc>
                <a:spcPts val="5180"/>
              </a:lnSpc>
              <a:spcBef>
                <a:spcPts val="955"/>
              </a:spcBef>
            </a:pPr>
            <a:r>
              <a:rPr dirty="0" sz="5000" spc="894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680" b="0">
                <a:solidFill>
                  <a:srgbClr val="FFFFFF"/>
                </a:solidFill>
                <a:latin typeface="Yanone Kaffeesatz Thin"/>
                <a:cs typeface="Yanone Kaffeesatz Thin"/>
              </a:rPr>
              <a:t>high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05" b="0">
                <a:solidFill>
                  <a:srgbClr val="FFFFFF"/>
                </a:solidFill>
                <a:latin typeface="Yanone Kaffeesatz Thin"/>
                <a:cs typeface="Yanone Kaffeesatz Thin"/>
              </a:rPr>
              <a:t>cost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skin </a:t>
            </a:r>
            <a:r>
              <a:rPr dirty="0" sz="5000" spc="770" b="0">
                <a:solidFill>
                  <a:srgbClr val="FFFFFF"/>
                </a:solidFill>
                <a:latin typeface="Yanone Kaffeesatz Thin"/>
                <a:cs typeface="Yanone Kaffeesatz Thin"/>
              </a:rPr>
              <a:t>care</a:t>
            </a:r>
            <a:r>
              <a:rPr dirty="0" sz="5000" spc="4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products</a:t>
            </a:r>
            <a:r>
              <a:rPr dirty="0" sz="5000" spc="4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570" b="0">
                <a:solidFill>
                  <a:srgbClr val="FFFFFF"/>
                </a:solidFill>
                <a:latin typeface="Yanone Kaffeesatz Thin"/>
                <a:cs typeface="Yanone Kaffeesatz Thin"/>
              </a:rPr>
              <a:t>will</a:t>
            </a:r>
            <a:r>
              <a:rPr dirty="0" sz="5000" spc="40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 </a:t>
            </a:r>
            <a:r>
              <a:rPr dirty="0" sz="50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the</a:t>
            </a:r>
            <a:r>
              <a:rPr dirty="0" sz="5000" spc="39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5000" spc="40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630" b="0">
                <a:solidFill>
                  <a:srgbClr val="FFFFFF"/>
                </a:solidFill>
                <a:latin typeface="Yanone Kaffeesatz Thin"/>
                <a:cs typeface="Yanone Kaffeesatz Thin"/>
              </a:rPr>
              <a:t>the </a:t>
            </a:r>
            <a:r>
              <a:rPr dirty="0" sz="5000" spc="705" b="0">
                <a:solidFill>
                  <a:srgbClr val="FFFFFF"/>
                </a:solidFill>
                <a:latin typeface="Yanone Kaffeesatz Thin"/>
                <a:cs typeface="Yanone Kaffeesatz Thin"/>
              </a:rPr>
              <a:t>skincare</a:t>
            </a:r>
            <a:r>
              <a:rPr dirty="0" sz="5000" spc="409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5000" spc="72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endParaRPr sz="5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88387" y="544514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/>
              <a:t>AUTHOR'S</a:t>
            </a:r>
            <a:r>
              <a:rPr dirty="0" sz="6000" spc="-575"/>
              <a:t> </a:t>
            </a:r>
            <a:r>
              <a:rPr dirty="0" sz="6000" spc="-130"/>
              <a:t>PERSPECTIVE</a:t>
            </a:r>
            <a:endParaRPr sz="6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8849" y="2415978"/>
            <a:ext cx="104775" cy="10477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48849" y="3292278"/>
            <a:ext cx="104775" cy="10477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48849" y="5483028"/>
            <a:ext cx="104775" cy="10477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48849" y="7673778"/>
            <a:ext cx="104775" cy="10477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48849" y="8988228"/>
            <a:ext cx="104775" cy="104775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5109100" y="2190547"/>
            <a:ext cx="9572625" cy="7912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2384">
              <a:lnSpc>
                <a:spcPct val="114999"/>
              </a:lnSpc>
              <a:spcBef>
                <a:spcPts val="100"/>
              </a:spcBef>
            </a:pPr>
            <a:r>
              <a:rPr dirty="0" sz="2500" spc="-25">
                <a:latin typeface="Verdana"/>
                <a:cs typeface="Verdana"/>
              </a:rPr>
              <a:t>The</a:t>
            </a:r>
            <a:r>
              <a:rPr dirty="0" sz="2500" spc="-18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Global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Skin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 spc="-55">
                <a:latin typeface="Verdana"/>
                <a:cs typeface="Verdana"/>
              </a:rPr>
              <a:t>Care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Market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 spc="-60">
                <a:latin typeface="Verdana"/>
                <a:cs typeface="Verdana"/>
              </a:rPr>
              <a:t>is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witnessing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significant</a:t>
            </a:r>
            <a:r>
              <a:rPr dirty="0" sz="2500" spc="-18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growth </a:t>
            </a:r>
            <a:r>
              <a:rPr dirty="0" sz="2500">
                <a:latin typeface="Verdana"/>
                <a:cs typeface="Verdana"/>
              </a:rPr>
              <a:t>in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near</a:t>
            </a:r>
            <a:r>
              <a:rPr dirty="0" sz="2500" spc="-17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future.</a:t>
            </a:r>
            <a:endParaRPr sz="2500">
              <a:latin typeface="Verdana"/>
              <a:cs typeface="Verdana"/>
            </a:endParaRPr>
          </a:p>
          <a:p>
            <a:pPr marL="12700" marR="478155">
              <a:lnSpc>
                <a:spcPct val="114999"/>
              </a:lnSpc>
            </a:pPr>
            <a:r>
              <a:rPr dirty="0" sz="2500" spc="-25">
                <a:latin typeface="Verdana"/>
                <a:cs typeface="Verdana"/>
              </a:rPr>
              <a:t>The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Face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-75">
                <a:latin typeface="Verdana"/>
                <a:cs typeface="Verdana"/>
              </a:rPr>
              <a:t>Cares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segment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-60">
                <a:latin typeface="Verdana"/>
                <a:cs typeface="Verdana"/>
              </a:rPr>
              <a:t>is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-55">
                <a:latin typeface="Verdana"/>
                <a:cs typeface="Verdana"/>
              </a:rPr>
              <a:t>fastest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growing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in</a:t>
            </a:r>
            <a:r>
              <a:rPr dirty="0" sz="2500" spc="-170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the skincare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market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due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to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increasing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popularity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globally,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as </a:t>
            </a:r>
            <a:r>
              <a:rPr dirty="0" sz="2500">
                <a:latin typeface="Verdana"/>
                <a:cs typeface="Verdana"/>
              </a:rPr>
              <a:t>people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65">
                <a:latin typeface="Verdana"/>
                <a:cs typeface="Verdana"/>
              </a:rPr>
              <a:t>are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 spc="55">
                <a:latin typeface="Verdana"/>
                <a:cs typeface="Verdana"/>
              </a:rPr>
              <a:t>becoming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more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conscious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of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their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physical </a:t>
            </a:r>
            <a:r>
              <a:rPr dirty="0" sz="2500">
                <a:latin typeface="Verdana"/>
                <a:cs typeface="Verdana"/>
              </a:rPr>
              <a:t>appearance</a:t>
            </a:r>
            <a:r>
              <a:rPr dirty="0" sz="2500" spc="-9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along</a:t>
            </a:r>
            <a:r>
              <a:rPr dirty="0" sz="2500" spc="-95">
                <a:latin typeface="Verdana"/>
                <a:cs typeface="Verdana"/>
              </a:rPr>
              <a:t> </a:t>
            </a:r>
            <a:r>
              <a:rPr dirty="0" sz="2500" spc="70">
                <a:latin typeface="Verdana"/>
                <a:cs typeface="Verdana"/>
              </a:rPr>
              <a:t>with</a:t>
            </a:r>
            <a:r>
              <a:rPr dirty="0" sz="2500" spc="-9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being</a:t>
            </a:r>
            <a:r>
              <a:rPr dirty="0" sz="2500" spc="-9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more</a:t>
            </a:r>
            <a:r>
              <a:rPr dirty="0" sz="2500" spc="-9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concerned</a:t>
            </a:r>
            <a:r>
              <a:rPr dirty="0" sz="2500" spc="-9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about</a:t>
            </a:r>
            <a:r>
              <a:rPr dirty="0" sz="2500" spc="-90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skin </a:t>
            </a:r>
            <a:r>
              <a:rPr dirty="0" sz="2500" spc="-60">
                <a:latin typeface="Verdana"/>
                <a:cs typeface="Verdana"/>
              </a:rPr>
              <a:t>disorders,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70">
                <a:latin typeface="Verdana"/>
                <a:cs typeface="Verdana"/>
              </a:rPr>
              <a:t>acne,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and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others.</a:t>
            </a:r>
            <a:endParaRPr sz="2500">
              <a:latin typeface="Verdana"/>
              <a:cs typeface="Verdana"/>
            </a:endParaRPr>
          </a:p>
          <a:p>
            <a:pPr marL="12700" marR="5080">
              <a:lnSpc>
                <a:spcPct val="114999"/>
              </a:lnSpc>
            </a:pPr>
            <a:r>
              <a:rPr dirty="0" sz="2500" spc="-30">
                <a:latin typeface="Verdana"/>
                <a:cs typeface="Verdana"/>
              </a:rPr>
              <a:t>Supermarkets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and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hypermarkets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dominate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largest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share </a:t>
            </a:r>
            <a:r>
              <a:rPr dirty="0" sz="2500">
                <a:latin typeface="Verdana"/>
                <a:cs typeface="Verdana"/>
              </a:rPr>
              <a:t>of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skincare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market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due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to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-45">
                <a:latin typeface="Verdana"/>
                <a:cs typeface="Verdana"/>
              </a:rPr>
              <a:t>Increased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consumer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choice, </a:t>
            </a:r>
            <a:r>
              <a:rPr dirty="0" sz="2500">
                <a:latin typeface="Verdana"/>
                <a:cs typeface="Verdana"/>
              </a:rPr>
              <a:t>affordable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 spc="-65">
                <a:latin typeface="Verdana"/>
                <a:cs typeface="Verdana"/>
              </a:rPr>
              <a:t>prices,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and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prominent</a:t>
            </a:r>
            <a:r>
              <a:rPr dirty="0" sz="2500" spc="-114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displays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of</a:t>
            </a:r>
            <a:r>
              <a:rPr dirty="0" sz="2500" spc="-11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well-</a:t>
            </a:r>
            <a:r>
              <a:rPr dirty="0" sz="2500" spc="50">
                <a:latin typeface="Verdana"/>
                <a:cs typeface="Verdana"/>
              </a:rPr>
              <a:t>known </a:t>
            </a:r>
            <a:r>
              <a:rPr dirty="0" sz="2500">
                <a:latin typeface="Verdana"/>
                <a:cs typeface="Verdana"/>
              </a:rPr>
              <a:t>international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brands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making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these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establishments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best </a:t>
            </a:r>
            <a:r>
              <a:rPr dirty="0" sz="2500">
                <a:latin typeface="Verdana"/>
                <a:cs typeface="Verdana"/>
              </a:rPr>
              <a:t>places</a:t>
            </a:r>
            <a:r>
              <a:rPr dirty="0" sz="2500" spc="-20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to</a:t>
            </a:r>
            <a:r>
              <a:rPr dirty="0" sz="2500" spc="-200">
                <a:latin typeface="Verdana"/>
                <a:cs typeface="Verdana"/>
              </a:rPr>
              <a:t> </a:t>
            </a:r>
            <a:r>
              <a:rPr dirty="0" sz="2500" spc="90">
                <a:latin typeface="Verdana"/>
                <a:cs typeface="Verdana"/>
              </a:rPr>
              <a:t>do</a:t>
            </a:r>
            <a:r>
              <a:rPr dirty="0" sz="2500" spc="-195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business</a:t>
            </a:r>
            <a:r>
              <a:rPr dirty="0" sz="2500" spc="-200">
                <a:latin typeface="Verdana"/>
                <a:cs typeface="Verdana"/>
              </a:rPr>
              <a:t> </a:t>
            </a:r>
            <a:r>
              <a:rPr dirty="0" sz="2500" spc="70">
                <a:latin typeface="Verdana"/>
                <a:cs typeface="Verdana"/>
              </a:rPr>
              <a:t>with</a:t>
            </a:r>
            <a:r>
              <a:rPr dirty="0" sz="2500" spc="-19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all</a:t>
            </a:r>
            <a:r>
              <a:rPr dirty="0" sz="2500" spc="-20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different</a:t>
            </a:r>
            <a:r>
              <a:rPr dirty="0" sz="2500" spc="-195">
                <a:latin typeface="Verdana"/>
                <a:cs typeface="Verdana"/>
              </a:rPr>
              <a:t> </a:t>
            </a:r>
            <a:r>
              <a:rPr dirty="0" sz="2500" spc="-40">
                <a:latin typeface="Verdana"/>
                <a:cs typeface="Verdana"/>
              </a:rPr>
              <a:t>types</a:t>
            </a:r>
            <a:r>
              <a:rPr dirty="0" sz="2500" spc="-20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of</a:t>
            </a:r>
            <a:r>
              <a:rPr dirty="0" sz="2500" spc="-200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customers.</a:t>
            </a:r>
            <a:endParaRPr sz="2500">
              <a:latin typeface="Verdana"/>
              <a:cs typeface="Verdana"/>
            </a:endParaRPr>
          </a:p>
          <a:p>
            <a:pPr marL="12700" marR="579120">
              <a:lnSpc>
                <a:spcPct val="114999"/>
              </a:lnSpc>
            </a:pPr>
            <a:r>
              <a:rPr dirty="0" sz="2500" spc="-130">
                <a:latin typeface="Verdana"/>
                <a:cs typeface="Verdana"/>
              </a:rPr>
              <a:t>In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165">
                <a:latin typeface="Verdana"/>
                <a:cs typeface="Verdana"/>
              </a:rPr>
              <a:t>2023,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Face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55">
                <a:latin typeface="Verdana"/>
                <a:cs typeface="Verdana"/>
              </a:rPr>
              <a:t>Care</a:t>
            </a:r>
            <a:r>
              <a:rPr dirty="0" sz="2500" spc="-15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segment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accounted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for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noticeable </a:t>
            </a:r>
            <a:r>
              <a:rPr dirty="0" sz="2500" spc="-55">
                <a:latin typeface="Verdana"/>
                <a:cs typeface="Verdana"/>
              </a:rPr>
              <a:t>share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of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global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-30">
                <a:latin typeface="Verdana"/>
                <a:cs typeface="Verdana"/>
              </a:rPr>
              <a:t>Skin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-55">
                <a:latin typeface="Verdana"/>
                <a:cs typeface="Verdana"/>
              </a:rPr>
              <a:t>Care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Market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and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-60">
                <a:latin typeface="Verdana"/>
                <a:cs typeface="Verdana"/>
              </a:rPr>
              <a:t>is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projected</a:t>
            </a:r>
            <a:r>
              <a:rPr dirty="0" sz="2500" spc="-165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to </a:t>
            </a:r>
            <a:r>
              <a:rPr dirty="0" sz="2500" spc="-10">
                <a:latin typeface="Verdana"/>
                <a:cs typeface="Verdana"/>
              </a:rPr>
              <a:t>experience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significant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growth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in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30">
                <a:latin typeface="Verdana"/>
                <a:cs typeface="Verdana"/>
              </a:rPr>
              <a:t> </a:t>
            </a:r>
            <a:r>
              <a:rPr dirty="0" sz="2500" spc="-35">
                <a:latin typeface="Verdana"/>
                <a:cs typeface="Verdana"/>
              </a:rPr>
              <a:t>near</a:t>
            </a:r>
            <a:r>
              <a:rPr dirty="0" sz="2500" spc="-13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future.</a:t>
            </a:r>
            <a:endParaRPr sz="2500">
              <a:latin typeface="Verdana"/>
              <a:cs typeface="Verdana"/>
            </a:endParaRPr>
          </a:p>
          <a:p>
            <a:pPr marL="12700" marR="163195">
              <a:lnSpc>
                <a:spcPct val="114999"/>
              </a:lnSpc>
            </a:pPr>
            <a:r>
              <a:rPr dirty="0" sz="2500" spc="-25">
                <a:latin typeface="Verdana"/>
                <a:cs typeface="Verdana"/>
              </a:rPr>
              <a:t>The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Pharmacy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segment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-60">
                <a:latin typeface="Verdana"/>
                <a:cs typeface="Verdana"/>
              </a:rPr>
              <a:t>is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expected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to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expand</a:t>
            </a:r>
            <a:r>
              <a:rPr dirty="0" sz="2500" spc="-160">
                <a:latin typeface="Verdana"/>
                <a:cs typeface="Verdana"/>
              </a:rPr>
              <a:t> </a:t>
            </a:r>
            <a:r>
              <a:rPr dirty="0" sz="2500" spc="-20">
                <a:latin typeface="Verdana"/>
                <a:cs typeface="Verdana"/>
              </a:rPr>
              <a:t>at</a:t>
            </a:r>
            <a:r>
              <a:rPr dirty="0" sz="2500" spc="-155">
                <a:latin typeface="Verdana"/>
                <a:cs typeface="Verdana"/>
              </a:rPr>
              <a:t> </a:t>
            </a:r>
            <a:r>
              <a:rPr dirty="0" sz="2500" spc="-25">
                <a:latin typeface="Verdana"/>
                <a:cs typeface="Verdana"/>
              </a:rPr>
              <a:t>the </a:t>
            </a:r>
            <a:r>
              <a:rPr dirty="0" sz="2500">
                <a:latin typeface="Verdana"/>
                <a:cs typeface="Verdana"/>
              </a:rPr>
              <a:t>significant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CAGR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retaining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position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throughout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>
                <a:latin typeface="Verdana"/>
                <a:cs typeface="Verdana"/>
              </a:rPr>
              <a:t>the</a:t>
            </a:r>
            <a:r>
              <a:rPr dirty="0" sz="2500" spc="-105">
                <a:latin typeface="Verdana"/>
                <a:cs typeface="Verdana"/>
              </a:rPr>
              <a:t> </a:t>
            </a:r>
            <a:r>
              <a:rPr dirty="0" sz="2500" spc="-10">
                <a:latin typeface="Verdana"/>
                <a:cs typeface="Verdana"/>
              </a:rPr>
              <a:t>forecast period.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4734" rIns="0" bIns="0" rtlCol="0" vert="horz">
            <a:spAutoFit/>
          </a:bodyPr>
          <a:lstStyle/>
          <a:p>
            <a:pPr marL="5625465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0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http://tinyurl.com/yrcppz6r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DAF4tYxm5XY,BAFWDJyds2Y</cp:keywords>
  <dc:title>Skin Care Market Report 2024</dc:title>
  <dcterms:created xsi:type="dcterms:W3CDTF">2024-01-16T02:45:33Z</dcterms:created>
  <dcterms:modified xsi:type="dcterms:W3CDTF">2024-01-16T02:45:33Z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2024-01-16T00:00:00Z</vt:filetime>
  </property>
  <property fmtid="{D5CDD505-2E9C-101B-9397-08002B2CF9AE}" pid="3" name="Creator">
    <vt:lpwstr>Canva</vt:lpwstr>
  </property>
  <property fmtid="{D5CDD505-2E9C-101B-9397-08002B2CF9AE}" pid="4" name="LastSaved">
    <vt:filetime>2024-01-16T00:00:00Z</vt:filetime>
  </property>
  <property fmtid="{D5CDD505-2E9C-101B-9397-08002B2CF9AE}" pid="5" name="Producer">
    <vt:lpwstr>3-Heights(TM) PDF Security Shell 4.8.25.2 (http://www.pdf-tools.com)</vt:lpwstr>
  </property>
</Properties>
</file>