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2706" y="82645"/>
            <a:ext cx="17002587" cy="1161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7036" y="4586630"/>
            <a:ext cx="2190749" cy="219074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96491" y="2182535"/>
            <a:ext cx="3743340" cy="21050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8616" y="2780370"/>
            <a:ext cx="6057899" cy="90487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16645" y="4840955"/>
            <a:ext cx="3705209" cy="168592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75580" y="4657800"/>
            <a:ext cx="3438539" cy="212405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0595" y="7642006"/>
            <a:ext cx="4229099" cy="161924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27974" y="7209845"/>
            <a:ext cx="2533649" cy="247648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99130" y="57822"/>
            <a:ext cx="10489738" cy="22809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00137" y="4026781"/>
            <a:ext cx="14596744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hyperlink" Target="http://tinyurl.com/8yb2e4r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87893" y="9397538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93146" y="2772312"/>
            <a:ext cx="9329420" cy="4854575"/>
          </a:xfrm>
          <a:prstGeom prst="rect">
            <a:avLst/>
          </a:prstGeom>
        </p:spPr>
        <p:txBody>
          <a:bodyPr wrap="square" lIns="0" tIns="233045" rIns="0" bIns="0" rtlCol="0" vert="horz">
            <a:spAutoFit/>
          </a:bodyPr>
          <a:lstStyle/>
          <a:p>
            <a:pPr marL="12700" marR="5080">
              <a:lnSpc>
                <a:spcPts val="9080"/>
              </a:lnSpc>
              <a:spcBef>
                <a:spcPts val="1835"/>
              </a:spcBef>
            </a:pPr>
            <a:r>
              <a:rPr dirty="0" sz="9000" spc="-10">
                <a:solidFill>
                  <a:srgbClr val="FFFFFF"/>
                </a:solidFill>
                <a:latin typeface="Lato"/>
                <a:cs typeface="Lato"/>
              </a:rPr>
              <a:t>GLOBAL SKATEBOARD </a:t>
            </a:r>
            <a:r>
              <a:rPr dirty="0" sz="9000">
                <a:solidFill>
                  <a:srgbClr val="FFFFFF"/>
                </a:solidFill>
                <a:latin typeface="Lato"/>
                <a:cs typeface="Lato"/>
              </a:rPr>
              <a:t>MARKET</a:t>
            </a:r>
            <a:r>
              <a:rPr dirty="0" sz="9000" spc="-17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9000" spc="-10">
                <a:solidFill>
                  <a:srgbClr val="FFFFFF"/>
                </a:solidFill>
                <a:latin typeface="Lato"/>
                <a:cs typeface="Lato"/>
              </a:rPr>
              <a:t>REPORT </a:t>
            </a:r>
            <a:r>
              <a:rPr dirty="0" sz="9000" spc="-20">
                <a:solidFill>
                  <a:srgbClr val="FFFFFF"/>
                </a:solidFill>
                <a:latin typeface="Lato"/>
                <a:cs typeface="Lato"/>
              </a:rPr>
              <a:t>2024</a:t>
            </a:r>
            <a:endParaRPr sz="90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569244" y="1824078"/>
            <a:ext cx="15463519" cy="6957059"/>
          </a:xfrm>
          <a:custGeom>
            <a:avLst/>
            <a:gdLst/>
            <a:ahLst/>
            <a:cxnLst/>
            <a:rect l="l" t="t" r="r" b="b"/>
            <a:pathLst>
              <a:path w="15463519" h="6957059">
                <a:moveTo>
                  <a:pt x="15463004" y="6956993"/>
                </a:moveTo>
                <a:lnTo>
                  <a:pt x="0" y="6956993"/>
                </a:lnTo>
                <a:lnTo>
                  <a:pt x="0" y="0"/>
                </a:lnTo>
                <a:lnTo>
                  <a:pt x="15463004" y="0"/>
                </a:lnTo>
                <a:lnTo>
                  <a:pt x="15463004" y="6956993"/>
                </a:lnTo>
                <a:close/>
              </a:path>
            </a:pathLst>
          </a:custGeom>
          <a:solidFill>
            <a:srgbClr val="471E10">
              <a:alpha val="80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8732" y="2122178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904184" y="3314363"/>
            <a:ext cx="14791690" cy="5454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100"/>
              </a:spcBef>
            </a:pPr>
            <a:r>
              <a:rPr dirty="0" sz="3100" spc="8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skateboard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tool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utilized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85">
                <a:solidFill>
                  <a:srgbClr val="FFFFFF"/>
                </a:solidFill>
                <a:latin typeface="Verdana"/>
                <a:cs typeface="Verdana"/>
              </a:rPr>
              <a:t>engaging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FFFFF"/>
                </a:solidFill>
                <a:latin typeface="Verdana"/>
                <a:cs typeface="Verdana"/>
              </a:rPr>
              <a:t>activity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skateboarding. </a:t>
            </a:r>
            <a:r>
              <a:rPr dirty="0" sz="3100" spc="-85">
                <a:solidFill>
                  <a:srgbClr val="FFFFFF"/>
                </a:solidFill>
                <a:latin typeface="Verdana"/>
                <a:cs typeface="Verdana"/>
              </a:rPr>
              <a:t>Typically,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skateboards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5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45">
                <a:solidFill>
                  <a:srgbClr val="FFFFFF"/>
                </a:solidFill>
                <a:latin typeface="Verdana"/>
                <a:cs typeface="Verdana"/>
              </a:rPr>
              <a:t>constructed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specially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0">
                <a:solidFill>
                  <a:srgbClr val="FFFFFF"/>
                </a:solidFill>
                <a:latin typeface="Verdana"/>
                <a:cs typeface="Verdana"/>
              </a:rPr>
              <a:t>designed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deck </a:t>
            </a:r>
            <a:r>
              <a:rPr dirty="0" sz="3100" spc="95">
                <a:solidFill>
                  <a:srgbClr val="FFFFFF"/>
                </a:solidFill>
                <a:latin typeface="Verdana"/>
                <a:cs typeface="Verdana"/>
              </a:rPr>
              <a:t>made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10">
                <a:solidFill>
                  <a:srgbClr val="FFFFFF"/>
                </a:solidFill>
                <a:latin typeface="Verdana"/>
                <a:cs typeface="Verdana"/>
              </a:rPr>
              <a:t>7-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ply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maple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plywood.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deck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coated</a:t>
            </a:r>
            <a:r>
              <a:rPr dirty="0" sz="31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polyurethane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ensure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60">
                <a:solidFill>
                  <a:srgbClr val="FFFFFF"/>
                </a:solidFill>
                <a:latin typeface="Verdana"/>
                <a:cs typeface="Verdana"/>
              </a:rPr>
              <a:t>smooth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durable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0">
                <a:solidFill>
                  <a:srgbClr val="FFFFFF"/>
                </a:solidFill>
                <a:latin typeface="Verdana"/>
                <a:cs typeface="Verdana"/>
              </a:rPr>
              <a:t>surface.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Additionally,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deck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FFFFF"/>
                </a:solidFill>
                <a:latin typeface="Verdana"/>
                <a:cs typeface="Verdana"/>
              </a:rPr>
              <a:t>affixed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base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using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pair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skateboarding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trucks.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Although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some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individuals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employ</a:t>
            </a:r>
            <a:r>
              <a:rPr dirty="0" sz="31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skateboards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means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transportation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short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FFFFF"/>
                </a:solidFill>
                <a:latin typeface="Verdana"/>
                <a:cs typeface="Verdana"/>
              </a:rPr>
              <a:t>distances,</a:t>
            </a:r>
            <a:r>
              <a:rPr dirty="0" sz="31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100" spc="-35">
                <a:solidFill>
                  <a:srgbClr val="FFFFFF"/>
                </a:solidFill>
                <a:latin typeface="Verdana"/>
                <a:cs typeface="Verdana"/>
              </a:rPr>
              <a:t>majority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employ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100">
                <a:solidFill>
                  <a:srgbClr val="FFFFFF"/>
                </a:solidFill>
                <a:latin typeface="Verdana"/>
                <a:cs typeface="Verdana"/>
              </a:rPr>
              <a:t>them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executing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tricks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45">
                <a:solidFill>
                  <a:srgbClr val="FFFFFF"/>
                </a:solidFill>
                <a:latin typeface="Verdana"/>
                <a:cs typeface="Verdana"/>
              </a:rPr>
              <a:t>maneuvers.</a:t>
            </a:r>
            <a:r>
              <a:rPr dirty="0" sz="31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increasing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31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sports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7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appeal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recreational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70">
                <a:solidFill>
                  <a:srgbClr val="FFFFFF"/>
                </a:solidFill>
                <a:latin typeface="Verdana"/>
                <a:cs typeface="Verdana"/>
              </a:rPr>
              <a:t>activities,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30">
                <a:solidFill>
                  <a:srgbClr val="FFFFFF"/>
                </a:solidFill>
                <a:latin typeface="Verdana"/>
                <a:cs typeface="Verdana"/>
              </a:rPr>
              <a:t>along </a:t>
            </a: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rapid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45">
                <a:solidFill>
                  <a:srgbClr val="FFFFFF"/>
                </a:solidFill>
                <a:latin typeface="Verdana"/>
                <a:cs typeface="Verdana"/>
              </a:rPr>
              <a:t>technological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65">
                <a:solidFill>
                  <a:srgbClr val="FFFFFF"/>
                </a:solidFill>
                <a:latin typeface="Verdana"/>
                <a:cs typeface="Verdana"/>
              </a:rPr>
              <a:t>progress,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3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contributed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31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1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trend.</a:t>
            </a:r>
            <a:endParaRPr sz="3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85590" y="5911870"/>
            <a:ext cx="8220709" cy="2489200"/>
            <a:chOff x="185590" y="5911870"/>
            <a:chExt cx="8220709" cy="2489200"/>
          </a:xfrm>
        </p:grpSpPr>
        <p:sp>
          <p:nvSpPr>
            <p:cNvPr id="4" name="object 4" descr=""/>
            <p:cNvSpPr/>
            <p:nvPr/>
          </p:nvSpPr>
          <p:spPr>
            <a:xfrm>
              <a:off x="185590" y="5911870"/>
              <a:ext cx="8220709" cy="2489200"/>
            </a:xfrm>
            <a:custGeom>
              <a:avLst/>
              <a:gdLst/>
              <a:ahLst/>
              <a:cxnLst/>
              <a:rect l="l" t="t" r="r" b="b"/>
              <a:pathLst>
                <a:path w="8220709" h="2489200">
                  <a:moveTo>
                    <a:pt x="7268182" y="2488681"/>
                  </a:moveTo>
                  <a:lnTo>
                    <a:pt x="952091" y="2488681"/>
                  </a:lnTo>
                  <a:lnTo>
                    <a:pt x="904959" y="2487526"/>
                  </a:lnTo>
                  <a:lnTo>
                    <a:pt x="858023" y="2484065"/>
                  </a:lnTo>
                  <a:lnTo>
                    <a:pt x="811745" y="2478364"/>
                  </a:lnTo>
                  <a:lnTo>
                    <a:pt x="766179" y="2470477"/>
                  </a:lnTo>
                  <a:lnTo>
                    <a:pt x="721381" y="2460459"/>
                  </a:lnTo>
                  <a:lnTo>
                    <a:pt x="677404" y="2448364"/>
                  </a:lnTo>
                  <a:lnTo>
                    <a:pt x="634303" y="2434246"/>
                  </a:lnTo>
                  <a:lnTo>
                    <a:pt x="592133" y="2418162"/>
                  </a:lnTo>
                  <a:lnTo>
                    <a:pt x="550948" y="2400164"/>
                  </a:lnTo>
                  <a:lnTo>
                    <a:pt x="510804" y="2380308"/>
                  </a:lnTo>
                  <a:lnTo>
                    <a:pt x="471754" y="2358648"/>
                  </a:lnTo>
                  <a:lnTo>
                    <a:pt x="433852" y="2335238"/>
                  </a:lnTo>
                  <a:lnTo>
                    <a:pt x="397155" y="2310134"/>
                  </a:lnTo>
                  <a:lnTo>
                    <a:pt x="361715" y="2283390"/>
                  </a:lnTo>
                  <a:lnTo>
                    <a:pt x="327589" y="2255060"/>
                  </a:lnTo>
                  <a:lnTo>
                    <a:pt x="294830" y="2225199"/>
                  </a:lnTo>
                  <a:lnTo>
                    <a:pt x="263492" y="2193862"/>
                  </a:lnTo>
                  <a:lnTo>
                    <a:pt x="233631" y="2161103"/>
                  </a:lnTo>
                  <a:lnTo>
                    <a:pt x="205301" y="2126976"/>
                  </a:lnTo>
                  <a:lnTo>
                    <a:pt x="178557" y="2091536"/>
                  </a:lnTo>
                  <a:lnTo>
                    <a:pt x="153453" y="2054839"/>
                  </a:lnTo>
                  <a:lnTo>
                    <a:pt x="130043" y="2016938"/>
                  </a:lnTo>
                  <a:lnTo>
                    <a:pt x="108383" y="1977887"/>
                  </a:lnTo>
                  <a:lnTo>
                    <a:pt x="88527" y="1937743"/>
                  </a:lnTo>
                  <a:lnTo>
                    <a:pt x="70529" y="1896558"/>
                  </a:lnTo>
                  <a:lnTo>
                    <a:pt x="54444" y="1854388"/>
                  </a:lnTo>
                  <a:lnTo>
                    <a:pt x="40327" y="1811287"/>
                  </a:lnTo>
                  <a:lnTo>
                    <a:pt x="28232" y="1767310"/>
                  </a:lnTo>
                  <a:lnTo>
                    <a:pt x="18214" y="1722511"/>
                  </a:lnTo>
                  <a:lnTo>
                    <a:pt x="10327" y="1676945"/>
                  </a:lnTo>
                  <a:lnTo>
                    <a:pt x="4626" y="1630667"/>
                  </a:lnTo>
                  <a:lnTo>
                    <a:pt x="1165" y="1583731"/>
                  </a:lnTo>
                  <a:lnTo>
                    <a:pt x="0" y="1536191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1" y="361715"/>
                  </a:lnTo>
                  <a:lnTo>
                    <a:pt x="233631" y="327588"/>
                  </a:lnTo>
                  <a:lnTo>
                    <a:pt x="263492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5" y="205301"/>
                  </a:lnTo>
                  <a:lnTo>
                    <a:pt x="397155" y="178556"/>
                  </a:lnTo>
                  <a:lnTo>
                    <a:pt x="433852" y="153452"/>
                  </a:lnTo>
                  <a:lnTo>
                    <a:pt x="471754" y="130043"/>
                  </a:lnTo>
                  <a:lnTo>
                    <a:pt x="510804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59" y="1165"/>
                  </a:lnTo>
                  <a:lnTo>
                    <a:pt x="952493" y="0"/>
                  </a:lnTo>
                  <a:lnTo>
                    <a:pt x="7267780" y="0"/>
                  </a:lnTo>
                  <a:lnTo>
                    <a:pt x="7315314" y="1165"/>
                  </a:lnTo>
                  <a:lnTo>
                    <a:pt x="7362250" y="4626"/>
                  </a:lnTo>
                  <a:lnTo>
                    <a:pt x="7408528" y="10327"/>
                  </a:lnTo>
                  <a:lnTo>
                    <a:pt x="7454094" y="18214"/>
                  </a:lnTo>
                  <a:lnTo>
                    <a:pt x="7498893" y="28232"/>
                  </a:lnTo>
                  <a:lnTo>
                    <a:pt x="7542870" y="40327"/>
                  </a:lnTo>
                  <a:lnTo>
                    <a:pt x="7585971" y="54444"/>
                  </a:lnTo>
                  <a:lnTo>
                    <a:pt x="7628141" y="70529"/>
                  </a:lnTo>
                  <a:lnTo>
                    <a:pt x="7669325" y="88527"/>
                  </a:lnTo>
                  <a:lnTo>
                    <a:pt x="7709470" y="108383"/>
                  </a:lnTo>
                  <a:lnTo>
                    <a:pt x="7748521" y="130043"/>
                  </a:lnTo>
                  <a:lnTo>
                    <a:pt x="7786422" y="153452"/>
                  </a:lnTo>
                  <a:lnTo>
                    <a:pt x="7823119" y="178556"/>
                  </a:lnTo>
                  <a:lnTo>
                    <a:pt x="7858559" y="205301"/>
                  </a:lnTo>
                  <a:lnTo>
                    <a:pt x="7892685" y="233631"/>
                  </a:lnTo>
                  <a:lnTo>
                    <a:pt x="7925445" y="263491"/>
                  </a:lnTo>
                  <a:lnTo>
                    <a:pt x="7956782" y="294829"/>
                  </a:lnTo>
                  <a:lnTo>
                    <a:pt x="7986643" y="327588"/>
                  </a:lnTo>
                  <a:lnTo>
                    <a:pt x="8014973" y="361715"/>
                  </a:lnTo>
                  <a:lnTo>
                    <a:pt x="8041717" y="397154"/>
                  </a:lnTo>
                  <a:lnTo>
                    <a:pt x="8066821" y="433852"/>
                  </a:lnTo>
                  <a:lnTo>
                    <a:pt x="8090231" y="471753"/>
                  </a:lnTo>
                  <a:lnTo>
                    <a:pt x="8111891" y="510803"/>
                  </a:lnTo>
                  <a:lnTo>
                    <a:pt x="8131747" y="550948"/>
                  </a:lnTo>
                  <a:lnTo>
                    <a:pt x="8149745" y="592133"/>
                  </a:lnTo>
                  <a:lnTo>
                    <a:pt x="8165829" y="634303"/>
                  </a:lnTo>
                  <a:lnTo>
                    <a:pt x="8179946" y="677404"/>
                  </a:lnTo>
                  <a:lnTo>
                    <a:pt x="8192041" y="721381"/>
                  </a:lnTo>
                  <a:lnTo>
                    <a:pt x="8202060" y="766179"/>
                  </a:lnTo>
                  <a:lnTo>
                    <a:pt x="8209947" y="811745"/>
                  </a:lnTo>
                  <a:lnTo>
                    <a:pt x="8215648" y="858023"/>
                  </a:lnTo>
                  <a:lnTo>
                    <a:pt x="8219108" y="904960"/>
                  </a:lnTo>
                  <a:lnTo>
                    <a:pt x="8220274" y="952499"/>
                  </a:lnTo>
                  <a:lnTo>
                    <a:pt x="8220274" y="1536191"/>
                  </a:lnTo>
                  <a:lnTo>
                    <a:pt x="8219108" y="1583731"/>
                  </a:lnTo>
                  <a:lnTo>
                    <a:pt x="8215648" y="1630667"/>
                  </a:lnTo>
                  <a:lnTo>
                    <a:pt x="8209947" y="1676945"/>
                  </a:lnTo>
                  <a:lnTo>
                    <a:pt x="8202060" y="1722511"/>
                  </a:lnTo>
                  <a:lnTo>
                    <a:pt x="8192041" y="1767310"/>
                  </a:lnTo>
                  <a:lnTo>
                    <a:pt x="8179946" y="1811287"/>
                  </a:lnTo>
                  <a:lnTo>
                    <a:pt x="8165829" y="1854388"/>
                  </a:lnTo>
                  <a:lnTo>
                    <a:pt x="8149745" y="1896558"/>
                  </a:lnTo>
                  <a:lnTo>
                    <a:pt x="8131747" y="1937743"/>
                  </a:lnTo>
                  <a:lnTo>
                    <a:pt x="8111891" y="1977887"/>
                  </a:lnTo>
                  <a:lnTo>
                    <a:pt x="8090231" y="2016938"/>
                  </a:lnTo>
                  <a:lnTo>
                    <a:pt x="8066821" y="2054839"/>
                  </a:lnTo>
                  <a:lnTo>
                    <a:pt x="8041717" y="2091536"/>
                  </a:lnTo>
                  <a:lnTo>
                    <a:pt x="8014973" y="2126976"/>
                  </a:lnTo>
                  <a:lnTo>
                    <a:pt x="7986643" y="2161103"/>
                  </a:lnTo>
                  <a:lnTo>
                    <a:pt x="7956782" y="2193862"/>
                  </a:lnTo>
                  <a:lnTo>
                    <a:pt x="7925445" y="2225199"/>
                  </a:lnTo>
                  <a:lnTo>
                    <a:pt x="7892685" y="2255060"/>
                  </a:lnTo>
                  <a:lnTo>
                    <a:pt x="7858559" y="2283390"/>
                  </a:lnTo>
                  <a:lnTo>
                    <a:pt x="7823119" y="2310134"/>
                  </a:lnTo>
                  <a:lnTo>
                    <a:pt x="7786422" y="2335238"/>
                  </a:lnTo>
                  <a:lnTo>
                    <a:pt x="7748521" y="2358648"/>
                  </a:lnTo>
                  <a:lnTo>
                    <a:pt x="7709470" y="2380308"/>
                  </a:lnTo>
                  <a:lnTo>
                    <a:pt x="7669325" y="2400164"/>
                  </a:lnTo>
                  <a:lnTo>
                    <a:pt x="7628141" y="2418162"/>
                  </a:lnTo>
                  <a:lnTo>
                    <a:pt x="7585971" y="2434246"/>
                  </a:lnTo>
                  <a:lnTo>
                    <a:pt x="7542870" y="2448364"/>
                  </a:lnTo>
                  <a:lnTo>
                    <a:pt x="7498893" y="2460459"/>
                  </a:lnTo>
                  <a:lnTo>
                    <a:pt x="7454094" y="2470477"/>
                  </a:lnTo>
                  <a:lnTo>
                    <a:pt x="7408528" y="2478364"/>
                  </a:lnTo>
                  <a:lnTo>
                    <a:pt x="7362250" y="2484065"/>
                  </a:lnTo>
                  <a:lnTo>
                    <a:pt x="7315314" y="2487526"/>
                  </a:lnTo>
                  <a:lnTo>
                    <a:pt x="7268182" y="2488681"/>
                  </a:lnTo>
                  <a:close/>
                </a:path>
              </a:pathLst>
            </a:custGeom>
            <a:solidFill>
              <a:srgbClr val="673A2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981" y="6217660"/>
              <a:ext cx="2009774" cy="20097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77174" y="6137391"/>
              <a:ext cx="1978660" cy="1978660"/>
            </a:xfrm>
            <a:custGeom>
              <a:avLst/>
              <a:gdLst/>
              <a:ahLst/>
              <a:cxnLst/>
              <a:rect l="l" t="t" r="r" b="b"/>
              <a:pathLst>
                <a:path w="1978660" h="1978659">
                  <a:moveTo>
                    <a:pt x="990175" y="1978248"/>
                  </a:moveTo>
                  <a:lnTo>
                    <a:pt x="988065" y="1978248"/>
                  </a:lnTo>
                  <a:lnTo>
                    <a:pt x="941196" y="1977133"/>
                  </a:lnTo>
                  <a:lnTo>
                    <a:pt x="893861" y="1973745"/>
                  </a:lnTo>
                  <a:lnTo>
                    <a:pt x="847166" y="1968163"/>
                  </a:lnTo>
                  <a:lnTo>
                    <a:pt x="801164" y="1960438"/>
                  </a:lnTo>
                  <a:lnTo>
                    <a:pt x="755905" y="1950621"/>
                  </a:lnTo>
                  <a:lnTo>
                    <a:pt x="711443" y="1938765"/>
                  </a:lnTo>
                  <a:lnTo>
                    <a:pt x="667828" y="1924922"/>
                  </a:lnTo>
                  <a:lnTo>
                    <a:pt x="625113" y="1909142"/>
                  </a:lnTo>
                  <a:lnTo>
                    <a:pt x="583349" y="1891479"/>
                  </a:lnTo>
                  <a:lnTo>
                    <a:pt x="542588" y="1871983"/>
                  </a:lnTo>
                  <a:lnTo>
                    <a:pt x="502882" y="1850707"/>
                  </a:lnTo>
                  <a:lnTo>
                    <a:pt x="464283" y="1827703"/>
                  </a:lnTo>
                  <a:lnTo>
                    <a:pt x="426843" y="1803021"/>
                  </a:lnTo>
                  <a:lnTo>
                    <a:pt x="390613" y="1776715"/>
                  </a:lnTo>
                  <a:lnTo>
                    <a:pt x="355645" y="1748836"/>
                  </a:lnTo>
                  <a:lnTo>
                    <a:pt x="321992" y="1719435"/>
                  </a:lnTo>
                  <a:lnTo>
                    <a:pt x="289704" y="1688565"/>
                  </a:lnTo>
                  <a:lnTo>
                    <a:pt x="258834" y="1656277"/>
                  </a:lnTo>
                  <a:lnTo>
                    <a:pt x="229433" y="1622623"/>
                  </a:lnTo>
                  <a:lnTo>
                    <a:pt x="201554" y="1587655"/>
                  </a:lnTo>
                  <a:lnTo>
                    <a:pt x="175247" y="1551424"/>
                  </a:lnTo>
                  <a:lnTo>
                    <a:pt x="150566" y="1513983"/>
                  </a:lnTo>
                  <a:lnTo>
                    <a:pt x="127562" y="1475384"/>
                  </a:lnTo>
                  <a:lnTo>
                    <a:pt x="106286" y="1435678"/>
                  </a:lnTo>
                  <a:lnTo>
                    <a:pt x="86790" y="1394916"/>
                  </a:lnTo>
                  <a:lnTo>
                    <a:pt x="69127" y="1353152"/>
                  </a:lnTo>
                  <a:lnTo>
                    <a:pt x="53347" y="1310436"/>
                  </a:lnTo>
                  <a:lnTo>
                    <a:pt x="39504" y="1266820"/>
                  </a:lnTo>
                  <a:lnTo>
                    <a:pt x="27648" y="1222357"/>
                  </a:lnTo>
                  <a:lnTo>
                    <a:pt x="17831" y="1177097"/>
                  </a:lnTo>
                  <a:lnTo>
                    <a:pt x="10106" y="1131094"/>
                  </a:lnTo>
                  <a:lnTo>
                    <a:pt x="4524" y="1084398"/>
                  </a:lnTo>
                  <a:lnTo>
                    <a:pt x="1136" y="1037061"/>
                  </a:lnTo>
                  <a:lnTo>
                    <a:pt x="0" y="988972"/>
                  </a:lnTo>
                  <a:lnTo>
                    <a:pt x="1136" y="941211"/>
                  </a:lnTo>
                  <a:lnTo>
                    <a:pt x="4524" y="893875"/>
                  </a:lnTo>
                  <a:lnTo>
                    <a:pt x="10106" y="847179"/>
                  </a:lnTo>
                  <a:lnTo>
                    <a:pt x="17831" y="801175"/>
                  </a:lnTo>
                  <a:lnTo>
                    <a:pt x="27648" y="755916"/>
                  </a:lnTo>
                  <a:lnTo>
                    <a:pt x="39504" y="711452"/>
                  </a:lnTo>
                  <a:lnTo>
                    <a:pt x="53347" y="667837"/>
                  </a:lnTo>
                  <a:lnTo>
                    <a:pt x="69127" y="625121"/>
                  </a:lnTo>
                  <a:lnTo>
                    <a:pt x="86790" y="583356"/>
                  </a:lnTo>
                  <a:lnTo>
                    <a:pt x="106286" y="542595"/>
                  </a:lnTo>
                  <a:lnTo>
                    <a:pt x="127562" y="502888"/>
                  </a:lnTo>
                  <a:lnTo>
                    <a:pt x="150566" y="464289"/>
                  </a:lnTo>
                  <a:lnTo>
                    <a:pt x="175247" y="426848"/>
                  </a:lnTo>
                  <a:lnTo>
                    <a:pt x="201554" y="390618"/>
                  </a:lnTo>
                  <a:lnTo>
                    <a:pt x="229433" y="355650"/>
                  </a:lnTo>
                  <a:lnTo>
                    <a:pt x="258834" y="321996"/>
                  </a:lnTo>
                  <a:lnTo>
                    <a:pt x="289704" y="289708"/>
                  </a:lnTo>
                  <a:lnTo>
                    <a:pt x="321992" y="258838"/>
                  </a:lnTo>
                  <a:lnTo>
                    <a:pt x="355645" y="229437"/>
                  </a:lnTo>
                  <a:lnTo>
                    <a:pt x="390613" y="201557"/>
                  </a:lnTo>
                  <a:lnTo>
                    <a:pt x="426843" y="175251"/>
                  </a:lnTo>
                  <a:lnTo>
                    <a:pt x="464283" y="150570"/>
                  </a:lnTo>
                  <a:lnTo>
                    <a:pt x="502882" y="127565"/>
                  </a:lnTo>
                  <a:lnTo>
                    <a:pt x="542588" y="106289"/>
                  </a:lnTo>
                  <a:lnTo>
                    <a:pt x="583349" y="86794"/>
                  </a:lnTo>
                  <a:lnTo>
                    <a:pt x="625113" y="69130"/>
                  </a:lnTo>
                  <a:lnTo>
                    <a:pt x="667828" y="53351"/>
                  </a:lnTo>
                  <a:lnTo>
                    <a:pt x="711443" y="39507"/>
                  </a:lnTo>
                  <a:lnTo>
                    <a:pt x="755905" y="27651"/>
                  </a:lnTo>
                  <a:lnTo>
                    <a:pt x="801164" y="17835"/>
                  </a:lnTo>
                  <a:lnTo>
                    <a:pt x="847166" y="10109"/>
                  </a:lnTo>
                  <a:lnTo>
                    <a:pt x="893861" y="4527"/>
                  </a:lnTo>
                  <a:lnTo>
                    <a:pt x="941196" y="1140"/>
                  </a:lnTo>
                  <a:lnTo>
                    <a:pt x="989115" y="0"/>
                  </a:lnTo>
                  <a:lnTo>
                    <a:pt x="1037044" y="1140"/>
                  </a:lnTo>
                  <a:lnTo>
                    <a:pt x="1084380" y="4527"/>
                  </a:lnTo>
                  <a:lnTo>
                    <a:pt x="1131075" y="10109"/>
                  </a:lnTo>
                  <a:lnTo>
                    <a:pt x="1177078" y="17835"/>
                  </a:lnTo>
                  <a:lnTo>
                    <a:pt x="1222336" y="27651"/>
                  </a:lnTo>
                  <a:lnTo>
                    <a:pt x="1266799" y="39507"/>
                  </a:lnTo>
                  <a:lnTo>
                    <a:pt x="1310414" y="53351"/>
                  </a:lnTo>
                  <a:lnTo>
                    <a:pt x="1353130" y="69130"/>
                  </a:lnTo>
                  <a:lnTo>
                    <a:pt x="1394894" y="86794"/>
                  </a:lnTo>
                  <a:lnTo>
                    <a:pt x="1435654" y="106289"/>
                  </a:lnTo>
                  <a:lnTo>
                    <a:pt x="1475360" y="127565"/>
                  </a:lnTo>
                  <a:lnTo>
                    <a:pt x="1513959" y="150570"/>
                  </a:lnTo>
                  <a:lnTo>
                    <a:pt x="1551400" y="175251"/>
                  </a:lnTo>
                  <a:lnTo>
                    <a:pt x="1587630" y="201557"/>
                  </a:lnTo>
                  <a:lnTo>
                    <a:pt x="1622598" y="229437"/>
                  </a:lnTo>
                  <a:lnTo>
                    <a:pt x="1656252" y="258838"/>
                  </a:lnTo>
                  <a:lnTo>
                    <a:pt x="1688539" y="289708"/>
                  </a:lnTo>
                  <a:lnTo>
                    <a:pt x="1719410" y="321996"/>
                  </a:lnTo>
                  <a:lnTo>
                    <a:pt x="1748810" y="355650"/>
                  </a:lnTo>
                  <a:lnTo>
                    <a:pt x="1776690" y="390618"/>
                  </a:lnTo>
                  <a:lnTo>
                    <a:pt x="1802996" y="426848"/>
                  </a:lnTo>
                  <a:lnTo>
                    <a:pt x="1827677" y="464289"/>
                  </a:lnTo>
                  <a:lnTo>
                    <a:pt x="1850682" y="502888"/>
                  </a:lnTo>
                  <a:lnTo>
                    <a:pt x="1871958" y="542595"/>
                  </a:lnTo>
                  <a:lnTo>
                    <a:pt x="1891454" y="583356"/>
                  </a:lnTo>
                  <a:lnTo>
                    <a:pt x="1909117" y="625121"/>
                  </a:lnTo>
                  <a:lnTo>
                    <a:pt x="1924896" y="667837"/>
                  </a:lnTo>
                  <a:lnTo>
                    <a:pt x="1938740" y="711452"/>
                  </a:lnTo>
                  <a:lnTo>
                    <a:pt x="1950596" y="755916"/>
                  </a:lnTo>
                  <a:lnTo>
                    <a:pt x="1960413" y="801175"/>
                  </a:lnTo>
                  <a:lnTo>
                    <a:pt x="1968138" y="847179"/>
                  </a:lnTo>
                  <a:lnTo>
                    <a:pt x="1973720" y="893875"/>
                  </a:lnTo>
                  <a:lnTo>
                    <a:pt x="1977107" y="941211"/>
                  </a:lnTo>
                  <a:lnTo>
                    <a:pt x="1978240" y="989137"/>
                  </a:lnTo>
                  <a:lnTo>
                    <a:pt x="1977107" y="1037061"/>
                  </a:lnTo>
                  <a:lnTo>
                    <a:pt x="1973720" y="1084398"/>
                  </a:lnTo>
                  <a:lnTo>
                    <a:pt x="1968138" y="1131094"/>
                  </a:lnTo>
                  <a:lnTo>
                    <a:pt x="1960413" y="1177097"/>
                  </a:lnTo>
                  <a:lnTo>
                    <a:pt x="1950596" y="1222357"/>
                  </a:lnTo>
                  <a:lnTo>
                    <a:pt x="1938740" y="1266820"/>
                  </a:lnTo>
                  <a:lnTo>
                    <a:pt x="1924896" y="1310436"/>
                  </a:lnTo>
                  <a:lnTo>
                    <a:pt x="1909117" y="1353152"/>
                  </a:lnTo>
                  <a:lnTo>
                    <a:pt x="1891454" y="1394916"/>
                  </a:lnTo>
                  <a:lnTo>
                    <a:pt x="1871958" y="1435678"/>
                  </a:lnTo>
                  <a:lnTo>
                    <a:pt x="1850682" y="1475384"/>
                  </a:lnTo>
                  <a:lnTo>
                    <a:pt x="1827677" y="1513983"/>
                  </a:lnTo>
                  <a:lnTo>
                    <a:pt x="1802996" y="1551424"/>
                  </a:lnTo>
                  <a:lnTo>
                    <a:pt x="1776690" y="1587655"/>
                  </a:lnTo>
                  <a:lnTo>
                    <a:pt x="1748810" y="1622623"/>
                  </a:lnTo>
                  <a:lnTo>
                    <a:pt x="1719410" y="1656277"/>
                  </a:lnTo>
                  <a:lnTo>
                    <a:pt x="1688539" y="1688565"/>
                  </a:lnTo>
                  <a:lnTo>
                    <a:pt x="1656252" y="1719435"/>
                  </a:lnTo>
                  <a:lnTo>
                    <a:pt x="1622598" y="1748836"/>
                  </a:lnTo>
                  <a:lnTo>
                    <a:pt x="1587630" y="1776715"/>
                  </a:lnTo>
                  <a:lnTo>
                    <a:pt x="1551400" y="1803021"/>
                  </a:lnTo>
                  <a:lnTo>
                    <a:pt x="1513959" y="1827703"/>
                  </a:lnTo>
                  <a:lnTo>
                    <a:pt x="1475360" y="1850707"/>
                  </a:lnTo>
                  <a:lnTo>
                    <a:pt x="1435654" y="1871983"/>
                  </a:lnTo>
                  <a:lnTo>
                    <a:pt x="1394894" y="1891479"/>
                  </a:lnTo>
                  <a:lnTo>
                    <a:pt x="1353130" y="1909142"/>
                  </a:lnTo>
                  <a:lnTo>
                    <a:pt x="1310414" y="1924922"/>
                  </a:lnTo>
                  <a:lnTo>
                    <a:pt x="1266799" y="1938765"/>
                  </a:lnTo>
                  <a:lnTo>
                    <a:pt x="1222336" y="1950621"/>
                  </a:lnTo>
                  <a:lnTo>
                    <a:pt x="1177078" y="1960438"/>
                  </a:lnTo>
                  <a:lnTo>
                    <a:pt x="1131075" y="1968163"/>
                  </a:lnTo>
                  <a:lnTo>
                    <a:pt x="1084380" y="1973745"/>
                  </a:lnTo>
                  <a:lnTo>
                    <a:pt x="1037044" y="1977133"/>
                  </a:lnTo>
                  <a:lnTo>
                    <a:pt x="990175" y="19782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6095" cy="1336040"/>
          </a:xfrm>
          <a:custGeom>
            <a:avLst/>
            <a:gdLst/>
            <a:ahLst/>
            <a:cxnLst/>
            <a:rect l="l" t="t" r="r" b="b"/>
            <a:pathLst>
              <a:path w="18286095" h="1336040">
                <a:moveTo>
                  <a:pt x="18285967" y="1335579"/>
                </a:moveTo>
                <a:lnTo>
                  <a:pt x="0" y="1335579"/>
                </a:lnTo>
                <a:lnTo>
                  <a:pt x="0" y="0"/>
                </a:lnTo>
                <a:lnTo>
                  <a:pt x="18285967" y="0"/>
                </a:lnTo>
                <a:lnTo>
                  <a:pt x="18285967" y="1335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185590" y="3237616"/>
            <a:ext cx="8220709" cy="2489200"/>
            <a:chOff x="185590" y="3237616"/>
            <a:chExt cx="8220709" cy="2489200"/>
          </a:xfrm>
        </p:grpSpPr>
        <p:sp>
          <p:nvSpPr>
            <p:cNvPr id="9" name="object 9" descr=""/>
            <p:cNvSpPr/>
            <p:nvPr/>
          </p:nvSpPr>
          <p:spPr>
            <a:xfrm>
              <a:off x="185590" y="3237616"/>
              <a:ext cx="8220709" cy="2489200"/>
            </a:xfrm>
            <a:custGeom>
              <a:avLst/>
              <a:gdLst/>
              <a:ahLst/>
              <a:cxnLst/>
              <a:rect l="l" t="t" r="r" b="b"/>
              <a:pathLst>
                <a:path w="8220709" h="2489200">
                  <a:moveTo>
                    <a:pt x="7268184" y="2488681"/>
                  </a:moveTo>
                  <a:lnTo>
                    <a:pt x="952088" y="2488681"/>
                  </a:lnTo>
                  <a:lnTo>
                    <a:pt x="904959" y="2487526"/>
                  </a:lnTo>
                  <a:lnTo>
                    <a:pt x="858023" y="2484065"/>
                  </a:lnTo>
                  <a:lnTo>
                    <a:pt x="811745" y="2478364"/>
                  </a:lnTo>
                  <a:lnTo>
                    <a:pt x="766179" y="2470477"/>
                  </a:lnTo>
                  <a:lnTo>
                    <a:pt x="721381" y="2460459"/>
                  </a:lnTo>
                  <a:lnTo>
                    <a:pt x="677404" y="2448364"/>
                  </a:lnTo>
                  <a:lnTo>
                    <a:pt x="634303" y="2434247"/>
                  </a:lnTo>
                  <a:lnTo>
                    <a:pt x="592133" y="2418162"/>
                  </a:lnTo>
                  <a:lnTo>
                    <a:pt x="550948" y="2400164"/>
                  </a:lnTo>
                  <a:lnTo>
                    <a:pt x="510804" y="2380308"/>
                  </a:lnTo>
                  <a:lnTo>
                    <a:pt x="471754" y="2358648"/>
                  </a:lnTo>
                  <a:lnTo>
                    <a:pt x="433852" y="2335238"/>
                  </a:lnTo>
                  <a:lnTo>
                    <a:pt x="397155" y="2310134"/>
                  </a:lnTo>
                  <a:lnTo>
                    <a:pt x="361715" y="2283390"/>
                  </a:lnTo>
                  <a:lnTo>
                    <a:pt x="327589" y="2255060"/>
                  </a:lnTo>
                  <a:lnTo>
                    <a:pt x="294830" y="2225199"/>
                  </a:lnTo>
                  <a:lnTo>
                    <a:pt x="263492" y="2193862"/>
                  </a:lnTo>
                  <a:lnTo>
                    <a:pt x="233631" y="2161103"/>
                  </a:lnTo>
                  <a:lnTo>
                    <a:pt x="205301" y="2126976"/>
                  </a:lnTo>
                  <a:lnTo>
                    <a:pt x="178557" y="2091537"/>
                  </a:lnTo>
                  <a:lnTo>
                    <a:pt x="153453" y="2054839"/>
                  </a:lnTo>
                  <a:lnTo>
                    <a:pt x="130043" y="2016938"/>
                  </a:lnTo>
                  <a:lnTo>
                    <a:pt x="108383" y="1977887"/>
                  </a:lnTo>
                  <a:lnTo>
                    <a:pt x="88527" y="1937743"/>
                  </a:lnTo>
                  <a:lnTo>
                    <a:pt x="70529" y="1896558"/>
                  </a:lnTo>
                  <a:lnTo>
                    <a:pt x="54444" y="1854388"/>
                  </a:lnTo>
                  <a:lnTo>
                    <a:pt x="40327" y="1811287"/>
                  </a:lnTo>
                  <a:lnTo>
                    <a:pt x="28232" y="1767310"/>
                  </a:lnTo>
                  <a:lnTo>
                    <a:pt x="18214" y="1722511"/>
                  </a:lnTo>
                  <a:lnTo>
                    <a:pt x="10327" y="1676946"/>
                  </a:lnTo>
                  <a:lnTo>
                    <a:pt x="4626" y="1630667"/>
                  </a:lnTo>
                  <a:lnTo>
                    <a:pt x="1165" y="1583731"/>
                  </a:lnTo>
                  <a:lnTo>
                    <a:pt x="0" y="1536192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1" y="361715"/>
                  </a:lnTo>
                  <a:lnTo>
                    <a:pt x="233631" y="327588"/>
                  </a:lnTo>
                  <a:lnTo>
                    <a:pt x="263492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5" y="205301"/>
                  </a:lnTo>
                  <a:lnTo>
                    <a:pt x="397155" y="178556"/>
                  </a:lnTo>
                  <a:lnTo>
                    <a:pt x="433852" y="153452"/>
                  </a:lnTo>
                  <a:lnTo>
                    <a:pt x="471754" y="130043"/>
                  </a:lnTo>
                  <a:lnTo>
                    <a:pt x="510804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59" y="1165"/>
                  </a:lnTo>
                  <a:lnTo>
                    <a:pt x="952495" y="0"/>
                  </a:lnTo>
                  <a:lnTo>
                    <a:pt x="7267777" y="0"/>
                  </a:lnTo>
                  <a:lnTo>
                    <a:pt x="7315314" y="1165"/>
                  </a:lnTo>
                  <a:lnTo>
                    <a:pt x="7362250" y="4626"/>
                  </a:lnTo>
                  <a:lnTo>
                    <a:pt x="7408528" y="10327"/>
                  </a:lnTo>
                  <a:lnTo>
                    <a:pt x="7454094" y="18214"/>
                  </a:lnTo>
                  <a:lnTo>
                    <a:pt x="7498893" y="28232"/>
                  </a:lnTo>
                  <a:lnTo>
                    <a:pt x="7542870" y="40327"/>
                  </a:lnTo>
                  <a:lnTo>
                    <a:pt x="7585971" y="54444"/>
                  </a:lnTo>
                  <a:lnTo>
                    <a:pt x="7628141" y="70529"/>
                  </a:lnTo>
                  <a:lnTo>
                    <a:pt x="7669325" y="88527"/>
                  </a:lnTo>
                  <a:lnTo>
                    <a:pt x="7709470" y="108383"/>
                  </a:lnTo>
                  <a:lnTo>
                    <a:pt x="7748521" y="130043"/>
                  </a:lnTo>
                  <a:lnTo>
                    <a:pt x="7786422" y="153452"/>
                  </a:lnTo>
                  <a:lnTo>
                    <a:pt x="7823119" y="178556"/>
                  </a:lnTo>
                  <a:lnTo>
                    <a:pt x="7858559" y="205301"/>
                  </a:lnTo>
                  <a:lnTo>
                    <a:pt x="7892685" y="233631"/>
                  </a:lnTo>
                  <a:lnTo>
                    <a:pt x="7925445" y="263491"/>
                  </a:lnTo>
                  <a:lnTo>
                    <a:pt x="7956782" y="294829"/>
                  </a:lnTo>
                  <a:lnTo>
                    <a:pt x="7986643" y="327588"/>
                  </a:lnTo>
                  <a:lnTo>
                    <a:pt x="8014973" y="361715"/>
                  </a:lnTo>
                  <a:lnTo>
                    <a:pt x="8041717" y="397154"/>
                  </a:lnTo>
                  <a:lnTo>
                    <a:pt x="8066821" y="433852"/>
                  </a:lnTo>
                  <a:lnTo>
                    <a:pt x="8090231" y="471753"/>
                  </a:lnTo>
                  <a:lnTo>
                    <a:pt x="8111891" y="510803"/>
                  </a:lnTo>
                  <a:lnTo>
                    <a:pt x="8131747" y="550948"/>
                  </a:lnTo>
                  <a:lnTo>
                    <a:pt x="8149745" y="592133"/>
                  </a:lnTo>
                  <a:lnTo>
                    <a:pt x="8165829" y="634303"/>
                  </a:lnTo>
                  <a:lnTo>
                    <a:pt x="8179946" y="677404"/>
                  </a:lnTo>
                  <a:lnTo>
                    <a:pt x="8192041" y="721381"/>
                  </a:lnTo>
                  <a:lnTo>
                    <a:pt x="8202060" y="766179"/>
                  </a:lnTo>
                  <a:lnTo>
                    <a:pt x="8209947" y="811745"/>
                  </a:lnTo>
                  <a:lnTo>
                    <a:pt x="8215648" y="858024"/>
                  </a:lnTo>
                  <a:lnTo>
                    <a:pt x="8219108" y="904960"/>
                  </a:lnTo>
                  <a:lnTo>
                    <a:pt x="8220274" y="952499"/>
                  </a:lnTo>
                  <a:lnTo>
                    <a:pt x="8220274" y="1536192"/>
                  </a:lnTo>
                  <a:lnTo>
                    <a:pt x="8219108" y="1583731"/>
                  </a:lnTo>
                  <a:lnTo>
                    <a:pt x="8215648" y="1630667"/>
                  </a:lnTo>
                  <a:lnTo>
                    <a:pt x="8209947" y="1676946"/>
                  </a:lnTo>
                  <a:lnTo>
                    <a:pt x="8202060" y="1722511"/>
                  </a:lnTo>
                  <a:lnTo>
                    <a:pt x="8192041" y="1767310"/>
                  </a:lnTo>
                  <a:lnTo>
                    <a:pt x="8179946" y="1811287"/>
                  </a:lnTo>
                  <a:lnTo>
                    <a:pt x="8165829" y="1854388"/>
                  </a:lnTo>
                  <a:lnTo>
                    <a:pt x="8149745" y="1896558"/>
                  </a:lnTo>
                  <a:lnTo>
                    <a:pt x="8131747" y="1937743"/>
                  </a:lnTo>
                  <a:lnTo>
                    <a:pt x="8111891" y="1977887"/>
                  </a:lnTo>
                  <a:lnTo>
                    <a:pt x="8090231" y="2016938"/>
                  </a:lnTo>
                  <a:lnTo>
                    <a:pt x="8066821" y="2054839"/>
                  </a:lnTo>
                  <a:lnTo>
                    <a:pt x="8041717" y="2091537"/>
                  </a:lnTo>
                  <a:lnTo>
                    <a:pt x="8014973" y="2126976"/>
                  </a:lnTo>
                  <a:lnTo>
                    <a:pt x="7986643" y="2161103"/>
                  </a:lnTo>
                  <a:lnTo>
                    <a:pt x="7956782" y="2193862"/>
                  </a:lnTo>
                  <a:lnTo>
                    <a:pt x="7925445" y="2225199"/>
                  </a:lnTo>
                  <a:lnTo>
                    <a:pt x="7892685" y="2255060"/>
                  </a:lnTo>
                  <a:lnTo>
                    <a:pt x="7858559" y="2283390"/>
                  </a:lnTo>
                  <a:lnTo>
                    <a:pt x="7823119" y="2310134"/>
                  </a:lnTo>
                  <a:lnTo>
                    <a:pt x="7786422" y="2335238"/>
                  </a:lnTo>
                  <a:lnTo>
                    <a:pt x="7748521" y="2358648"/>
                  </a:lnTo>
                  <a:lnTo>
                    <a:pt x="7709470" y="2380308"/>
                  </a:lnTo>
                  <a:lnTo>
                    <a:pt x="7669325" y="2400164"/>
                  </a:lnTo>
                  <a:lnTo>
                    <a:pt x="7628141" y="2418162"/>
                  </a:lnTo>
                  <a:lnTo>
                    <a:pt x="7585971" y="2434247"/>
                  </a:lnTo>
                  <a:lnTo>
                    <a:pt x="7542870" y="2448364"/>
                  </a:lnTo>
                  <a:lnTo>
                    <a:pt x="7498893" y="2460459"/>
                  </a:lnTo>
                  <a:lnTo>
                    <a:pt x="7454094" y="2470477"/>
                  </a:lnTo>
                  <a:lnTo>
                    <a:pt x="7408528" y="2478364"/>
                  </a:lnTo>
                  <a:lnTo>
                    <a:pt x="7362250" y="2484065"/>
                  </a:lnTo>
                  <a:lnTo>
                    <a:pt x="7315314" y="2487526"/>
                  </a:lnTo>
                  <a:lnTo>
                    <a:pt x="7268184" y="2488681"/>
                  </a:lnTo>
                  <a:close/>
                </a:path>
              </a:pathLst>
            </a:custGeom>
            <a:solidFill>
              <a:srgbClr val="673A2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981" y="3543406"/>
              <a:ext cx="2009774" cy="200975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77174" y="3463137"/>
              <a:ext cx="1978660" cy="1978660"/>
            </a:xfrm>
            <a:custGeom>
              <a:avLst/>
              <a:gdLst/>
              <a:ahLst/>
              <a:cxnLst/>
              <a:rect l="l" t="t" r="r" b="b"/>
              <a:pathLst>
                <a:path w="1978660" h="1978660">
                  <a:moveTo>
                    <a:pt x="989120" y="1978243"/>
                  </a:moveTo>
                  <a:lnTo>
                    <a:pt x="941196" y="1977102"/>
                  </a:lnTo>
                  <a:lnTo>
                    <a:pt x="893861" y="1973715"/>
                  </a:lnTo>
                  <a:lnTo>
                    <a:pt x="847166" y="1968133"/>
                  </a:lnTo>
                  <a:lnTo>
                    <a:pt x="801164" y="1960407"/>
                  </a:lnTo>
                  <a:lnTo>
                    <a:pt x="755905" y="1950591"/>
                  </a:lnTo>
                  <a:lnTo>
                    <a:pt x="711443" y="1938735"/>
                  </a:lnTo>
                  <a:lnTo>
                    <a:pt x="667828" y="1924892"/>
                  </a:lnTo>
                  <a:lnTo>
                    <a:pt x="625113" y="1909112"/>
                  </a:lnTo>
                  <a:lnTo>
                    <a:pt x="583349" y="1891449"/>
                  </a:lnTo>
                  <a:lnTo>
                    <a:pt x="542588" y="1871954"/>
                  </a:lnTo>
                  <a:lnTo>
                    <a:pt x="502882" y="1850678"/>
                  </a:lnTo>
                  <a:lnTo>
                    <a:pt x="464283" y="1827674"/>
                  </a:lnTo>
                  <a:lnTo>
                    <a:pt x="426843" y="1802993"/>
                  </a:lnTo>
                  <a:lnTo>
                    <a:pt x="390613" y="1776687"/>
                  </a:lnTo>
                  <a:lnTo>
                    <a:pt x="355645" y="1748808"/>
                  </a:lnTo>
                  <a:lnTo>
                    <a:pt x="321992" y="1719408"/>
                  </a:lnTo>
                  <a:lnTo>
                    <a:pt x="289704" y="1688538"/>
                  </a:lnTo>
                  <a:lnTo>
                    <a:pt x="258834" y="1656251"/>
                  </a:lnTo>
                  <a:lnTo>
                    <a:pt x="229433" y="1622597"/>
                  </a:lnTo>
                  <a:lnTo>
                    <a:pt x="201554" y="1587630"/>
                  </a:lnTo>
                  <a:lnTo>
                    <a:pt x="175247" y="1551401"/>
                  </a:lnTo>
                  <a:lnTo>
                    <a:pt x="150566" y="1513961"/>
                  </a:lnTo>
                  <a:lnTo>
                    <a:pt x="127562" y="1475363"/>
                  </a:lnTo>
                  <a:lnTo>
                    <a:pt x="106286" y="1435658"/>
                  </a:lnTo>
                  <a:lnTo>
                    <a:pt x="86790" y="1394898"/>
                  </a:lnTo>
                  <a:lnTo>
                    <a:pt x="69127" y="1353135"/>
                  </a:lnTo>
                  <a:lnTo>
                    <a:pt x="53347" y="1310421"/>
                  </a:lnTo>
                  <a:lnTo>
                    <a:pt x="39504" y="1266807"/>
                  </a:lnTo>
                  <a:lnTo>
                    <a:pt x="27648" y="1222345"/>
                  </a:lnTo>
                  <a:lnTo>
                    <a:pt x="17831" y="1177088"/>
                  </a:lnTo>
                  <a:lnTo>
                    <a:pt x="10106" y="1131087"/>
                  </a:lnTo>
                  <a:lnTo>
                    <a:pt x="4524" y="1084393"/>
                  </a:lnTo>
                  <a:lnTo>
                    <a:pt x="1136" y="1037059"/>
                  </a:lnTo>
                  <a:lnTo>
                    <a:pt x="0" y="988972"/>
                  </a:lnTo>
                  <a:lnTo>
                    <a:pt x="1136" y="941211"/>
                  </a:lnTo>
                  <a:lnTo>
                    <a:pt x="4524" y="893875"/>
                  </a:lnTo>
                  <a:lnTo>
                    <a:pt x="10106" y="847179"/>
                  </a:lnTo>
                  <a:lnTo>
                    <a:pt x="17831" y="801175"/>
                  </a:lnTo>
                  <a:lnTo>
                    <a:pt x="27648" y="755916"/>
                  </a:lnTo>
                  <a:lnTo>
                    <a:pt x="39504" y="711452"/>
                  </a:lnTo>
                  <a:lnTo>
                    <a:pt x="53347" y="667837"/>
                  </a:lnTo>
                  <a:lnTo>
                    <a:pt x="69127" y="625121"/>
                  </a:lnTo>
                  <a:lnTo>
                    <a:pt x="86790" y="583356"/>
                  </a:lnTo>
                  <a:lnTo>
                    <a:pt x="106286" y="542595"/>
                  </a:lnTo>
                  <a:lnTo>
                    <a:pt x="127562" y="502889"/>
                  </a:lnTo>
                  <a:lnTo>
                    <a:pt x="150566" y="464289"/>
                  </a:lnTo>
                  <a:lnTo>
                    <a:pt x="175247" y="426848"/>
                  </a:lnTo>
                  <a:lnTo>
                    <a:pt x="201554" y="390618"/>
                  </a:lnTo>
                  <a:lnTo>
                    <a:pt x="229433" y="355650"/>
                  </a:lnTo>
                  <a:lnTo>
                    <a:pt x="258834" y="321996"/>
                  </a:lnTo>
                  <a:lnTo>
                    <a:pt x="289704" y="289708"/>
                  </a:lnTo>
                  <a:lnTo>
                    <a:pt x="321992" y="258838"/>
                  </a:lnTo>
                  <a:lnTo>
                    <a:pt x="355645" y="229437"/>
                  </a:lnTo>
                  <a:lnTo>
                    <a:pt x="390613" y="201557"/>
                  </a:lnTo>
                  <a:lnTo>
                    <a:pt x="426843" y="175251"/>
                  </a:lnTo>
                  <a:lnTo>
                    <a:pt x="464283" y="150570"/>
                  </a:lnTo>
                  <a:lnTo>
                    <a:pt x="502882" y="127565"/>
                  </a:lnTo>
                  <a:lnTo>
                    <a:pt x="542588" y="106289"/>
                  </a:lnTo>
                  <a:lnTo>
                    <a:pt x="583349" y="86794"/>
                  </a:lnTo>
                  <a:lnTo>
                    <a:pt x="625113" y="69130"/>
                  </a:lnTo>
                  <a:lnTo>
                    <a:pt x="667828" y="53351"/>
                  </a:lnTo>
                  <a:lnTo>
                    <a:pt x="711443" y="39507"/>
                  </a:lnTo>
                  <a:lnTo>
                    <a:pt x="755905" y="27651"/>
                  </a:lnTo>
                  <a:lnTo>
                    <a:pt x="801164" y="17835"/>
                  </a:lnTo>
                  <a:lnTo>
                    <a:pt x="847166" y="10110"/>
                  </a:lnTo>
                  <a:lnTo>
                    <a:pt x="893861" y="4527"/>
                  </a:lnTo>
                  <a:lnTo>
                    <a:pt x="941196" y="1140"/>
                  </a:lnTo>
                  <a:lnTo>
                    <a:pt x="989117" y="0"/>
                  </a:lnTo>
                  <a:lnTo>
                    <a:pt x="1037044" y="1140"/>
                  </a:lnTo>
                  <a:lnTo>
                    <a:pt x="1084380" y="4527"/>
                  </a:lnTo>
                  <a:lnTo>
                    <a:pt x="1131075" y="10110"/>
                  </a:lnTo>
                  <a:lnTo>
                    <a:pt x="1177078" y="17835"/>
                  </a:lnTo>
                  <a:lnTo>
                    <a:pt x="1222336" y="27651"/>
                  </a:lnTo>
                  <a:lnTo>
                    <a:pt x="1266799" y="39507"/>
                  </a:lnTo>
                  <a:lnTo>
                    <a:pt x="1310414" y="53351"/>
                  </a:lnTo>
                  <a:lnTo>
                    <a:pt x="1353130" y="69130"/>
                  </a:lnTo>
                  <a:lnTo>
                    <a:pt x="1394894" y="86794"/>
                  </a:lnTo>
                  <a:lnTo>
                    <a:pt x="1435654" y="106289"/>
                  </a:lnTo>
                  <a:lnTo>
                    <a:pt x="1475360" y="127565"/>
                  </a:lnTo>
                  <a:lnTo>
                    <a:pt x="1513959" y="150570"/>
                  </a:lnTo>
                  <a:lnTo>
                    <a:pt x="1551400" y="175251"/>
                  </a:lnTo>
                  <a:lnTo>
                    <a:pt x="1587630" y="201557"/>
                  </a:lnTo>
                  <a:lnTo>
                    <a:pt x="1622598" y="229437"/>
                  </a:lnTo>
                  <a:lnTo>
                    <a:pt x="1656252" y="258838"/>
                  </a:lnTo>
                  <a:lnTo>
                    <a:pt x="1688539" y="289708"/>
                  </a:lnTo>
                  <a:lnTo>
                    <a:pt x="1719410" y="321996"/>
                  </a:lnTo>
                  <a:lnTo>
                    <a:pt x="1748810" y="355650"/>
                  </a:lnTo>
                  <a:lnTo>
                    <a:pt x="1776690" y="390618"/>
                  </a:lnTo>
                  <a:lnTo>
                    <a:pt x="1802996" y="426848"/>
                  </a:lnTo>
                  <a:lnTo>
                    <a:pt x="1827677" y="464289"/>
                  </a:lnTo>
                  <a:lnTo>
                    <a:pt x="1850682" y="502889"/>
                  </a:lnTo>
                  <a:lnTo>
                    <a:pt x="1871958" y="542595"/>
                  </a:lnTo>
                  <a:lnTo>
                    <a:pt x="1891454" y="583356"/>
                  </a:lnTo>
                  <a:lnTo>
                    <a:pt x="1909117" y="625121"/>
                  </a:lnTo>
                  <a:lnTo>
                    <a:pt x="1924896" y="667837"/>
                  </a:lnTo>
                  <a:lnTo>
                    <a:pt x="1938740" y="711452"/>
                  </a:lnTo>
                  <a:lnTo>
                    <a:pt x="1950596" y="755916"/>
                  </a:lnTo>
                  <a:lnTo>
                    <a:pt x="1960413" y="801175"/>
                  </a:lnTo>
                  <a:lnTo>
                    <a:pt x="1968138" y="847179"/>
                  </a:lnTo>
                  <a:lnTo>
                    <a:pt x="1973720" y="893875"/>
                  </a:lnTo>
                  <a:lnTo>
                    <a:pt x="1977107" y="941211"/>
                  </a:lnTo>
                  <a:lnTo>
                    <a:pt x="1978240" y="989137"/>
                  </a:lnTo>
                  <a:lnTo>
                    <a:pt x="1977107" y="1037059"/>
                  </a:lnTo>
                  <a:lnTo>
                    <a:pt x="1973720" y="1084393"/>
                  </a:lnTo>
                  <a:lnTo>
                    <a:pt x="1968138" y="1131087"/>
                  </a:lnTo>
                  <a:lnTo>
                    <a:pt x="1960413" y="1177088"/>
                  </a:lnTo>
                  <a:lnTo>
                    <a:pt x="1950596" y="1222345"/>
                  </a:lnTo>
                  <a:lnTo>
                    <a:pt x="1938740" y="1266807"/>
                  </a:lnTo>
                  <a:lnTo>
                    <a:pt x="1924896" y="1310421"/>
                  </a:lnTo>
                  <a:lnTo>
                    <a:pt x="1909117" y="1353135"/>
                  </a:lnTo>
                  <a:lnTo>
                    <a:pt x="1891454" y="1394898"/>
                  </a:lnTo>
                  <a:lnTo>
                    <a:pt x="1871958" y="1435658"/>
                  </a:lnTo>
                  <a:lnTo>
                    <a:pt x="1850682" y="1475363"/>
                  </a:lnTo>
                  <a:lnTo>
                    <a:pt x="1827677" y="1513961"/>
                  </a:lnTo>
                  <a:lnTo>
                    <a:pt x="1802996" y="1551401"/>
                  </a:lnTo>
                  <a:lnTo>
                    <a:pt x="1776690" y="1587630"/>
                  </a:lnTo>
                  <a:lnTo>
                    <a:pt x="1748810" y="1622597"/>
                  </a:lnTo>
                  <a:lnTo>
                    <a:pt x="1719410" y="1656251"/>
                  </a:lnTo>
                  <a:lnTo>
                    <a:pt x="1688539" y="1688538"/>
                  </a:lnTo>
                  <a:lnTo>
                    <a:pt x="1656252" y="1719408"/>
                  </a:lnTo>
                  <a:lnTo>
                    <a:pt x="1622598" y="1748808"/>
                  </a:lnTo>
                  <a:lnTo>
                    <a:pt x="1587630" y="1776687"/>
                  </a:lnTo>
                  <a:lnTo>
                    <a:pt x="1551400" y="1802993"/>
                  </a:lnTo>
                  <a:lnTo>
                    <a:pt x="1513959" y="1827674"/>
                  </a:lnTo>
                  <a:lnTo>
                    <a:pt x="1475360" y="1850678"/>
                  </a:lnTo>
                  <a:lnTo>
                    <a:pt x="1435654" y="1871954"/>
                  </a:lnTo>
                  <a:lnTo>
                    <a:pt x="1394894" y="1891449"/>
                  </a:lnTo>
                  <a:lnTo>
                    <a:pt x="1353130" y="1909112"/>
                  </a:lnTo>
                  <a:lnTo>
                    <a:pt x="1310414" y="1924892"/>
                  </a:lnTo>
                  <a:lnTo>
                    <a:pt x="1266799" y="1938735"/>
                  </a:lnTo>
                  <a:lnTo>
                    <a:pt x="1222336" y="1950591"/>
                  </a:lnTo>
                  <a:lnTo>
                    <a:pt x="1177078" y="1960407"/>
                  </a:lnTo>
                  <a:lnTo>
                    <a:pt x="1131075" y="1968133"/>
                  </a:lnTo>
                  <a:lnTo>
                    <a:pt x="1084380" y="1973715"/>
                  </a:lnTo>
                  <a:lnTo>
                    <a:pt x="1037044" y="1977102"/>
                  </a:lnTo>
                  <a:lnTo>
                    <a:pt x="989120" y="1978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803645" y="6423916"/>
            <a:ext cx="1325880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-509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296448" y="6849405"/>
            <a:ext cx="339725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37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81706" y="7274893"/>
            <a:ext cx="1369695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-42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451733" y="6210464"/>
            <a:ext cx="1683385" cy="16465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6350">
              <a:lnSpc>
                <a:spcPct val="116900"/>
              </a:lnSpc>
              <a:spcBef>
                <a:spcPts val="90"/>
              </a:spcBef>
            </a:pPr>
            <a:r>
              <a:rPr dirty="0" sz="4550" spc="-5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550" spc="-10">
                <a:solidFill>
                  <a:srgbClr val="FFFFFF"/>
                </a:solidFill>
                <a:latin typeface="Arial"/>
                <a:cs typeface="Arial"/>
              </a:rPr>
              <a:t>4.00%</a:t>
            </a:r>
            <a:endParaRPr sz="45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24091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865242" y="4108228"/>
            <a:ext cx="1325880" cy="675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50" spc="-509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283360" y="3565866"/>
            <a:ext cx="4020185" cy="1646555"/>
          </a:xfrm>
          <a:prstGeom prst="rect">
            <a:avLst/>
          </a:prstGeom>
        </p:spPr>
        <p:txBody>
          <a:bodyPr wrap="square" lIns="0" tIns="1289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15"/>
              </a:spcBef>
            </a:pPr>
            <a:r>
              <a:rPr dirty="0" sz="4550" spc="-29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5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-40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19"/>
              </a:spcBef>
            </a:pPr>
            <a:r>
              <a:rPr dirty="0" sz="4550" spc="-20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5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70">
                <a:solidFill>
                  <a:srgbClr val="FFFFFF"/>
                </a:solidFill>
                <a:latin typeface="Arial"/>
                <a:cs typeface="Arial"/>
              </a:rPr>
              <a:t>3.6</a:t>
            </a:r>
            <a:r>
              <a:rPr dirty="0" sz="45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23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9270" cy="1319530"/>
          </a:xfrm>
          <a:custGeom>
            <a:avLst/>
            <a:gdLst/>
            <a:ahLst/>
            <a:cxnLst/>
            <a:rect l="l" t="t" r="r" b="b"/>
            <a:pathLst>
              <a:path w="18289270" h="1319530">
                <a:moveTo>
                  <a:pt x="18288788" y="1319225"/>
                </a:moveTo>
                <a:lnTo>
                  <a:pt x="0" y="1319225"/>
                </a:lnTo>
                <a:lnTo>
                  <a:pt x="0" y="0"/>
                </a:lnTo>
                <a:lnTo>
                  <a:pt x="18288788" y="0"/>
                </a:lnTo>
                <a:lnTo>
                  <a:pt x="18288788" y="1319225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1061649" y="4702484"/>
            <a:ext cx="6733540" cy="2615565"/>
          </a:xfrm>
          <a:custGeom>
            <a:avLst/>
            <a:gdLst/>
            <a:ahLst/>
            <a:cxnLst/>
            <a:rect l="l" t="t" r="r" b="b"/>
            <a:pathLst>
              <a:path w="6733540" h="2615565">
                <a:moveTo>
                  <a:pt x="6644029" y="2615031"/>
                </a:moveTo>
                <a:lnTo>
                  <a:pt x="89123" y="2615031"/>
                </a:lnTo>
                <a:lnTo>
                  <a:pt x="54482" y="2608010"/>
                </a:lnTo>
                <a:lnTo>
                  <a:pt x="26147" y="2588883"/>
                </a:lnTo>
                <a:lnTo>
                  <a:pt x="7020" y="2560548"/>
                </a:lnTo>
                <a:lnTo>
                  <a:pt x="0" y="2525908"/>
                </a:lnTo>
                <a:lnTo>
                  <a:pt x="0" y="89122"/>
                </a:lnTo>
                <a:lnTo>
                  <a:pt x="7020" y="54482"/>
                </a:lnTo>
                <a:lnTo>
                  <a:pt x="26147" y="26147"/>
                </a:lnTo>
                <a:lnTo>
                  <a:pt x="54482" y="7020"/>
                </a:lnTo>
                <a:lnTo>
                  <a:pt x="89122" y="0"/>
                </a:lnTo>
                <a:lnTo>
                  <a:pt x="6644030" y="0"/>
                </a:lnTo>
                <a:lnTo>
                  <a:pt x="6678670" y="7020"/>
                </a:lnTo>
                <a:lnTo>
                  <a:pt x="6707005" y="26147"/>
                </a:lnTo>
                <a:lnTo>
                  <a:pt x="6726132" y="54482"/>
                </a:lnTo>
                <a:lnTo>
                  <a:pt x="6733152" y="89122"/>
                </a:lnTo>
                <a:lnTo>
                  <a:pt x="6733152" y="2525908"/>
                </a:lnTo>
                <a:lnTo>
                  <a:pt x="6726132" y="2560548"/>
                </a:lnTo>
                <a:lnTo>
                  <a:pt x="6707005" y="2588883"/>
                </a:lnTo>
                <a:lnTo>
                  <a:pt x="6678670" y="2608010"/>
                </a:lnTo>
                <a:lnTo>
                  <a:pt x="6644029" y="2615031"/>
                </a:lnTo>
                <a:close/>
              </a:path>
            </a:pathLst>
          </a:custGeom>
          <a:solidFill>
            <a:srgbClr val="620F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6" name="object 6" descr=""/>
          <p:cNvSpPr txBox="1"/>
          <p:nvPr/>
        </p:nvSpPr>
        <p:spPr>
          <a:xfrm>
            <a:off x="11654878" y="5019387"/>
            <a:ext cx="5821045" cy="1797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280920" marR="5080" indent="-2268855">
              <a:lnSpc>
                <a:spcPct val="116300"/>
              </a:lnSpc>
              <a:spcBef>
                <a:spcPts val="95"/>
              </a:spcBef>
            </a:pPr>
            <a:r>
              <a:rPr dirty="0" sz="5000" spc="45">
                <a:solidFill>
                  <a:srgbClr val="FFFFFF"/>
                </a:solidFill>
                <a:latin typeface="Verdana"/>
                <a:cs typeface="Verdana"/>
              </a:rPr>
              <a:t>Teenage</a:t>
            </a:r>
            <a:r>
              <a:rPr dirty="0" sz="5000" spc="-4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 spc="114">
                <a:solidFill>
                  <a:srgbClr val="FFFFFF"/>
                </a:solidFill>
                <a:latin typeface="Verdana"/>
                <a:cs typeface="Verdana"/>
              </a:rPr>
              <a:t>segment </a:t>
            </a:r>
            <a:r>
              <a:rPr dirty="0" sz="5000" spc="-655">
                <a:solidFill>
                  <a:srgbClr val="FFFFFF"/>
                </a:solidFill>
                <a:latin typeface="Verdana"/>
                <a:cs typeface="Verdana"/>
              </a:rPr>
              <a:t>37%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800" y="1293784"/>
            <a:ext cx="10566940" cy="86867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386698" rIns="0" bIns="0" rtlCol="0" vert="horz">
            <a:spAutoFit/>
          </a:bodyPr>
          <a:lstStyle/>
          <a:p>
            <a:pPr marL="374015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35"/>
              <a:t> </a:t>
            </a:r>
            <a:r>
              <a:rPr dirty="0" sz="5000"/>
              <a:t>Skateboard</a:t>
            </a:r>
            <a:r>
              <a:rPr dirty="0" sz="5000" spc="-130"/>
              <a:t> </a:t>
            </a:r>
            <a:r>
              <a:rPr dirty="0" sz="5000"/>
              <a:t>Market</a:t>
            </a:r>
            <a:r>
              <a:rPr dirty="0" sz="5000" spc="-135"/>
              <a:t> </a:t>
            </a:r>
            <a:r>
              <a:rPr dirty="0" sz="5000"/>
              <a:t>Revenue</a:t>
            </a:r>
            <a:r>
              <a:rPr dirty="0" sz="5000" spc="-130"/>
              <a:t> </a:t>
            </a:r>
            <a:r>
              <a:rPr dirty="0" sz="5000"/>
              <a:t>share</a:t>
            </a:r>
            <a:r>
              <a:rPr dirty="0" sz="5000" spc="-135"/>
              <a:t> </a:t>
            </a:r>
            <a:r>
              <a:rPr dirty="0" sz="5000" spc="135"/>
              <a:t>for</a:t>
            </a:r>
            <a:r>
              <a:rPr dirty="0" sz="5000" spc="-13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4" name="object 4" descr=""/>
          <p:cNvSpPr txBox="1"/>
          <p:nvPr/>
        </p:nvSpPr>
        <p:spPr>
          <a:xfrm>
            <a:off x="11446454" y="5281515"/>
            <a:ext cx="4718050" cy="1520825"/>
          </a:xfrm>
          <a:prstGeom prst="rect">
            <a:avLst/>
          </a:prstGeom>
        </p:spPr>
        <p:txBody>
          <a:bodyPr wrap="square" lIns="0" tIns="52704" rIns="0" bIns="0" rtlCol="0" vert="horz">
            <a:spAutoFit/>
          </a:bodyPr>
          <a:lstStyle/>
          <a:p>
            <a:pPr marL="1705610" marR="5080" indent="-1693545">
              <a:lnSpc>
                <a:spcPts val="5780"/>
              </a:lnSpc>
              <a:spcBef>
                <a:spcPts val="414"/>
              </a:spcBef>
            </a:pPr>
            <a:r>
              <a:rPr dirty="0" sz="5000" spc="95">
                <a:latin typeface="Verdana"/>
                <a:cs typeface="Verdana"/>
              </a:rPr>
              <a:t>North</a:t>
            </a:r>
            <a:r>
              <a:rPr dirty="0" sz="5000" spc="-445">
                <a:latin typeface="Verdana"/>
                <a:cs typeface="Verdana"/>
              </a:rPr>
              <a:t> </a:t>
            </a:r>
            <a:r>
              <a:rPr dirty="0" sz="5000" spc="70">
                <a:latin typeface="Verdana"/>
                <a:cs typeface="Verdana"/>
              </a:rPr>
              <a:t>America </a:t>
            </a:r>
            <a:r>
              <a:rPr dirty="0" sz="5000" spc="-515">
                <a:latin typeface="Verdana"/>
                <a:cs typeface="Verdana"/>
              </a:rPr>
              <a:t>42%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609752" y="1607856"/>
            <a:ext cx="9047480" cy="3335020"/>
          </a:xfrm>
          <a:custGeom>
            <a:avLst/>
            <a:gdLst/>
            <a:ahLst/>
            <a:cxnLst/>
            <a:rect l="l" t="t" r="r" b="b"/>
            <a:pathLst>
              <a:path w="9047480" h="3335020">
                <a:moveTo>
                  <a:pt x="8882972" y="3334623"/>
                </a:moveTo>
                <a:lnTo>
                  <a:pt x="164406" y="3334623"/>
                </a:lnTo>
                <a:lnTo>
                  <a:pt x="120794" y="3328739"/>
                </a:lnTo>
                <a:lnTo>
                  <a:pt x="81532" y="3312132"/>
                </a:lnTo>
                <a:lnTo>
                  <a:pt x="48238" y="3286389"/>
                </a:lnTo>
                <a:lnTo>
                  <a:pt x="22495" y="3253094"/>
                </a:lnTo>
                <a:lnTo>
                  <a:pt x="5887" y="3213833"/>
                </a:lnTo>
                <a:lnTo>
                  <a:pt x="0" y="3170189"/>
                </a:lnTo>
                <a:lnTo>
                  <a:pt x="0" y="164426"/>
                </a:lnTo>
                <a:lnTo>
                  <a:pt x="5887" y="120787"/>
                </a:lnTo>
                <a:lnTo>
                  <a:pt x="22495" y="81529"/>
                </a:lnTo>
                <a:lnTo>
                  <a:pt x="48238" y="48236"/>
                </a:lnTo>
                <a:lnTo>
                  <a:pt x="81532" y="22494"/>
                </a:lnTo>
                <a:lnTo>
                  <a:pt x="120794" y="5887"/>
                </a:lnTo>
                <a:lnTo>
                  <a:pt x="164439" y="0"/>
                </a:lnTo>
                <a:lnTo>
                  <a:pt x="8882939" y="0"/>
                </a:lnTo>
                <a:lnTo>
                  <a:pt x="8926583" y="5887"/>
                </a:lnTo>
                <a:lnTo>
                  <a:pt x="8965845" y="22494"/>
                </a:lnTo>
                <a:lnTo>
                  <a:pt x="8999140" y="48236"/>
                </a:lnTo>
                <a:lnTo>
                  <a:pt x="9024883" y="81529"/>
                </a:lnTo>
                <a:lnTo>
                  <a:pt x="9041490" y="120787"/>
                </a:lnTo>
                <a:lnTo>
                  <a:pt x="9047378" y="164426"/>
                </a:lnTo>
                <a:lnTo>
                  <a:pt x="9047378" y="3170189"/>
                </a:lnTo>
                <a:lnTo>
                  <a:pt x="9041490" y="3213833"/>
                </a:lnTo>
                <a:lnTo>
                  <a:pt x="9024883" y="3253094"/>
                </a:lnTo>
                <a:lnTo>
                  <a:pt x="8999140" y="3286389"/>
                </a:lnTo>
                <a:lnTo>
                  <a:pt x="8965845" y="3312132"/>
                </a:lnTo>
                <a:lnTo>
                  <a:pt x="8926583" y="3328739"/>
                </a:lnTo>
                <a:lnTo>
                  <a:pt x="8882972" y="3334623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765517" y="5392125"/>
            <a:ext cx="9892030" cy="3372485"/>
          </a:xfrm>
          <a:custGeom>
            <a:avLst/>
            <a:gdLst/>
            <a:ahLst/>
            <a:cxnLst/>
            <a:rect l="l" t="t" r="r" b="b"/>
            <a:pathLst>
              <a:path w="9892030" h="3372484">
                <a:moveTo>
                  <a:pt x="9727219" y="3371873"/>
                </a:moveTo>
                <a:lnTo>
                  <a:pt x="164393" y="3371873"/>
                </a:lnTo>
                <a:lnTo>
                  <a:pt x="120794" y="3365992"/>
                </a:lnTo>
                <a:lnTo>
                  <a:pt x="81532" y="3349384"/>
                </a:lnTo>
                <a:lnTo>
                  <a:pt x="48238" y="3323641"/>
                </a:lnTo>
                <a:lnTo>
                  <a:pt x="22495" y="3290347"/>
                </a:lnTo>
                <a:lnTo>
                  <a:pt x="5887" y="3251085"/>
                </a:lnTo>
                <a:lnTo>
                  <a:pt x="0" y="3207441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9727173" y="0"/>
                </a:lnTo>
                <a:lnTo>
                  <a:pt x="9770817" y="5887"/>
                </a:lnTo>
                <a:lnTo>
                  <a:pt x="9810079" y="22495"/>
                </a:lnTo>
                <a:lnTo>
                  <a:pt x="9843374" y="48238"/>
                </a:lnTo>
                <a:lnTo>
                  <a:pt x="9869117" y="81532"/>
                </a:lnTo>
                <a:lnTo>
                  <a:pt x="9885724" y="120794"/>
                </a:lnTo>
                <a:lnTo>
                  <a:pt x="9891612" y="164438"/>
                </a:lnTo>
                <a:lnTo>
                  <a:pt x="9891612" y="3207441"/>
                </a:lnTo>
                <a:lnTo>
                  <a:pt x="9885724" y="3251085"/>
                </a:lnTo>
                <a:lnTo>
                  <a:pt x="9869117" y="3290347"/>
                </a:lnTo>
                <a:lnTo>
                  <a:pt x="9843374" y="3323641"/>
                </a:lnTo>
                <a:lnTo>
                  <a:pt x="9810079" y="3349384"/>
                </a:lnTo>
                <a:lnTo>
                  <a:pt x="9770817" y="3365992"/>
                </a:lnTo>
                <a:lnTo>
                  <a:pt x="9727219" y="3371873"/>
                </a:lnTo>
                <a:close/>
              </a:path>
            </a:pathLst>
          </a:custGeom>
          <a:solidFill>
            <a:srgbClr val="AC2E1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202997" y="1607856"/>
            <a:ext cx="11449685" cy="3335020"/>
            <a:chOff x="3202997" y="1607856"/>
            <a:chExt cx="11449685" cy="3335020"/>
          </a:xfrm>
        </p:grpSpPr>
        <p:sp>
          <p:nvSpPr>
            <p:cNvPr id="6" name="object 6" descr=""/>
            <p:cNvSpPr/>
            <p:nvPr/>
          </p:nvSpPr>
          <p:spPr>
            <a:xfrm>
              <a:off x="4765517" y="1607856"/>
              <a:ext cx="9886950" cy="3335020"/>
            </a:xfrm>
            <a:custGeom>
              <a:avLst/>
              <a:gdLst/>
              <a:ahLst/>
              <a:cxnLst/>
              <a:rect l="l" t="t" r="r" b="b"/>
              <a:pathLst>
                <a:path w="9886950" h="3335020">
                  <a:moveTo>
                    <a:pt x="9727207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9727174" y="0"/>
                  </a:lnTo>
                  <a:lnTo>
                    <a:pt x="9770818" y="5887"/>
                  </a:lnTo>
                  <a:lnTo>
                    <a:pt x="9810080" y="22494"/>
                  </a:lnTo>
                  <a:lnTo>
                    <a:pt x="9843375" y="48236"/>
                  </a:lnTo>
                  <a:lnTo>
                    <a:pt x="9869118" y="81529"/>
                  </a:lnTo>
                  <a:lnTo>
                    <a:pt x="9885725" y="120787"/>
                  </a:lnTo>
                  <a:lnTo>
                    <a:pt x="9886637" y="127543"/>
                  </a:lnTo>
                  <a:lnTo>
                    <a:pt x="9886637" y="3207076"/>
                  </a:lnTo>
                  <a:lnTo>
                    <a:pt x="9869118" y="3253094"/>
                  </a:lnTo>
                  <a:lnTo>
                    <a:pt x="9843375" y="3286389"/>
                  </a:lnTo>
                  <a:lnTo>
                    <a:pt x="9810080" y="3312132"/>
                  </a:lnTo>
                  <a:lnTo>
                    <a:pt x="9770818" y="3328739"/>
                  </a:lnTo>
                  <a:lnTo>
                    <a:pt x="9727207" y="3334623"/>
                  </a:lnTo>
                  <a:close/>
                </a:path>
              </a:pathLst>
            </a:custGeom>
            <a:solidFill>
              <a:srgbClr val="541C1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02997" y="212376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71" y="2302793"/>
                  </a:moveTo>
                  <a:lnTo>
                    <a:pt x="164419" y="2302793"/>
                  </a:lnTo>
                  <a:lnTo>
                    <a:pt x="120789" y="2296906"/>
                  </a:lnTo>
                  <a:lnTo>
                    <a:pt x="81530" y="2280299"/>
                  </a:lnTo>
                  <a:lnTo>
                    <a:pt x="48237" y="2254556"/>
                  </a:lnTo>
                  <a:lnTo>
                    <a:pt x="22495" y="2221264"/>
                  </a:lnTo>
                  <a:lnTo>
                    <a:pt x="5887" y="2182006"/>
                  </a:lnTo>
                  <a:lnTo>
                    <a:pt x="0" y="2138367"/>
                  </a:lnTo>
                  <a:lnTo>
                    <a:pt x="0" y="164428"/>
                  </a:lnTo>
                  <a:lnTo>
                    <a:pt x="5887" y="120789"/>
                  </a:lnTo>
                  <a:lnTo>
                    <a:pt x="22495" y="81530"/>
                  </a:lnTo>
                  <a:lnTo>
                    <a:pt x="48237" y="48238"/>
                  </a:lnTo>
                  <a:lnTo>
                    <a:pt x="81530" y="22495"/>
                  </a:lnTo>
                  <a:lnTo>
                    <a:pt x="120789" y="5887"/>
                  </a:lnTo>
                  <a:lnTo>
                    <a:pt x="164428" y="0"/>
                  </a:lnTo>
                  <a:lnTo>
                    <a:pt x="2668663" y="0"/>
                  </a:lnTo>
                  <a:lnTo>
                    <a:pt x="2712303" y="5887"/>
                  </a:lnTo>
                  <a:lnTo>
                    <a:pt x="2751561" y="22495"/>
                  </a:lnTo>
                  <a:lnTo>
                    <a:pt x="2784853" y="48238"/>
                  </a:lnTo>
                  <a:lnTo>
                    <a:pt x="2810595" y="81530"/>
                  </a:lnTo>
                  <a:lnTo>
                    <a:pt x="2827202" y="120789"/>
                  </a:lnTo>
                  <a:lnTo>
                    <a:pt x="2833090" y="164428"/>
                  </a:lnTo>
                  <a:lnTo>
                    <a:pt x="2833090" y="2138367"/>
                  </a:lnTo>
                  <a:lnTo>
                    <a:pt x="2827202" y="2182006"/>
                  </a:lnTo>
                  <a:lnTo>
                    <a:pt x="2810595" y="2221264"/>
                  </a:lnTo>
                  <a:lnTo>
                    <a:pt x="2784853" y="2254556"/>
                  </a:lnTo>
                  <a:lnTo>
                    <a:pt x="2751561" y="2280299"/>
                  </a:lnTo>
                  <a:lnTo>
                    <a:pt x="2712303" y="2296906"/>
                  </a:lnTo>
                  <a:lnTo>
                    <a:pt x="2668671" y="2302793"/>
                  </a:lnTo>
                  <a:close/>
                </a:path>
              </a:pathLst>
            </a:custGeom>
            <a:solidFill>
              <a:srgbClr val="AC2E1C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202990" y="5974689"/>
            <a:ext cx="2833370" cy="2303145"/>
          </a:xfrm>
          <a:custGeom>
            <a:avLst/>
            <a:gdLst/>
            <a:ahLst/>
            <a:cxnLst/>
            <a:rect l="l" t="t" r="r" b="b"/>
            <a:pathLst>
              <a:path w="2833370" h="2303145">
                <a:moveTo>
                  <a:pt x="2668680" y="2302793"/>
                </a:moveTo>
                <a:lnTo>
                  <a:pt x="164435" y="2302793"/>
                </a:lnTo>
                <a:lnTo>
                  <a:pt x="120794" y="2296906"/>
                </a:lnTo>
                <a:lnTo>
                  <a:pt x="81532" y="2280298"/>
                </a:lnTo>
                <a:lnTo>
                  <a:pt x="48238" y="2254555"/>
                </a:lnTo>
                <a:lnTo>
                  <a:pt x="22495" y="2221261"/>
                </a:lnTo>
                <a:lnTo>
                  <a:pt x="5887" y="2181999"/>
                </a:lnTo>
                <a:lnTo>
                  <a:pt x="0" y="2138355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2668677" y="0"/>
                </a:lnTo>
                <a:lnTo>
                  <a:pt x="2712308" y="5887"/>
                </a:lnTo>
                <a:lnTo>
                  <a:pt x="2751561" y="22495"/>
                </a:lnTo>
                <a:lnTo>
                  <a:pt x="2784850" y="48238"/>
                </a:lnTo>
                <a:lnTo>
                  <a:pt x="2810591" y="81532"/>
                </a:lnTo>
                <a:lnTo>
                  <a:pt x="2827197" y="120794"/>
                </a:lnTo>
                <a:lnTo>
                  <a:pt x="2833085" y="164438"/>
                </a:lnTo>
                <a:lnTo>
                  <a:pt x="2833085" y="2138355"/>
                </a:lnTo>
                <a:lnTo>
                  <a:pt x="2827197" y="2181999"/>
                </a:lnTo>
                <a:lnTo>
                  <a:pt x="2810591" y="2221261"/>
                </a:lnTo>
                <a:lnTo>
                  <a:pt x="2784850" y="2254555"/>
                </a:lnTo>
                <a:lnTo>
                  <a:pt x="2751561" y="2280298"/>
                </a:lnTo>
                <a:lnTo>
                  <a:pt x="2712308" y="2296906"/>
                </a:lnTo>
                <a:lnTo>
                  <a:pt x="2668680" y="2302793"/>
                </a:lnTo>
                <a:close/>
              </a:path>
            </a:pathLst>
          </a:custGeom>
          <a:solidFill>
            <a:srgbClr val="541C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5953443" y="2890337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1" y="769653"/>
                </a:moveTo>
                <a:lnTo>
                  <a:pt x="0" y="0"/>
                </a:lnTo>
                <a:lnTo>
                  <a:pt x="666519" y="384826"/>
                </a:lnTo>
                <a:lnTo>
                  <a:pt x="1" y="769653"/>
                </a:lnTo>
                <a:close/>
              </a:path>
            </a:pathLst>
          </a:custGeom>
          <a:solidFill>
            <a:srgbClr val="AC2E1C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953445" y="6693255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0" y="769650"/>
                </a:moveTo>
                <a:lnTo>
                  <a:pt x="0" y="0"/>
                </a:lnTo>
                <a:lnTo>
                  <a:pt x="666506" y="384809"/>
                </a:lnTo>
                <a:lnTo>
                  <a:pt x="0" y="769650"/>
                </a:lnTo>
                <a:close/>
              </a:path>
            </a:pathLst>
          </a:custGeom>
          <a:solidFill>
            <a:srgbClr val="541C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776583" y="2856031"/>
            <a:ext cx="181292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69037" y="6810671"/>
            <a:ext cx="259270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073503" y="2329112"/>
            <a:ext cx="6774815" cy="189230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Innovation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80" b="0">
                <a:solidFill>
                  <a:srgbClr val="FFFFFF"/>
                </a:solidFill>
                <a:latin typeface="Yanone Kaffeesatz Thin"/>
                <a:cs typeface="Yanone Kaffeesatz Thin"/>
              </a:rPr>
              <a:t>Skateboard </a:t>
            </a: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Design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60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25" b="0">
                <a:solidFill>
                  <a:srgbClr val="FFFFFF"/>
                </a:solidFill>
                <a:latin typeface="Yanone Kaffeesatz Thin"/>
                <a:cs typeface="Yanone Kaffeesatz Thin"/>
              </a:rPr>
              <a:t>Technology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799884" y="6211060"/>
            <a:ext cx="6761480" cy="189230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algn="just"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850" b="0">
                <a:solidFill>
                  <a:srgbClr val="FFFFFF"/>
                </a:solidFill>
                <a:latin typeface="Yanone Kaffeesatz Thin"/>
                <a:cs typeface="Yanone Kaffeesatz Thin"/>
              </a:rPr>
              <a:t>Economic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Challenges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5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Affordability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Concerns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99130" y="544514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76525" y="2121679"/>
            <a:ext cx="142875" cy="14287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76525" y="3245629"/>
            <a:ext cx="142875" cy="1428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76525" y="4931554"/>
            <a:ext cx="142875" cy="14287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76525" y="6617479"/>
            <a:ext cx="142875" cy="14287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76525" y="8303404"/>
            <a:ext cx="142875" cy="14287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711786" y="1847346"/>
            <a:ext cx="9852660" cy="7893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40485">
              <a:lnSpc>
                <a:spcPct val="115199"/>
              </a:lnSpc>
              <a:spcBef>
                <a:spcPts val="100"/>
              </a:spcBef>
            </a:pPr>
            <a:r>
              <a:rPr dirty="0" sz="3200" spc="-9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95">
                <a:solidFill>
                  <a:srgbClr val="FFFFFF"/>
                </a:solidFill>
                <a:latin typeface="Verdana"/>
                <a:cs typeface="Verdana"/>
              </a:rPr>
              <a:t>Skateboard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0">
                <a:solidFill>
                  <a:srgbClr val="FFFFFF"/>
                </a:solidFill>
                <a:latin typeface="Verdana"/>
                <a:cs typeface="Verdana"/>
              </a:rPr>
              <a:t>witnessing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8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95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3200">
              <a:latin typeface="Verdana"/>
              <a:cs typeface="Verdana"/>
            </a:endParaRPr>
          </a:p>
          <a:p>
            <a:pPr marL="12700" marR="276225">
              <a:lnSpc>
                <a:spcPct val="115199"/>
              </a:lnSpc>
            </a:pPr>
            <a:r>
              <a:rPr dirty="0" sz="3200" spc="-9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80">
                <a:solidFill>
                  <a:srgbClr val="FFFFFF"/>
                </a:solidFill>
                <a:latin typeface="Verdana"/>
                <a:cs typeface="Verdana"/>
              </a:rPr>
              <a:t>skateboards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commonly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32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street </a:t>
            </a:r>
            <a:r>
              <a:rPr dirty="0" sz="3200" spc="-130">
                <a:solidFill>
                  <a:srgbClr val="FFFFFF"/>
                </a:solidFill>
                <a:latin typeface="Verdana"/>
                <a:cs typeface="Verdana"/>
              </a:rPr>
              <a:t>skating</a:t>
            </a:r>
            <a:r>
              <a:rPr dirty="0" sz="32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typically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95">
                <a:solidFill>
                  <a:srgbClr val="FFFFFF"/>
                </a:solidFill>
                <a:latin typeface="Verdana"/>
                <a:cs typeface="Verdana"/>
              </a:rPr>
              <a:t>33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inches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0">
                <a:solidFill>
                  <a:srgbClr val="FFFFFF"/>
                </a:solidFill>
                <a:latin typeface="Verdana"/>
                <a:cs typeface="Verdana"/>
              </a:rPr>
              <a:t>long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200" spc="-60">
                <a:solidFill>
                  <a:srgbClr val="FFFFFF"/>
                </a:solidFill>
                <a:latin typeface="Verdana"/>
                <a:cs typeface="Verdana"/>
              </a:rPr>
              <a:t>between</a:t>
            </a:r>
            <a:r>
              <a:rPr dirty="0" sz="3200" spc="-325">
                <a:solidFill>
                  <a:srgbClr val="FFFFFF"/>
                </a:solidFill>
                <a:latin typeface="Verdana"/>
                <a:cs typeface="Verdana"/>
              </a:rPr>
              <a:t> 7.5</a:t>
            </a:r>
            <a:r>
              <a:rPr dirty="0" sz="32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2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75">
                <a:solidFill>
                  <a:srgbClr val="FFFFFF"/>
                </a:solidFill>
                <a:latin typeface="Verdana"/>
                <a:cs typeface="Verdana"/>
              </a:rPr>
              <a:t>8.75</a:t>
            </a:r>
            <a:r>
              <a:rPr dirty="0" sz="32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inches</a:t>
            </a:r>
            <a:r>
              <a:rPr dirty="0" sz="32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wide.</a:t>
            </a:r>
            <a:endParaRPr sz="3200">
              <a:latin typeface="Verdana"/>
              <a:cs typeface="Verdana"/>
            </a:endParaRPr>
          </a:p>
          <a:p>
            <a:pPr marL="12700" marR="29845">
              <a:lnSpc>
                <a:spcPct val="115199"/>
              </a:lnSpc>
              <a:spcBef>
                <a:spcPts val="5"/>
              </a:spcBef>
            </a:pPr>
            <a:r>
              <a:rPr dirty="0" sz="3200" spc="-90">
                <a:solidFill>
                  <a:srgbClr val="FFFFFF"/>
                </a:solidFill>
                <a:latin typeface="Verdana"/>
                <a:cs typeface="Verdana"/>
              </a:rPr>
              <a:t>Beginners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90">
                <a:solidFill>
                  <a:srgbClr val="FFFFFF"/>
                </a:solidFill>
                <a:latin typeface="Verdana"/>
                <a:cs typeface="Verdana"/>
              </a:rPr>
              <a:t>mainly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choosing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10">
                <a:solidFill>
                  <a:srgbClr val="FFFFFF"/>
                </a:solidFill>
                <a:latin typeface="Verdana"/>
                <a:cs typeface="Verdana"/>
              </a:rPr>
              <a:t>these,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0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available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5">
                <a:solidFill>
                  <a:srgbClr val="FFFFFF"/>
                </a:solidFill>
                <a:latin typeface="Verdana"/>
                <a:cs typeface="Verdana"/>
              </a:rPr>
              <a:t>considerably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0">
                <a:solidFill>
                  <a:srgbClr val="FFFFFF"/>
                </a:solidFill>
                <a:latin typeface="Verdana"/>
                <a:cs typeface="Verdana"/>
              </a:rPr>
              <a:t>lower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prices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compared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varieties.</a:t>
            </a:r>
            <a:endParaRPr sz="3200">
              <a:latin typeface="Verdana"/>
              <a:cs typeface="Verdana"/>
            </a:endParaRPr>
          </a:p>
          <a:p>
            <a:pPr marL="12700" marR="79375">
              <a:lnSpc>
                <a:spcPct val="115199"/>
              </a:lnSpc>
            </a:pPr>
            <a:r>
              <a:rPr dirty="0" sz="3200" spc="-9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8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6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0">
                <a:solidFill>
                  <a:srgbClr val="FFFFFF"/>
                </a:solidFill>
                <a:latin typeface="Verdana"/>
                <a:cs typeface="Verdana"/>
              </a:rPr>
              <a:t>teenager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1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attributed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portion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6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Verdana"/>
                <a:cs typeface="Verdana"/>
              </a:rPr>
              <a:t>population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20">
                <a:solidFill>
                  <a:srgbClr val="FFFFFF"/>
                </a:solidFill>
                <a:latin typeface="Verdana"/>
                <a:cs typeface="Verdana"/>
              </a:rPr>
              <a:t>aged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15">
                <a:solidFill>
                  <a:srgbClr val="FFFFFF"/>
                </a:solidFill>
                <a:latin typeface="Verdana"/>
                <a:cs typeface="Verdana"/>
              </a:rPr>
              <a:t>12– </a:t>
            </a:r>
            <a:r>
              <a:rPr dirty="0" sz="3200" spc="-409">
                <a:solidFill>
                  <a:srgbClr val="FFFFFF"/>
                </a:solidFill>
                <a:latin typeface="Verdana"/>
                <a:cs typeface="Verdana"/>
              </a:rPr>
              <a:t>17.</a:t>
            </a:r>
            <a:endParaRPr sz="3200">
              <a:latin typeface="Verdana"/>
              <a:cs typeface="Verdana"/>
            </a:endParaRPr>
          </a:p>
          <a:p>
            <a:pPr marL="12700" marR="5080">
              <a:lnSpc>
                <a:spcPct val="115199"/>
              </a:lnSpc>
            </a:pPr>
            <a:r>
              <a:rPr dirty="0" sz="3200" spc="-100">
                <a:solidFill>
                  <a:srgbClr val="FFFFFF"/>
                </a:solidFill>
                <a:latin typeface="Verdana"/>
                <a:cs typeface="Verdana"/>
              </a:rPr>
              <a:t>Skateboarding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1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0">
                <a:solidFill>
                  <a:srgbClr val="FFFFFF"/>
                </a:solidFill>
                <a:latin typeface="Verdana"/>
                <a:cs typeface="Verdana"/>
              </a:rPr>
              <a:t>become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6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popular</a:t>
            </a:r>
            <a:r>
              <a:rPr dirty="0" sz="32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sport</a:t>
            </a:r>
            <a:r>
              <a:rPr dirty="0" sz="32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Verdana"/>
                <a:cs typeface="Verdana"/>
              </a:rPr>
              <a:t>among </a:t>
            </a:r>
            <a:r>
              <a:rPr dirty="0" sz="3200" spc="-40">
                <a:solidFill>
                  <a:srgbClr val="FFFFFF"/>
                </a:solidFill>
                <a:latin typeface="Verdana"/>
                <a:cs typeface="Verdana"/>
              </a:rPr>
              <a:t>millions</a:t>
            </a:r>
            <a:r>
              <a:rPr dirty="0" sz="32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6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2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0">
                <a:solidFill>
                  <a:srgbClr val="FFFFFF"/>
                </a:solidFill>
                <a:latin typeface="Verdana"/>
                <a:cs typeface="Verdana"/>
              </a:rPr>
              <a:t>young</a:t>
            </a:r>
            <a:r>
              <a:rPr dirty="0" sz="32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dirty="0" sz="32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2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2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3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2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appeal</a:t>
            </a:r>
            <a:r>
              <a:rPr dirty="0" sz="32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3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2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3200" spc="-90">
                <a:solidFill>
                  <a:srgbClr val="FFFFFF"/>
                </a:solidFill>
                <a:latin typeface="Verdana"/>
                <a:cs typeface="Verdana"/>
              </a:rPr>
              <a:t>viable,</a:t>
            </a:r>
            <a:r>
              <a:rPr dirty="0" sz="3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14">
                <a:solidFill>
                  <a:srgbClr val="FFFFFF"/>
                </a:solidFill>
                <a:latin typeface="Verdana"/>
                <a:cs typeface="Verdana"/>
              </a:rPr>
              <a:t>demanding,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Verdana"/>
                <a:cs typeface="Verdana"/>
              </a:rPr>
              <a:t>recreational</a:t>
            </a:r>
            <a:r>
              <a:rPr dirty="0" sz="32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Verdana"/>
                <a:cs typeface="Verdana"/>
              </a:rPr>
              <a:t>activity.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0048" rIns="0" bIns="0" rtlCol="0" vert="horz">
            <a:spAutoFit/>
          </a:bodyPr>
          <a:lstStyle/>
          <a:p>
            <a:pPr marL="162687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6774" y="7642006"/>
            <a:ext cx="4733940" cy="11334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http://tinyurl.com/8yb2e4r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DAF8kRwpARM,BAFWDJyds2Y</cp:keywords>
  <dc:title>Skateboard Market Report 2024</dc:title>
  <dcterms:created xsi:type="dcterms:W3CDTF">2024-02-12T10:26:08Z</dcterms:created>
  <dcterms:modified xsi:type="dcterms:W3CDTF">2024-02-12T10:26:08Z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2024-02-12T00:00:00Z</vt:filetime>
  </property>
  <property fmtid="{D5CDD505-2E9C-101B-9397-08002B2CF9AE}" pid="3" name="Creator">
    <vt:lpwstr>Canva</vt:lpwstr>
  </property>
  <property fmtid="{D5CDD505-2E9C-101B-9397-08002B2CF9AE}" pid="4" name="LastSaved">
    <vt:filetime>2024-02-12T00:00:00Z</vt:filetime>
  </property>
  <property fmtid="{D5CDD505-2E9C-101B-9397-08002B2CF9AE}" pid="5" name="Producer">
    <vt:lpwstr>3-Heights(TM) PDF Security Shell 4.8.25.2 (http://www.pdf-tools.com)</vt:lpwstr>
  </property>
</Properties>
</file>