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21185" y="9928212"/>
            <a:ext cx="652780" cy="200660"/>
          </a:xfrm>
          <a:custGeom>
            <a:avLst/>
            <a:gdLst/>
            <a:ahLst/>
            <a:cxnLst/>
            <a:rect l="l" t="t" r="r" b="b"/>
            <a:pathLst>
              <a:path w="652779" h="200659">
                <a:moveTo>
                  <a:pt x="108026" y="139"/>
                </a:moveTo>
                <a:lnTo>
                  <a:pt x="89066" y="0"/>
                </a:lnTo>
                <a:lnTo>
                  <a:pt x="64780" y="4721"/>
                </a:lnTo>
                <a:lnTo>
                  <a:pt x="33472" y="6292"/>
                </a:lnTo>
                <a:lnTo>
                  <a:pt x="7695" y="15617"/>
                </a:lnTo>
                <a:lnTo>
                  <a:pt x="0" y="43597"/>
                </a:lnTo>
                <a:lnTo>
                  <a:pt x="28314" y="53613"/>
                </a:lnTo>
                <a:lnTo>
                  <a:pt x="45601" y="73470"/>
                </a:lnTo>
                <a:lnTo>
                  <a:pt x="49655" y="99177"/>
                </a:lnTo>
                <a:lnTo>
                  <a:pt x="38271" y="126740"/>
                </a:lnTo>
                <a:lnTo>
                  <a:pt x="82182" y="114122"/>
                </a:lnTo>
                <a:lnTo>
                  <a:pt x="121134" y="109768"/>
                </a:lnTo>
                <a:lnTo>
                  <a:pt x="160262" y="110977"/>
                </a:lnTo>
                <a:lnTo>
                  <a:pt x="204700" y="115049"/>
                </a:lnTo>
                <a:lnTo>
                  <a:pt x="254988" y="121396"/>
                </a:lnTo>
                <a:lnTo>
                  <a:pt x="291001" y="131181"/>
                </a:lnTo>
                <a:lnTo>
                  <a:pt x="323218" y="147418"/>
                </a:lnTo>
                <a:lnTo>
                  <a:pt x="362116" y="173121"/>
                </a:lnTo>
                <a:lnTo>
                  <a:pt x="405390" y="194484"/>
                </a:lnTo>
                <a:lnTo>
                  <a:pt x="445667" y="200192"/>
                </a:lnTo>
                <a:lnTo>
                  <a:pt x="486625" y="196996"/>
                </a:lnTo>
                <a:lnTo>
                  <a:pt x="531939" y="191648"/>
                </a:lnTo>
                <a:lnTo>
                  <a:pt x="562160" y="193168"/>
                </a:lnTo>
                <a:lnTo>
                  <a:pt x="600398" y="196884"/>
                </a:lnTo>
                <a:lnTo>
                  <a:pt x="634586" y="195997"/>
                </a:lnTo>
                <a:lnTo>
                  <a:pt x="652656" y="183705"/>
                </a:lnTo>
                <a:lnTo>
                  <a:pt x="642541" y="153209"/>
                </a:lnTo>
                <a:lnTo>
                  <a:pt x="617333" y="135613"/>
                </a:lnTo>
                <a:lnTo>
                  <a:pt x="576941" y="121729"/>
                </a:lnTo>
                <a:lnTo>
                  <a:pt x="533651" y="109724"/>
                </a:lnTo>
                <a:lnTo>
                  <a:pt x="499754" y="97768"/>
                </a:lnTo>
                <a:lnTo>
                  <a:pt x="460089" y="77803"/>
                </a:lnTo>
                <a:lnTo>
                  <a:pt x="426371" y="63580"/>
                </a:lnTo>
                <a:lnTo>
                  <a:pt x="392740" y="56876"/>
                </a:lnTo>
                <a:lnTo>
                  <a:pt x="353339" y="59469"/>
                </a:lnTo>
                <a:lnTo>
                  <a:pt x="318404" y="66087"/>
                </a:lnTo>
                <a:lnTo>
                  <a:pt x="288046" y="69764"/>
                </a:lnTo>
                <a:lnTo>
                  <a:pt x="257533" y="66623"/>
                </a:lnTo>
                <a:lnTo>
                  <a:pt x="222138" y="52785"/>
                </a:lnTo>
                <a:lnTo>
                  <a:pt x="207788" y="43149"/>
                </a:lnTo>
                <a:lnTo>
                  <a:pt x="181897" y="20430"/>
                </a:lnTo>
                <a:lnTo>
                  <a:pt x="167482" y="11423"/>
                </a:lnTo>
                <a:lnTo>
                  <a:pt x="148251" y="6429"/>
                </a:lnTo>
                <a:lnTo>
                  <a:pt x="112247" y="3332"/>
                </a:lnTo>
                <a:lnTo>
                  <a:pt x="108026" y="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4" y="1236190"/>
            <a:ext cx="12574402" cy="89413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1510" y="124205"/>
            <a:ext cx="1733550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5252" y="1028700"/>
            <a:ext cx="9032748" cy="891844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76" y="2232660"/>
            <a:ext cx="5425440" cy="7086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0008" y="1796795"/>
            <a:ext cx="3543299" cy="15788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8976" y="3482340"/>
            <a:ext cx="2604516" cy="200558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78123" y="3547871"/>
            <a:ext cx="2624328" cy="1874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55664" y="3482340"/>
            <a:ext cx="2244851" cy="227533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8976" y="5836920"/>
            <a:ext cx="3177540" cy="188823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79035" y="6367271"/>
            <a:ext cx="4664964" cy="82753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0520" y="8077200"/>
            <a:ext cx="3553967" cy="15270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631" y="56209"/>
            <a:ext cx="17286097" cy="2192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9477" y="3903619"/>
            <a:ext cx="1490408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3t7pxx6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470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3339" y="2564637"/>
            <a:ext cx="5189220" cy="1473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0" spc="-495">
                <a:latin typeface="Arial Black"/>
                <a:cs typeface="Arial Black"/>
              </a:rPr>
              <a:t>GLOBAL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53339" y="3707333"/>
            <a:ext cx="10707370" cy="3761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0200"/>
              </a:lnSpc>
              <a:spcBef>
                <a:spcPts val="105"/>
              </a:spcBef>
            </a:pPr>
            <a:r>
              <a:rPr dirty="0" sz="9500" spc="-595">
                <a:solidFill>
                  <a:srgbClr val="FFFFFF"/>
                </a:solidFill>
                <a:latin typeface="Arial Black"/>
                <a:cs typeface="Arial Black"/>
              </a:rPr>
              <a:t>Seaweeds</a:t>
            </a:r>
            <a:endParaRPr sz="95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205"/>
              </a:spcBef>
            </a:pPr>
            <a:r>
              <a:rPr dirty="0" sz="9500" spc="-71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9500" spc="-14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500" spc="-65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9500" spc="-3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148441" y="9494926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7449" rIns="0" bIns="0" rtlCol="0" vert="horz">
            <a:spAutoFit/>
          </a:bodyPr>
          <a:lstStyle/>
          <a:p>
            <a:pPr marL="671195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000000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37236" y="2411121"/>
            <a:ext cx="7947025" cy="71374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spc="-25">
                <a:latin typeface="Verdana"/>
                <a:cs typeface="Verdana"/>
              </a:rPr>
              <a:t>Increased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usage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seaweed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for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hydrocolloids,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its </a:t>
            </a:r>
            <a:r>
              <a:rPr dirty="0" sz="2500" spc="80">
                <a:latin typeface="Verdana"/>
                <a:cs typeface="Verdana"/>
              </a:rPr>
              <a:t>high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nutritional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value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health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advantages,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growing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85">
                <a:latin typeface="Verdana"/>
                <a:cs typeface="Verdana"/>
              </a:rPr>
              <a:t>demand</a:t>
            </a:r>
            <a:r>
              <a:rPr dirty="0" sz="2500" spc="-21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for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it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end-use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sectors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like </a:t>
            </a:r>
            <a:r>
              <a:rPr dirty="0" sz="2500">
                <a:latin typeface="Verdana"/>
                <a:cs typeface="Verdana"/>
              </a:rPr>
              <a:t>animal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feed,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personal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85">
                <a:latin typeface="Verdana"/>
                <a:cs typeface="Verdana"/>
              </a:rPr>
              <a:t>care,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pharmaceuticals,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 spc="-20">
                <a:latin typeface="Verdana"/>
                <a:cs typeface="Verdana"/>
              </a:rPr>
              <a:t>agriculture.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Extracts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seaweed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are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used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as </a:t>
            </a:r>
            <a:r>
              <a:rPr dirty="0" sz="2500" spc="-30">
                <a:latin typeface="Verdana"/>
                <a:cs typeface="Verdana"/>
              </a:rPr>
              <a:t>fertilizer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by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farmers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because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their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high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quality.</a:t>
            </a:r>
            <a:endParaRPr sz="2500">
              <a:latin typeface="Verdana"/>
              <a:cs typeface="Verdana"/>
            </a:endParaRPr>
          </a:p>
          <a:p>
            <a:pPr marL="12700" marR="81915">
              <a:lnSpc>
                <a:spcPct val="116700"/>
              </a:lnSpc>
              <a:spcBef>
                <a:spcPts val="5"/>
              </a:spcBef>
            </a:pPr>
            <a:r>
              <a:rPr dirty="0" sz="2500" spc="-25">
                <a:latin typeface="Verdana"/>
                <a:cs typeface="Verdana"/>
              </a:rPr>
              <a:t>Extracts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seaweed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leaves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have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been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proven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-10">
                <a:latin typeface="Verdana"/>
                <a:cs typeface="Verdana"/>
              </a:rPr>
              <a:t>increase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agricultural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yield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through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45">
                <a:latin typeface="Verdana"/>
                <a:cs typeface="Verdana"/>
              </a:rPr>
              <a:t>unique </a:t>
            </a:r>
            <a:r>
              <a:rPr dirty="0" sz="2500" spc="-50">
                <a:latin typeface="Verdana"/>
                <a:cs typeface="Verdana"/>
              </a:rPr>
              <a:t>processes.</a:t>
            </a:r>
            <a:r>
              <a:rPr dirty="0" sz="2500" spc="-21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As</a:t>
            </a:r>
            <a:r>
              <a:rPr dirty="0" sz="2500" spc="-210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more</a:t>
            </a:r>
            <a:r>
              <a:rPr dirty="0" sz="2500" spc="-204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farmers</a:t>
            </a:r>
            <a:r>
              <a:rPr dirty="0" sz="2500" spc="-204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become</a:t>
            </a:r>
            <a:r>
              <a:rPr dirty="0" sz="2500" spc="-2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familiar</a:t>
            </a:r>
            <a:r>
              <a:rPr dirty="0" sz="2500" spc="-210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with </a:t>
            </a:r>
            <a:r>
              <a:rPr dirty="0" sz="2500">
                <a:latin typeface="Verdana"/>
                <a:cs typeface="Verdana"/>
              </a:rPr>
              <a:t>using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seaweeds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crop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production,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they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begin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-30">
                <a:latin typeface="Verdana"/>
                <a:cs typeface="Verdana"/>
              </a:rPr>
              <a:t>see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other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benefits,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such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enhanced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plant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root </a:t>
            </a:r>
            <a:r>
              <a:rPr dirty="0" sz="2500" spc="-70">
                <a:latin typeface="Verdana"/>
                <a:cs typeface="Verdana"/>
              </a:rPr>
              <a:t>systems.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microbiology,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structure,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204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water- </a:t>
            </a:r>
            <a:r>
              <a:rPr dirty="0" sz="2500" spc="65">
                <a:latin typeface="Verdana"/>
                <a:cs typeface="Verdana"/>
              </a:rPr>
              <a:t>holding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capacity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soil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all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boosted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by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</a:t>
            </a:r>
            <a:r>
              <a:rPr dirty="0" sz="2500">
                <a:latin typeface="Verdana"/>
                <a:cs typeface="Verdana"/>
              </a:rPr>
              <a:t>addition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seaweeds.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During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forecast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period, </a:t>
            </a:r>
            <a:r>
              <a:rPr dirty="0" sz="2500" spc="55">
                <a:latin typeface="Verdana"/>
                <a:cs typeface="Verdana"/>
              </a:rPr>
              <a:t>product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85">
                <a:latin typeface="Verdana"/>
                <a:cs typeface="Verdana"/>
              </a:rPr>
              <a:t>demand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anticipated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be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driven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by </a:t>
            </a:r>
            <a:r>
              <a:rPr dirty="0" sz="2500">
                <a:latin typeface="Verdana"/>
                <a:cs typeface="Verdana"/>
              </a:rPr>
              <a:t>these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reasons.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939284" y="5233415"/>
            <a:ext cx="8187055" cy="2478405"/>
            <a:chOff x="4939284" y="5233415"/>
            <a:chExt cx="8187055" cy="2478405"/>
          </a:xfrm>
        </p:grpSpPr>
        <p:sp>
          <p:nvSpPr>
            <p:cNvPr id="4" name="object 4" descr=""/>
            <p:cNvSpPr/>
            <p:nvPr/>
          </p:nvSpPr>
          <p:spPr>
            <a:xfrm>
              <a:off x="4939284" y="5233415"/>
              <a:ext cx="8187055" cy="2478405"/>
            </a:xfrm>
            <a:custGeom>
              <a:avLst/>
              <a:gdLst/>
              <a:ahLst/>
              <a:cxnLst/>
              <a:rect l="l" t="t" r="r" b="b"/>
              <a:pathLst>
                <a:path w="8187055" h="2478404">
                  <a:moveTo>
                    <a:pt x="7287006" y="0"/>
                  </a:moveTo>
                  <a:lnTo>
                    <a:pt x="899921" y="0"/>
                  </a:lnTo>
                  <a:lnTo>
                    <a:pt x="848952" y="1442"/>
                  </a:lnTo>
                  <a:lnTo>
                    <a:pt x="798389" y="5740"/>
                  </a:lnTo>
                  <a:lnTo>
                    <a:pt x="748342" y="12847"/>
                  </a:lnTo>
                  <a:lnTo>
                    <a:pt x="698922" y="22719"/>
                  </a:lnTo>
                  <a:lnTo>
                    <a:pt x="650239" y="35310"/>
                  </a:lnTo>
                  <a:lnTo>
                    <a:pt x="602405" y="50575"/>
                  </a:lnTo>
                  <a:lnTo>
                    <a:pt x="555529" y="68468"/>
                  </a:lnTo>
                  <a:lnTo>
                    <a:pt x="509723" y="88945"/>
                  </a:lnTo>
                  <a:lnTo>
                    <a:pt x="465096" y="111961"/>
                  </a:lnTo>
                  <a:lnTo>
                    <a:pt x="421759" y="137469"/>
                  </a:lnTo>
                  <a:lnTo>
                    <a:pt x="379823" y="165424"/>
                  </a:lnTo>
                  <a:lnTo>
                    <a:pt x="339398" y="195782"/>
                  </a:lnTo>
                  <a:lnTo>
                    <a:pt x="300595" y="228498"/>
                  </a:lnTo>
                  <a:lnTo>
                    <a:pt x="263525" y="263525"/>
                  </a:lnTo>
                  <a:lnTo>
                    <a:pt x="228521" y="300568"/>
                  </a:lnTo>
                  <a:lnTo>
                    <a:pt x="195822" y="339344"/>
                  </a:lnTo>
                  <a:lnTo>
                    <a:pt x="165475" y="379743"/>
                  </a:lnTo>
                  <a:lnTo>
                    <a:pt x="137524" y="421653"/>
                  </a:lnTo>
                  <a:lnTo>
                    <a:pt x="112017" y="464966"/>
                  </a:lnTo>
                  <a:lnTo>
                    <a:pt x="88999" y="509569"/>
                  </a:lnTo>
                  <a:lnTo>
                    <a:pt x="68516" y="555355"/>
                  </a:lnTo>
                  <a:lnTo>
                    <a:pt x="50615" y="602211"/>
                  </a:lnTo>
                  <a:lnTo>
                    <a:pt x="35341" y="650028"/>
                  </a:lnTo>
                  <a:lnTo>
                    <a:pt x="22741" y="698696"/>
                  </a:lnTo>
                  <a:lnTo>
                    <a:pt x="12861" y="748104"/>
                  </a:lnTo>
                  <a:lnTo>
                    <a:pt x="5746" y="798142"/>
                  </a:lnTo>
                  <a:lnTo>
                    <a:pt x="1444" y="848700"/>
                  </a:lnTo>
                  <a:lnTo>
                    <a:pt x="0" y="899668"/>
                  </a:lnTo>
                  <a:lnTo>
                    <a:pt x="0" y="1578356"/>
                  </a:lnTo>
                  <a:lnTo>
                    <a:pt x="1444" y="1629323"/>
                  </a:lnTo>
                  <a:lnTo>
                    <a:pt x="5746" y="1679881"/>
                  </a:lnTo>
                  <a:lnTo>
                    <a:pt x="12861" y="1729919"/>
                  </a:lnTo>
                  <a:lnTo>
                    <a:pt x="22741" y="1779327"/>
                  </a:lnTo>
                  <a:lnTo>
                    <a:pt x="35341" y="1827995"/>
                  </a:lnTo>
                  <a:lnTo>
                    <a:pt x="50615" y="1875812"/>
                  </a:lnTo>
                  <a:lnTo>
                    <a:pt x="68516" y="1922668"/>
                  </a:lnTo>
                  <a:lnTo>
                    <a:pt x="88999" y="1968454"/>
                  </a:lnTo>
                  <a:lnTo>
                    <a:pt x="112017" y="2013057"/>
                  </a:lnTo>
                  <a:lnTo>
                    <a:pt x="137524" y="2056370"/>
                  </a:lnTo>
                  <a:lnTo>
                    <a:pt x="165475" y="2098280"/>
                  </a:lnTo>
                  <a:lnTo>
                    <a:pt x="195822" y="2138679"/>
                  </a:lnTo>
                  <a:lnTo>
                    <a:pt x="228521" y="2177455"/>
                  </a:lnTo>
                  <a:lnTo>
                    <a:pt x="263525" y="2214499"/>
                  </a:lnTo>
                  <a:lnTo>
                    <a:pt x="300595" y="2249525"/>
                  </a:lnTo>
                  <a:lnTo>
                    <a:pt x="339398" y="2282241"/>
                  </a:lnTo>
                  <a:lnTo>
                    <a:pt x="379823" y="2312599"/>
                  </a:lnTo>
                  <a:lnTo>
                    <a:pt x="421759" y="2340554"/>
                  </a:lnTo>
                  <a:lnTo>
                    <a:pt x="465096" y="2366062"/>
                  </a:lnTo>
                  <a:lnTo>
                    <a:pt x="509723" y="2389078"/>
                  </a:lnTo>
                  <a:lnTo>
                    <a:pt x="555529" y="2409555"/>
                  </a:lnTo>
                  <a:lnTo>
                    <a:pt x="602405" y="2427448"/>
                  </a:lnTo>
                  <a:lnTo>
                    <a:pt x="650239" y="2442713"/>
                  </a:lnTo>
                  <a:lnTo>
                    <a:pt x="698922" y="2455304"/>
                  </a:lnTo>
                  <a:lnTo>
                    <a:pt x="748342" y="2465176"/>
                  </a:lnTo>
                  <a:lnTo>
                    <a:pt x="798389" y="2472283"/>
                  </a:lnTo>
                  <a:lnTo>
                    <a:pt x="848952" y="2476581"/>
                  </a:lnTo>
                  <a:lnTo>
                    <a:pt x="899921" y="2478024"/>
                  </a:lnTo>
                  <a:lnTo>
                    <a:pt x="7287006" y="2478024"/>
                  </a:lnTo>
                  <a:lnTo>
                    <a:pt x="7337975" y="2476581"/>
                  </a:lnTo>
                  <a:lnTo>
                    <a:pt x="7388538" y="2472283"/>
                  </a:lnTo>
                  <a:lnTo>
                    <a:pt x="7438585" y="2465176"/>
                  </a:lnTo>
                  <a:lnTo>
                    <a:pt x="7488005" y="2455304"/>
                  </a:lnTo>
                  <a:lnTo>
                    <a:pt x="7536688" y="2442713"/>
                  </a:lnTo>
                  <a:lnTo>
                    <a:pt x="7584522" y="2427448"/>
                  </a:lnTo>
                  <a:lnTo>
                    <a:pt x="7631398" y="2409555"/>
                  </a:lnTo>
                  <a:lnTo>
                    <a:pt x="7677204" y="2389078"/>
                  </a:lnTo>
                  <a:lnTo>
                    <a:pt x="7721831" y="2366062"/>
                  </a:lnTo>
                  <a:lnTo>
                    <a:pt x="7765168" y="2340554"/>
                  </a:lnTo>
                  <a:lnTo>
                    <a:pt x="7807104" y="2312599"/>
                  </a:lnTo>
                  <a:lnTo>
                    <a:pt x="7847529" y="2282241"/>
                  </a:lnTo>
                  <a:lnTo>
                    <a:pt x="7886332" y="2249525"/>
                  </a:lnTo>
                  <a:lnTo>
                    <a:pt x="7923402" y="2214499"/>
                  </a:lnTo>
                  <a:lnTo>
                    <a:pt x="7958406" y="2177455"/>
                  </a:lnTo>
                  <a:lnTo>
                    <a:pt x="7991105" y="2138679"/>
                  </a:lnTo>
                  <a:lnTo>
                    <a:pt x="8021452" y="2098280"/>
                  </a:lnTo>
                  <a:lnTo>
                    <a:pt x="8049403" y="2056370"/>
                  </a:lnTo>
                  <a:lnTo>
                    <a:pt x="8074910" y="2013057"/>
                  </a:lnTo>
                  <a:lnTo>
                    <a:pt x="8097928" y="1968454"/>
                  </a:lnTo>
                  <a:lnTo>
                    <a:pt x="8118411" y="1922668"/>
                  </a:lnTo>
                  <a:lnTo>
                    <a:pt x="8136312" y="1875812"/>
                  </a:lnTo>
                  <a:lnTo>
                    <a:pt x="8151586" y="1827995"/>
                  </a:lnTo>
                  <a:lnTo>
                    <a:pt x="8164186" y="1779327"/>
                  </a:lnTo>
                  <a:lnTo>
                    <a:pt x="8174066" y="1729919"/>
                  </a:lnTo>
                  <a:lnTo>
                    <a:pt x="8181181" y="1679881"/>
                  </a:lnTo>
                  <a:lnTo>
                    <a:pt x="8185483" y="1629323"/>
                  </a:lnTo>
                  <a:lnTo>
                    <a:pt x="8186927" y="1578356"/>
                  </a:lnTo>
                  <a:lnTo>
                    <a:pt x="8186927" y="899668"/>
                  </a:lnTo>
                  <a:lnTo>
                    <a:pt x="8185483" y="848700"/>
                  </a:lnTo>
                  <a:lnTo>
                    <a:pt x="8181181" y="798142"/>
                  </a:lnTo>
                  <a:lnTo>
                    <a:pt x="8174066" y="748104"/>
                  </a:lnTo>
                  <a:lnTo>
                    <a:pt x="8164186" y="698696"/>
                  </a:lnTo>
                  <a:lnTo>
                    <a:pt x="8151586" y="650028"/>
                  </a:lnTo>
                  <a:lnTo>
                    <a:pt x="8136312" y="602211"/>
                  </a:lnTo>
                  <a:lnTo>
                    <a:pt x="8118411" y="555355"/>
                  </a:lnTo>
                  <a:lnTo>
                    <a:pt x="8097928" y="509569"/>
                  </a:lnTo>
                  <a:lnTo>
                    <a:pt x="8074910" y="464966"/>
                  </a:lnTo>
                  <a:lnTo>
                    <a:pt x="8049403" y="421653"/>
                  </a:lnTo>
                  <a:lnTo>
                    <a:pt x="8021452" y="379743"/>
                  </a:lnTo>
                  <a:lnTo>
                    <a:pt x="7991105" y="339344"/>
                  </a:lnTo>
                  <a:lnTo>
                    <a:pt x="7958406" y="300568"/>
                  </a:lnTo>
                  <a:lnTo>
                    <a:pt x="7923402" y="263525"/>
                  </a:lnTo>
                  <a:lnTo>
                    <a:pt x="7886332" y="228498"/>
                  </a:lnTo>
                  <a:lnTo>
                    <a:pt x="7847529" y="195782"/>
                  </a:lnTo>
                  <a:lnTo>
                    <a:pt x="7807104" y="165424"/>
                  </a:lnTo>
                  <a:lnTo>
                    <a:pt x="7765168" y="137469"/>
                  </a:lnTo>
                  <a:lnTo>
                    <a:pt x="7721831" y="111961"/>
                  </a:lnTo>
                  <a:lnTo>
                    <a:pt x="7677204" y="88945"/>
                  </a:lnTo>
                  <a:lnTo>
                    <a:pt x="7631398" y="68468"/>
                  </a:lnTo>
                  <a:lnTo>
                    <a:pt x="7584522" y="50575"/>
                  </a:lnTo>
                  <a:lnTo>
                    <a:pt x="7536688" y="35310"/>
                  </a:lnTo>
                  <a:lnTo>
                    <a:pt x="7488005" y="22719"/>
                  </a:lnTo>
                  <a:lnTo>
                    <a:pt x="7438585" y="12847"/>
                  </a:lnTo>
                  <a:lnTo>
                    <a:pt x="7388538" y="5740"/>
                  </a:lnTo>
                  <a:lnTo>
                    <a:pt x="7337975" y="1442"/>
                  </a:lnTo>
                  <a:lnTo>
                    <a:pt x="7287006" y="0"/>
                  </a:lnTo>
                  <a:close/>
                </a:path>
              </a:pathLst>
            </a:custGeom>
            <a:solidFill>
              <a:srgbClr val="7E8B7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6088" y="5538215"/>
              <a:ext cx="1999488" cy="19964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30368" y="5457443"/>
              <a:ext cx="1969135" cy="1971039"/>
            </a:xfrm>
            <a:custGeom>
              <a:avLst/>
              <a:gdLst/>
              <a:ahLst/>
              <a:cxnLst/>
              <a:rect l="l" t="t" r="r" b="b"/>
              <a:pathLst>
                <a:path w="1969134" h="1971040">
                  <a:moveTo>
                    <a:pt x="984504" y="0"/>
                  </a:moveTo>
                  <a:lnTo>
                    <a:pt x="936807" y="1136"/>
                  </a:lnTo>
                  <a:lnTo>
                    <a:pt x="889695" y="4509"/>
                  </a:lnTo>
                  <a:lnTo>
                    <a:pt x="843221" y="10069"/>
                  </a:lnTo>
                  <a:lnTo>
                    <a:pt x="797436" y="17764"/>
                  </a:lnTo>
                  <a:lnTo>
                    <a:pt x="752390" y="27541"/>
                  </a:lnTo>
                  <a:lnTo>
                    <a:pt x="708137" y="39350"/>
                  </a:lnTo>
                  <a:lnTo>
                    <a:pt x="664727" y="53138"/>
                  </a:lnTo>
                  <a:lnTo>
                    <a:pt x="622212" y="68855"/>
                  </a:lnTo>
                  <a:lnTo>
                    <a:pt x="580644" y="86448"/>
                  </a:lnTo>
                  <a:lnTo>
                    <a:pt x="540074" y="105866"/>
                  </a:lnTo>
                  <a:lnTo>
                    <a:pt x="500554" y="127058"/>
                  </a:lnTo>
                  <a:lnTo>
                    <a:pt x="462136" y="149971"/>
                  </a:lnTo>
                  <a:lnTo>
                    <a:pt x="424870" y="174555"/>
                  </a:lnTo>
                  <a:lnTo>
                    <a:pt x="388809" y="200757"/>
                  </a:lnTo>
                  <a:lnTo>
                    <a:pt x="354004" y="228526"/>
                  </a:lnTo>
                  <a:lnTo>
                    <a:pt x="320507" y="257811"/>
                  </a:lnTo>
                  <a:lnTo>
                    <a:pt x="288369" y="288559"/>
                  </a:lnTo>
                  <a:lnTo>
                    <a:pt x="257642" y="320720"/>
                  </a:lnTo>
                  <a:lnTo>
                    <a:pt x="228378" y="354242"/>
                  </a:lnTo>
                  <a:lnTo>
                    <a:pt x="200628" y="389072"/>
                  </a:lnTo>
                  <a:lnTo>
                    <a:pt x="174443" y="425161"/>
                  </a:lnTo>
                  <a:lnTo>
                    <a:pt x="149876" y="462455"/>
                  </a:lnTo>
                  <a:lnTo>
                    <a:pt x="126978" y="500903"/>
                  </a:lnTo>
                  <a:lnTo>
                    <a:pt x="105800" y="540454"/>
                  </a:lnTo>
                  <a:lnTo>
                    <a:pt x="86394" y="581056"/>
                  </a:lnTo>
                  <a:lnTo>
                    <a:pt x="68812" y="622658"/>
                  </a:lnTo>
                  <a:lnTo>
                    <a:pt x="53106" y="665208"/>
                  </a:lnTo>
                  <a:lnTo>
                    <a:pt x="39326" y="708654"/>
                  </a:lnTo>
                  <a:lnTo>
                    <a:pt x="27524" y="752945"/>
                  </a:lnTo>
                  <a:lnTo>
                    <a:pt x="17753" y="798029"/>
                  </a:lnTo>
                  <a:lnTo>
                    <a:pt x="10063" y="843855"/>
                  </a:lnTo>
                  <a:lnTo>
                    <a:pt x="4507" y="890370"/>
                  </a:lnTo>
                  <a:lnTo>
                    <a:pt x="1135" y="937525"/>
                  </a:lnTo>
                  <a:lnTo>
                    <a:pt x="0" y="985265"/>
                  </a:lnTo>
                  <a:lnTo>
                    <a:pt x="1135" y="1033006"/>
                  </a:lnTo>
                  <a:lnTo>
                    <a:pt x="4507" y="1080161"/>
                  </a:lnTo>
                  <a:lnTo>
                    <a:pt x="10063" y="1126676"/>
                  </a:lnTo>
                  <a:lnTo>
                    <a:pt x="17753" y="1172502"/>
                  </a:lnTo>
                  <a:lnTo>
                    <a:pt x="27524" y="1217586"/>
                  </a:lnTo>
                  <a:lnTo>
                    <a:pt x="39326" y="1261877"/>
                  </a:lnTo>
                  <a:lnTo>
                    <a:pt x="53106" y="1305323"/>
                  </a:lnTo>
                  <a:lnTo>
                    <a:pt x="68812" y="1347873"/>
                  </a:lnTo>
                  <a:lnTo>
                    <a:pt x="86394" y="1389475"/>
                  </a:lnTo>
                  <a:lnTo>
                    <a:pt x="105800" y="1430077"/>
                  </a:lnTo>
                  <a:lnTo>
                    <a:pt x="126978" y="1469628"/>
                  </a:lnTo>
                  <a:lnTo>
                    <a:pt x="149876" y="1508076"/>
                  </a:lnTo>
                  <a:lnTo>
                    <a:pt x="174443" y="1545370"/>
                  </a:lnTo>
                  <a:lnTo>
                    <a:pt x="200628" y="1581459"/>
                  </a:lnTo>
                  <a:lnTo>
                    <a:pt x="228378" y="1616289"/>
                  </a:lnTo>
                  <a:lnTo>
                    <a:pt x="257642" y="1649811"/>
                  </a:lnTo>
                  <a:lnTo>
                    <a:pt x="288369" y="1681972"/>
                  </a:lnTo>
                  <a:lnTo>
                    <a:pt x="320507" y="1712720"/>
                  </a:lnTo>
                  <a:lnTo>
                    <a:pt x="354004" y="1742005"/>
                  </a:lnTo>
                  <a:lnTo>
                    <a:pt x="388809" y="1769774"/>
                  </a:lnTo>
                  <a:lnTo>
                    <a:pt x="424870" y="1795976"/>
                  </a:lnTo>
                  <a:lnTo>
                    <a:pt x="462136" y="1820560"/>
                  </a:lnTo>
                  <a:lnTo>
                    <a:pt x="500554" y="1843473"/>
                  </a:lnTo>
                  <a:lnTo>
                    <a:pt x="540074" y="1864665"/>
                  </a:lnTo>
                  <a:lnTo>
                    <a:pt x="580644" y="1884083"/>
                  </a:lnTo>
                  <a:lnTo>
                    <a:pt x="622212" y="1901676"/>
                  </a:lnTo>
                  <a:lnTo>
                    <a:pt x="664727" y="1917393"/>
                  </a:lnTo>
                  <a:lnTo>
                    <a:pt x="708137" y="1931181"/>
                  </a:lnTo>
                  <a:lnTo>
                    <a:pt x="752390" y="1942990"/>
                  </a:lnTo>
                  <a:lnTo>
                    <a:pt x="797436" y="1952767"/>
                  </a:lnTo>
                  <a:lnTo>
                    <a:pt x="843221" y="1960462"/>
                  </a:lnTo>
                  <a:lnTo>
                    <a:pt x="889695" y="1966022"/>
                  </a:lnTo>
                  <a:lnTo>
                    <a:pt x="936807" y="1969395"/>
                  </a:lnTo>
                  <a:lnTo>
                    <a:pt x="984504" y="1970531"/>
                  </a:lnTo>
                  <a:lnTo>
                    <a:pt x="1032200" y="1969395"/>
                  </a:lnTo>
                  <a:lnTo>
                    <a:pt x="1079312" y="1966022"/>
                  </a:lnTo>
                  <a:lnTo>
                    <a:pt x="1125786" y="1960462"/>
                  </a:lnTo>
                  <a:lnTo>
                    <a:pt x="1171571" y="1952767"/>
                  </a:lnTo>
                  <a:lnTo>
                    <a:pt x="1216617" y="1942990"/>
                  </a:lnTo>
                  <a:lnTo>
                    <a:pt x="1260870" y="1931181"/>
                  </a:lnTo>
                  <a:lnTo>
                    <a:pt x="1304280" y="1917393"/>
                  </a:lnTo>
                  <a:lnTo>
                    <a:pt x="1346795" y="1901676"/>
                  </a:lnTo>
                  <a:lnTo>
                    <a:pt x="1388363" y="1884083"/>
                  </a:lnTo>
                  <a:lnTo>
                    <a:pt x="1428933" y="1864665"/>
                  </a:lnTo>
                  <a:lnTo>
                    <a:pt x="1468453" y="1843473"/>
                  </a:lnTo>
                  <a:lnTo>
                    <a:pt x="1506871" y="1820560"/>
                  </a:lnTo>
                  <a:lnTo>
                    <a:pt x="1544137" y="1795976"/>
                  </a:lnTo>
                  <a:lnTo>
                    <a:pt x="1580198" y="1769774"/>
                  </a:lnTo>
                  <a:lnTo>
                    <a:pt x="1615003" y="1742005"/>
                  </a:lnTo>
                  <a:lnTo>
                    <a:pt x="1648500" y="1712720"/>
                  </a:lnTo>
                  <a:lnTo>
                    <a:pt x="1680638" y="1681972"/>
                  </a:lnTo>
                  <a:lnTo>
                    <a:pt x="1711365" y="1649811"/>
                  </a:lnTo>
                  <a:lnTo>
                    <a:pt x="1740629" y="1616289"/>
                  </a:lnTo>
                  <a:lnTo>
                    <a:pt x="1768379" y="1581459"/>
                  </a:lnTo>
                  <a:lnTo>
                    <a:pt x="1794564" y="1545370"/>
                  </a:lnTo>
                  <a:lnTo>
                    <a:pt x="1819131" y="1508076"/>
                  </a:lnTo>
                  <a:lnTo>
                    <a:pt x="1842029" y="1469628"/>
                  </a:lnTo>
                  <a:lnTo>
                    <a:pt x="1863207" y="1430077"/>
                  </a:lnTo>
                  <a:lnTo>
                    <a:pt x="1882613" y="1389475"/>
                  </a:lnTo>
                  <a:lnTo>
                    <a:pt x="1900195" y="1347873"/>
                  </a:lnTo>
                  <a:lnTo>
                    <a:pt x="1915901" y="1305323"/>
                  </a:lnTo>
                  <a:lnTo>
                    <a:pt x="1929681" y="1261877"/>
                  </a:lnTo>
                  <a:lnTo>
                    <a:pt x="1941483" y="1217586"/>
                  </a:lnTo>
                  <a:lnTo>
                    <a:pt x="1951254" y="1172502"/>
                  </a:lnTo>
                  <a:lnTo>
                    <a:pt x="1958944" y="1126676"/>
                  </a:lnTo>
                  <a:lnTo>
                    <a:pt x="1964500" y="1080161"/>
                  </a:lnTo>
                  <a:lnTo>
                    <a:pt x="1967872" y="1033006"/>
                  </a:lnTo>
                  <a:lnTo>
                    <a:pt x="1969008" y="985265"/>
                  </a:lnTo>
                  <a:lnTo>
                    <a:pt x="1967872" y="937525"/>
                  </a:lnTo>
                  <a:lnTo>
                    <a:pt x="1964500" y="890370"/>
                  </a:lnTo>
                  <a:lnTo>
                    <a:pt x="1958944" y="843855"/>
                  </a:lnTo>
                  <a:lnTo>
                    <a:pt x="1951254" y="798029"/>
                  </a:lnTo>
                  <a:lnTo>
                    <a:pt x="1941483" y="752945"/>
                  </a:lnTo>
                  <a:lnTo>
                    <a:pt x="1929681" y="708654"/>
                  </a:lnTo>
                  <a:lnTo>
                    <a:pt x="1915901" y="665208"/>
                  </a:lnTo>
                  <a:lnTo>
                    <a:pt x="1900195" y="622658"/>
                  </a:lnTo>
                  <a:lnTo>
                    <a:pt x="1882613" y="581056"/>
                  </a:lnTo>
                  <a:lnTo>
                    <a:pt x="1863207" y="540454"/>
                  </a:lnTo>
                  <a:lnTo>
                    <a:pt x="1842029" y="500903"/>
                  </a:lnTo>
                  <a:lnTo>
                    <a:pt x="1819131" y="462455"/>
                  </a:lnTo>
                  <a:lnTo>
                    <a:pt x="1794564" y="425161"/>
                  </a:lnTo>
                  <a:lnTo>
                    <a:pt x="1768379" y="389072"/>
                  </a:lnTo>
                  <a:lnTo>
                    <a:pt x="1740629" y="354242"/>
                  </a:lnTo>
                  <a:lnTo>
                    <a:pt x="1711365" y="320720"/>
                  </a:lnTo>
                  <a:lnTo>
                    <a:pt x="1680638" y="288559"/>
                  </a:lnTo>
                  <a:lnTo>
                    <a:pt x="1648500" y="257811"/>
                  </a:lnTo>
                  <a:lnTo>
                    <a:pt x="1615003" y="228526"/>
                  </a:lnTo>
                  <a:lnTo>
                    <a:pt x="1580198" y="200757"/>
                  </a:lnTo>
                  <a:lnTo>
                    <a:pt x="1544137" y="174555"/>
                  </a:lnTo>
                  <a:lnTo>
                    <a:pt x="1506871" y="149971"/>
                  </a:lnTo>
                  <a:lnTo>
                    <a:pt x="1468453" y="127058"/>
                  </a:lnTo>
                  <a:lnTo>
                    <a:pt x="1428933" y="105866"/>
                  </a:lnTo>
                  <a:lnTo>
                    <a:pt x="1388363" y="86448"/>
                  </a:lnTo>
                  <a:lnTo>
                    <a:pt x="1346795" y="68855"/>
                  </a:lnTo>
                  <a:lnTo>
                    <a:pt x="1304280" y="53138"/>
                  </a:lnTo>
                  <a:lnTo>
                    <a:pt x="1260870" y="39350"/>
                  </a:lnTo>
                  <a:lnTo>
                    <a:pt x="1216617" y="27541"/>
                  </a:lnTo>
                  <a:lnTo>
                    <a:pt x="1171571" y="17764"/>
                  </a:lnTo>
                  <a:lnTo>
                    <a:pt x="1125786" y="10069"/>
                  </a:lnTo>
                  <a:lnTo>
                    <a:pt x="1079312" y="4509"/>
                  </a:lnTo>
                  <a:lnTo>
                    <a:pt x="1032200" y="1136"/>
                  </a:lnTo>
                  <a:lnTo>
                    <a:pt x="984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939284" y="2575560"/>
            <a:ext cx="8187055" cy="2478405"/>
            <a:chOff x="4939284" y="2575560"/>
            <a:chExt cx="8187055" cy="2478405"/>
          </a:xfrm>
        </p:grpSpPr>
        <p:sp>
          <p:nvSpPr>
            <p:cNvPr id="8" name="object 8" descr=""/>
            <p:cNvSpPr/>
            <p:nvPr/>
          </p:nvSpPr>
          <p:spPr>
            <a:xfrm>
              <a:off x="4939284" y="2575560"/>
              <a:ext cx="8187055" cy="2478405"/>
            </a:xfrm>
            <a:custGeom>
              <a:avLst/>
              <a:gdLst/>
              <a:ahLst/>
              <a:cxnLst/>
              <a:rect l="l" t="t" r="r" b="b"/>
              <a:pathLst>
                <a:path w="8187055" h="2478404">
                  <a:moveTo>
                    <a:pt x="7287006" y="0"/>
                  </a:moveTo>
                  <a:lnTo>
                    <a:pt x="899921" y="0"/>
                  </a:lnTo>
                  <a:lnTo>
                    <a:pt x="848952" y="1442"/>
                  </a:lnTo>
                  <a:lnTo>
                    <a:pt x="798389" y="5740"/>
                  </a:lnTo>
                  <a:lnTo>
                    <a:pt x="748342" y="12847"/>
                  </a:lnTo>
                  <a:lnTo>
                    <a:pt x="698922" y="22719"/>
                  </a:lnTo>
                  <a:lnTo>
                    <a:pt x="650239" y="35310"/>
                  </a:lnTo>
                  <a:lnTo>
                    <a:pt x="602405" y="50575"/>
                  </a:lnTo>
                  <a:lnTo>
                    <a:pt x="555529" y="68468"/>
                  </a:lnTo>
                  <a:lnTo>
                    <a:pt x="509723" y="88945"/>
                  </a:lnTo>
                  <a:lnTo>
                    <a:pt x="465096" y="111961"/>
                  </a:lnTo>
                  <a:lnTo>
                    <a:pt x="421759" y="137469"/>
                  </a:lnTo>
                  <a:lnTo>
                    <a:pt x="379823" y="165424"/>
                  </a:lnTo>
                  <a:lnTo>
                    <a:pt x="339398" y="195782"/>
                  </a:lnTo>
                  <a:lnTo>
                    <a:pt x="300595" y="228498"/>
                  </a:lnTo>
                  <a:lnTo>
                    <a:pt x="263525" y="263525"/>
                  </a:lnTo>
                  <a:lnTo>
                    <a:pt x="228521" y="300568"/>
                  </a:lnTo>
                  <a:lnTo>
                    <a:pt x="195822" y="339344"/>
                  </a:lnTo>
                  <a:lnTo>
                    <a:pt x="165475" y="379743"/>
                  </a:lnTo>
                  <a:lnTo>
                    <a:pt x="137524" y="421653"/>
                  </a:lnTo>
                  <a:lnTo>
                    <a:pt x="112017" y="464966"/>
                  </a:lnTo>
                  <a:lnTo>
                    <a:pt x="88999" y="509569"/>
                  </a:lnTo>
                  <a:lnTo>
                    <a:pt x="68516" y="555355"/>
                  </a:lnTo>
                  <a:lnTo>
                    <a:pt x="50615" y="602211"/>
                  </a:lnTo>
                  <a:lnTo>
                    <a:pt x="35341" y="650028"/>
                  </a:lnTo>
                  <a:lnTo>
                    <a:pt x="22741" y="698696"/>
                  </a:lnTo>
                  <a:lnTo>
                    <a:pt x="12861" y="748104"/>
                  </a:lnTo>
                  <a:lnTo>
                    <a:pt x="5746" y="798142"/>
                  </a:lnTo>
                  <a:lnTo>
                    <a:pt x="1444" y="848700"/>
                  </a:lnTo>
                  <a:lnTo>
                    <a:pt x="0" y="899668"/>
                  </a:lnTo>
                  <a:lnTo>
                    <a:pt x="0" y="1578356"/>
                  </a:lnTo>
                  <a:lnTo>
                    <a:pt x="1444" y="1629323"/>
                  </a:lnTo>
                  <a:lnTo>
                    <a:pt x="5746" y="1679881"/>
                  </a:lnTo>
                  <a:lnTo>
                    <a:pt x="12861" y="1729919"/>
                  </a:lnTo>
                  <a:lnTo>
                    <a:pt x="22741" y="1779327"/>
                  </a:lnTo>
                  <a:lnTo>
                    <a:pt x="35341" y="1827995"/>
                  </a:lnTo>
                  <a:lnTo>
                    <a:pt x="50615" y="1875812"/>
                  </a:lnTo>
                  <a:lnTo>
                    <a:pt x="68516" y="1922668"/>
                  </a:lnTo>
                  <a:lnTo>
                    <a:pt x="88999" y="1968454"/>
                  </a:lnTo>
                  <a:lnTo>
                    <a:pt x="112017" y="2013057"/>
                  </a:lnTo>
                  <a:lnTo>
                    <a:pt x="137524" y="2056370"/>
                  </a:lnTo>
                  <a:lnTo>
                    <a:pt x="165475" y="2098280"/>
                  </a:lnTo>
                  <a:lnTo>
                    <a:pt x="195822" y="2138679"/>
                  </a:lnTo>
                  <a:lnTo>
                    <a:pt x="228521" y="2177455"/>
                  </a:lnTo>
                  <a:lnTo>
                    <a:pt x="263525" y="2214499"/>
                  </a:lnTo>
                  <a:lnTo>
                    <a:pt x="300595" y="2249525"/>
                  </a:lnTo>
                  <a:lnTo>
                    <a:pt x="339398" y="2282241"/>
                  </a:lnTo>
                  <a:lnTo>
                    <a:pt x="379823" y="2312599"/>
                  </a:lnTo>
                  <a:lnTo>
                    <a:pt x="421759" y="2340554"/>
                  </a:lnTo>
                  <a:lnTo>
                    <a:pt x="465096" y="2366062"/>
                  </a:lnTo>
                  <a:lnTo>
                    <a:pt x="509723" y="2389078"/>
                  </a:lnTo>
                  <a:lnTo>
                    <a:pt x="555529" y="2409555"/>
                  </a:lnTo>
                  <a:lnTo>
                    <a:pt x="602405" y="2427448"/>
                  </a:lnTo>
                  <a:lnTo>
                    <a:pt x="650239" y="2442713"/>
                  </a:lnTo>
                  <a:lnTo>
                    <a:pt x="698922" y="2455304"/>
                  </a:lnTo>
                  <a:lnTo>
                    <a:pt x="748342" y="2465176"/>
                  </a:lnTo>
                  <a:lnTo>
                    <a:pt x="798389" y="2472283"/>
                  </a:lnTo>
                  <a:lnTo>
                    <a:pt x="848952" y="2476581"/>
                  </a:lnTo>
                  <a:lnTo>
                    <a:pt x="899921" y="2478024"/>
                  </a:lnTo>
                  <a:lnTo>
                    <a:pt x="7287006" y="2478024"/>
                  </a:lnTo>
                  <a:lnTo>
                    <a:pt x="7337975" y="2476581"/>
                  </a:lnTo>
                  <a:lnTo>
                    <a:pt x="7388538" y="2472283"/>
                  </a:lnTo>
                  <a:lnTo>
                    <a:pt x="7438585" y="2465176"/>
                  </a:lnTo>
                  <a:lnTo>
                    <a:pt x="7488005" y="2455304"/>
                  </a:lnTo>
                  <a:lnTo>
                    <a:pt x="7536688" y="2442713"/>
                  </a:lnTo>
                  <a:lnTo>
                    <a:pt x="7584522" y="2427448"/>
                  </a:lnTo>
                  <a:lnTo>
                    <a:pt x="7631398" y="2409555"/>
                  </a:lnTo>
                  <a:lnTo>
                    <a:pt x="7677204" y="2389078"/>
                  </a:lnTo>
                  <a:lnTo>
                    <a:pt x="7721831" y="2366062"/>
                  </a:lnTo>
                  <a:lnTo>
                    <a:pt x="7765168" y="2340554"/>
                  </a:lnTo>
                  <a:lnTo>
                    <a:pt x="7807104" y="2312599"/>
                  </a:lnTo>
                  <a:lnTo>
                    <a:pt x="7847529" y="2282241"/>
                  </a:lnTo>
                  <a:lnTo>
                    <a:pt x="7886332" y="2249525"/>
                  </a:lnTo>
                  <a:lnTo>
                    <a:pt x="7923402" y="2214499"/>
                  </a:lnTo>
                  <a:lnTo>
                    <a:pt x="7958406" y="2177455"/>
                  </a:lnTo>
                  <a:lnTo>
                    <a:pt x="7991105" y="2138679"/>
                  </a:lnTo>
                  <a:lnTo>
                    <a:pt x="8021452" y="2098280"/>
                  </a:lnTo>
                  <a:lnTo>
                    <a:pt x="8049403" y="2056370"/>
                  </a:lnTo>
                  <a:lnTo>
                    <a:pt x="8074910" y="2013057"/>
                  </a:lnTo>
                  <a:lnTo>
                    <a:pt x="8097928" y="1968454"/>
                  </a:lnTo>
                  <a:lnTo>
                    <a:pt x="8118411" y="1922668"/>
                  </a:lnTo>
                  <a:lnTo>
                    <a:pt x="8136312" y="1875812"/>
                  </a:lnTo>
                  <a:lnTo>
                    <a:pt x="8151586" y="1827995"/>
                  </a:lnTo>
                  <a:lnTo>
                    <a:pt x="8164186" y="1779327"/>
                  </a:lnTo>
                  <a:lnTo>
                    <a:pt x="8174066" y="1729919"/>
                  </a:lnTo>
                  <a:lnTo>
                    <a:pt x="8181181" y="1679881"/>
                  </a:lnTo>
                  <a:lnTo>
                    <a:pt x="8185483" y="1629323"/>
                  </a:lnTo>
                  <a:lnTo>
                    <a:pt x="8186927" y="1578356"/>
                  </a:lnTo>
                  <a:lnTo>
                    <a:pt x="8186927" y="899668"/>
                  </a:lnTo>
                  <a:lnTo>
                    <a:pt x="8185483" y="848700"/>
                  </a:lnTo>
                  <a:lnTo>
                    <a:pt x="8181181" y="798142"/>
                  </a:lnTo>
                  <a:lnTo>
                    <a:pt x="8174066" y="748104"/>
                  </a:lnTo>
                  <a:lnTo>
                    <a:pt x="8164186" y="698696"/>
                  </a:lnTo>
                  <a:lnTo>
                    <a:pt x="8151586" y="650028"/>
                  </a:lnTo>
                  <a:lnTo>
                    <a:pt x="8136312" y="602211"/>
                  </a:lnTo>
                  <a:lnTo>
                    <a:pt x="8118411" y="555355"/>
                  </a:lnTo>
                  <a:lnTo>
                    <a:pt x="8097928" y="509569"/>
                  </a:lnTo>
                  <a:lnTo>
                    <a:pt x="8074910" y="464966"/>
                  </a:lnTo>
                  <a:lnTo>
                    <a:pt x="8049403" y="421653"/>
                  </a:lnTo>
                  <a:lnTo>
                    <a:pt x="8021452" y="379743"/>
                  </a:lnTo>
                  <a:lnTo>
                    <a:pt x="7991105" y="339344"/>
                  </a:lnTo>
                  <a:lnTo>
                    <a:pt x="7958406" y="300568"/>
                  </a:lnTo>
                  <a:lnTo>
                    <a:pt x="7923402" y="263525"/>
                  </a:lnTo>
                  <a:lnTo>
                    <a:pt x="7886332" y="228498"/>
                  </a:lnTo>
                  <a:lnTo>
                    <a:pt x="7847529" y="195782"/>
                  </a:lnTo>
                  <a:lnTo>
                    <a:pt x="7807104" y="165424"/>
                  </a:lnTo>
                  <a:lnTo>
                    <a:pt x="7765168" y="137469"/>
                  </a:lnTo>
                  <a:lnTo>
                    <a:pt x="7721831" y="111961"/>
                  </a:lnTo>
                  <a:lnTo>
                    <a:pt x="7677204" y="88945"/>
                  </a:lnTo>
                  <a:lnTo>
                    <a:pt x="7631398" y="68468"/>
                  </a:lnTo>
                  <a:lnTo>
                    <a:pt x="7584522" y="50575"/>
                  </a:lnTo>
                  <a:lnTo>
                    <a:pt x="7536688" y="35310"/>
                  </a:lnTo>
                  <a:lnTo>
                    <a:pt x="7488005" y="22719"/>
                  </a:lnTo>
                  <a:lnTo>
                    <a:pt x="7438585" y="12847"/>
                  </a:lnTo>
                  <a:lnTo>
                    <a:pt x="7388538" y="5740"/>
                  </a:lnTo>
                  <a:lnTo>
                    <a:pt x="7337975" y="1442"/>
                  </a:lnTo>
                  <a:lnTo>
                    <a:pt x="7287006" y="0"/>
                  </a:lnTo>
                  <a:close/>
                </a:path>
              </a:pathLst>
            </a:custGeom>
            <a:solidFill>
              <a:srgbClr val="7E8B7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6088" y="2880360"/>
              <a:ext cx="1999488" cy="199644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230368" y="2799588"/>
              <a:ext cx="1969135" cy="1971039"/>
            </a:xfrm>
            <a:custGeom>
              <a:avLst/>
              <a:gdLst/>
              <a:ahLst/>
              <a:cxnLst/>
              <a:rect l="l" t="t" r="r" b="b"/>
              <a:pathLst>
                <a:path w="1969134" h="1971039">
                  <a:moveTo>
                    <a:pt x="984504" y="0"/>
                  </a:moveTo>
                  <a:lnTo>
                    <a:pt x="936807" y="1136"/>
                  </a:lnTo>
                  <a:lnTo>
                    <a:pt x="889695" y="4509"/>
                  </a:lnTo>
                  <a:lnTo>
                    <a:pt x="843221" y="10069"/>
                  </a:lnTo>
                  <a:lnTo>
                    <a:pt x="797436" y="17764"/>
                  </a:lnTo>
                  <a:lnTo>
                    <a:pt x="752390" y="27541"/>
                  </a:lnTo>
                  <a:lnTo>
                    <a:pt x="708137" y="39350"/>
                  </a:lnTo>
                  <a:lnTo>
                    <a:pt x="664727" y="53138"/>
                  </a:lnTo>
                  <a:lnTo>
                    <a:pt x="622212" y="68855"/>
                  </a:lnTo>
                  <a:lnTo>
                    <a:pt x="580644" y="86448"/>
                  </a:lnTo>
                  <a:lnTo>
                    <a:pt x="540074" y="105866"/>
                  </a:lnTo>
                  <a:lnTo>
                    <a:pt x="500554" y="127058"/>
                  </a:lnTo>
                  <a:lnTo>
                    <a:pt x="462136" y="149971"/>
                  </a:lnTo>
                  <a:lnTo>
                    <a:pt x="424870" y="174555"/>
                  </a:lnTo>
                  <a:lnTo>
                    <a:pt x="388809" y="200757"/>
                  </a:lnTo>
                  <a:lnTo>
                    <a:pt x="354004" y="228526"/>
                  </a:lnTo>
                  <a:lnTo>
                    <a:pt x="320507" y="257811"/>
                  </a:lnTo>
                  <a:lnTo>
                    <a:pt x="288369" y="288559"/>
                  </a:lnTo>
                  <a:lnTo>
                    <a:pt x="257642" y="320720"/>
                  </a:lnTo>
                  <a:lnTo>
                    <a:pt x="228378" y="354242"/>
                  </a:lnTo>
                  <a:lnTo>
                    <a:pt x="200628" y="389072"/>
                  </a:lnTo>
                  <a:lnTo>
                    <a:pt x="174443" y="425161"/>
                  </a:lnTo>
                  <a:lnTo>
                    <a:pt x="149876" y="462455"/>
                  </a:lnTo>
                  <a:lnTo>
                    <a:pt x="126978" y="500903"/>
                  </a:lnTo>
                  <a:lnTo>
                    <a:pt x="105800" y="540454"/>
                  </a:lnTo>
                  <a:lnTo>
                    <a:pt x="86394" y="581056"/>
                  </a:lnTo>
                  <a:lnTo>
                    <a:pt x="68812" y="622658"/>
                  </a:lnTo>
                  <a:lnTo>
                    <a:pt x="53106" y="665208"/>
                  </a:lnTo>
                  <a:lnTo>
                    <a:pt x="39326" y="708654"/>
                  </a:lnTo>
                  <a:lnTo>
                    <a:pt x="27524" y="752945"/>
                  </a:lnTo>
                  <a:lnTo>
                    <a:pt x="17753" y="798029"/>
                  </a:lnTo>
                  <a:lnTo>
                    <a:pt x="10063" y="843855"/>
                  </a:lnTo>
                  <a:lnTo>
                    <a:pt x="4507" y="890370"/>
                  </a:lnTo>
                  <a:lnTo>
                    <a:pt x="1135" y="937525"/>
                  </a:lnTo>
                  <a:lnTo>
                    <a:pt x="0" y="985265"/>
                  </a:lnTo>
                  <a:lnTo>
                    <a:pt x="1135" y="1033006"/>
                  </a:lnTo>
                  <a:lnTo>
                    <a:pt x="4507" y="1080161"/>
                  </a:lnTo>
                  <a:lnTo>
                    <a:pt x="10063" y="1126676"/>
                  </a:lnTo>
                  <a:lnTo>
                    <a:pt x="17753" y="1172502"/>
                  </a:lnTo>
                  <a:lnTo>
                    <a:pt x="27524" y="1217586"/>
                  </a:lnTo>
                  <a:lnTo>
                    <a:pt x="39326" y="1261877"/>
                  </a:lnTo>
                  <a:lnTo>
                    <a:pt x="53106" y="1305323"/>
                  </a:lnTo>
                  <a:lnTo>
                    <a:pt x="68812" y="1347873"/>
                  </a:lnTo>
                  <a:lnTo>
                    <a:pt x="86394" y="1389475"/>
                  </a:lnTo>
                  <a:lnTo>
                    <a:pt x="105800" y="1430077"/>
                  </a:lnTo>
                  <a:lnTo>
                    <a:pt x="126978" y="1469628"/>
                  </a:lnTo>
                  <a:lnTo>
                    <a:pt x="149876" y="1508076"/>
                  </a:lnTo>
                  <a:lnTo>
                    <a:pt x="174443" y="1545370"/>
                  </a:lnTo>
                  <a:lnTo>
                    <a:pt x="200628" y="1581459"/>
                  </a:lnTo>
                  <a:lnTo>
                    <a:pt x="228378" y="1616289"/>
                  </a:lnTo>
                  <a:lnTo>
                    <a:pt x="257642" y="1649811"/>
                  </a:lnTo>
                  <a:lnTo>
                    <a:pt x="288369" y="1681972"/>
                  </a:lnTo>
                  <a:lnTo>
                    <a:pt x="320507" y="1712720"/>
                  </a:lnTo>
                  <a:lnTo>
                    <a:pt x="354004" y="1742005"/>
                  </a:lnTo>
                  <a:lnTo>
                    <a:pt x="388809" y="1769774"/>
                  </a:lnTo>
                  <a:lnTo>
                    <a:pt x="424870" y="1795976"/>
                  </a:lnTo>
                  <a:lnTo>
                    <a:pt x="462136" y="1820560"/>
                  </a:lnTo>
                  <a:lnTo>
                    <a:pt x="500554" y="1843473"/>
                  </a:lnTo>
                  <a:lnTo>
                    <a:pt x="540074" y="1864665"/>
                  </a:lnTo>
                  <a:lnTo>
                    <a:pt x="580644" y="1884083"/>
                  </a:lnTo>
                  <a:lnTo>
                    <a:pt x="622212" y="1901676"/>
                  </a:lnTo>
                  <a:lnTo>
                    <a:pt x="664727" y="1917393"/>
                  </a:lnTo>
                  <a:lnTo>
                    <a:pt x="708137" y="1931181"/>
                  </a:lnTo>
                  <a:lnTo>
                    <a:pt x="752390" y="1942990"/>
                  </a:lnTo>
                  <a:lnTo>
                    <a:pt x="797436" y="1952767"/>
                  </a:lnTo>
                  <a:lnTo>
                    <a:pt x="843221" y="1960462"/>
                  </a:lnTo>
                  <a:lnTo>
                    <a:pt x="889695" y="1966022"/>
                  </a:lnTo>
                  <a:lnTo>
                    <a:pt x="936807" y="1969395"/>
                  </a:lnTo>
                  <a:lnTo>
                    <a:pt x="984504" y="1970531"/>
                  </a:lnTo>
                  <a:lnTo>
                    <a:pt x="1032200" y="1969395"/>
                  </a:lnTo>
                  <a:lnTo>
                    <a:pt x="1079312" y="1966022"/>
                  </a:lnTo>
                  <a:lnTo>
                    <a:pt x="1125786" y="1960462"/>
                  </a:lnTo>
                  <a:lnTo>
                    <a:pt x="1171571" y="1952767"/>
                  </a:lnTo>
                  <a:lnTo>
                    <a:pt x="1216617" y="1942990"/>
                  </a:lnTo>
                  <a:lnTo>
                    <a:pt x="1260870" y="1931181"/>
                  </a:lnTo>
                  <a:lnTo>
                    <a:pt x="1304280" y="1917393"/>
                  </a:lnTo>
                  <a:lnTo>
                    <a:pt x="1346795" y="1901676"/>
                  </a:lnTo>
                  <a:lnTo>
                    <a:pt x="1388363" y="1884083"/>
                  </a:lnTo>
                  <a:lnTo>
                    <a:pt x="1428933" y="1864665"/>
                  </a:lnTo>
                  <a:lnTo>
                    <a:pt x="1468453" y="1843473"/>
                  </a:lnTo>
                  <a:lnTo>
                    <a:pt x="1506871" y="1820560"/>
                  </a:lnTo>
                  <a:lnTo>
                    <a:pt x="1544137" y="1795976"/>
                  </a:lnTo>
                  <a:lnTo>
                    <a:pt x="1580198" y="1769774"/>
                  </a:lnTo>
                  <a:lnTo>
                    <a:pt x="1615003" y="1742005"/>
                  </a:lnTo>
                  <a:lnTo>
                    <a:pt x="1648500" y="1712720"/>
                  </a:lnTo>
                  <a:lnTo>
                    <a:pt x="1680638" y="1681972"/>
                  </a:lnTo>
                  <a:lnTo>
                    <a:pt x="1711365" y="1649811"/>
                  </a:lnTo>
                  <a:lnTo>
                    <a:pt x="1740629" y="1616289"/>
                  </a:lnTo>
                  <a:lnTo>
                    <a:pt x="1768379" y="1581459"/>
                  </a:lnTo>
                  <a:lnTo>
                    <a:pt x="1794564" y="1545370"/>
                  </a:lnTo>
                  <a:lnTo>
                    <a:pt x="1819131" y="1508076"/>
                  </a:lnTo>
                  <a:lnTo>
                    <a:pt x="1842029" y="1469628"/>
                  </a:lnTo>
                  <a:lnTo>
                    <a:pt x="1863207" y="1430077"/>
                  </a:lnTo>
                  <a:lnTo>
                    <a:pt x="1882613" y="1389475"/>
                  </a:lnTo>
                  <a:lnTo>
                    <a:pt x="1900195" y="1347873"/>
                  </a:lnTo>
                  <a:lnTo>
                    <a:pt x="1915901" y="1305323"/>
                  </a:lnTo>
                  <a:lnTo>
                    <a:pt x="1929681" y="1261877"/>
                  </a:lnTo>
                  <a:lnTo>
                    <a:pt x="1941483" y="1217586"/>
                  </a:lnTo>
                  <a:lnTo>
                    <a:pt x="1951254" y="1172502"/>
                  </a:lnTo>
                  <a:lnTo>
                    <a:pt x="1958944" y="1126676"/>
                  </a:lnTo>
                  <a:lnTo>
                    <a:pt x="1964500" y="1080161"/>
                  </a:lnTo>
                  <a:lnTo>
                    <a:pt x="1967872" y="1033006"/>
                  </a:lnTo>
                  <a:lnTo>
                    <a:pt x="1969008" y="985265"/>
                  </a:lnTo>
                  <a:lnTo>
                    <a:pt x="1967872" y="937525"/>
                  </a:lnTo>
                  <a:lnTo>
                    <a:pt x="1964500" y="890370"/>
                  </a:lnTo>
                  <a:lnTo>
                    <a:pt x="1958944" y="843855"/>
                  </a:lnTo>
                  <a:lnTo>
                    <a:pt x="1951254" y="798029"/>
                  </a:lnTo>
                  <a:lnTo>
                    <a:pt x="1941483" y="752945"/>
                  </a:lnTo>
                  <a:lnTo>
                    <a:pt x="1929681" y="708654"/>
                  </a:lnTo>
                  <a:lnTo>
                    <a:pt x="1915901" y="665208"/>
                  </a:lnTo>
                  <a:lnTo>
                    <a:pt x="1900195" y="622658"/>
                  </a:lnTo>
                  <a:lnTo>
                    <a:pt x="1882613" y="581056"/>
                  </a:lnTo>
                  <a:lnTo>
                    <a:pt x="1863207" y="540454"/>
                  </a:lnTo>
                  <a:lnTo>
                    <a:pt x="1842029" y="500903"/>
                  </a:lnTo>
                  <a:lnTo>
                    <a:pt x="1819131" y="462455"/>
                  </a:lnTo>
                  <a:lnTo>
                    <a:pt x="1794564" y="425161"/>
                  </a:lnTo>
                  <a:lnTo>
                    <a:pt x="1768379" y="389072"/>
                  </a:lnTo>
                  <a:lnTo>
                    <a:pt x="1740629" y="354242"/>
                  </a:lnTo>
                  <a:lnTo>
                    <a:pt x="1711365" y="320720"/>
                  </a:lnTo>
                  <a:lnTo>
                    <a:pt x="1680638" y="288559"/>
                  </a:lnTo>
                  <a:lnTo>
                    <a:pt x="1648500" y="257811"/>
                  </a:lnTo>
                  <a:lnTo>
                    <a:pt x="1615003" y="228526"/>
                  </a:lnTo>
                  <a:lnTo>
                    <a:pt x="1580198" y="200757"/>
                  </a:lnTo>
                  <a:lnTo>
                    <a:pt x="1544137" y="174555"/>
                  </a:lnTo>
                  <a:lnTo>
                    <a:pt x="1506871" y="149971"/>
                  </a:lnTo>
                  <a:lnTo>
                    <a:pt x="1468453" y="127058"/>
                  </a:lnTo>
                  <a:lnTo>
                    <a:pt x="1428933" y="105866"/>
                  </a:lnTo>
                  <a:lnTo>
                    <a:pt x="1388363" y="86448"/>
                  </a:lnTo>
                  <a:lnTo>
                    <a:pt x="1346795" y="68855"/>
                  </a:lnTo>
                  <a:lnTo>
                    <a:pt x="1304280" y="53138"/>
                  </a:lnTo>
                  <a:lnTo>
                    <a:pt x="1260870" y="39350"/>
                  </a:lnTo>
                  <a:lnTo>
                    <a:pt x="1216617" y="27541"/>
                  </a:lnTo>
                  <a:lnTo>
                    <a:pt x="1171571" y="17764"/>
                  </a:lnTo>
                  <a:lnTo>
                    <a:pt x="1125786" y="10069"/>
                  </a:lnTo>
                  <a:lnTo>
                    <a:pt x="1079312" y="4509"/>
                  </a:lnTo>
                  <a:lnTo>
                    <a:pt x="1032200" y="1136"/>
                  </a:lnTo>
                  <a:lnTo>
                    <a:pt x="984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371600"/>
          </a:xfrm>
          <a:custGeom>
            <a:avLst/>
            <a:gdLst/>
            <a:ahLst/>
            <a:cxnLst/>
            <a:rect l="l" t="t" r="r" b="b"/>
            <a:pathLst>
              <a:path w="18288000" h="1371600">
                <a:moveTo>
                  <a:pt x="18288000" y="0"/>
                </a:moveTo>
                <a:lnTo>
                  <a:pt x="0" y="0"/>
                </a:lnTo>
                <a:lnTo>
                  <a:pt x="0" y="1371600"/>
                </a:lnTo>
                <a:lnTo>
                  <a:pt x="18288000" y="13716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580888" y="5698311"/>
            <a:ext cx="1268095" cy="622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39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1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4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586476" y="6384111"/>
            <a:ext cx="1258570" cy="622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003538" y="5527319"/>
            <a:ext cx="1678939" cy="16503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 marR="5080" indent="-9525">
              <a:lnSpc>
                <a:spcPct val="115900"/>
              </a:lnSpc>
              <a:spcBef>
                <a:spcPts val="100"/>
              </a:spcBef>
            </a:pPr>
            <a:r>
              <a:rPr dirty="0" sz="460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35">
                <a:solidFill>
                  <a:srgbClr val="FFFFFF"/>
                </a:solidFill>
                <a:latin typeface="Arial"/>
                <a:cs typeface="Arial"/>
              </a:rPr>
              <a:t>9.20%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555996" y="3358337"/>
            <a:ext cx="1320800" cy="673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015731" y="2829339"/>
            <a:ext cx="3938270" cy="1598295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44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dirty="0" sz="44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120">
                <a:solidFill>
                  <a:srgbClr val="FFFFFF"/>
                </a:solidFill>
                <a:latin typeface="Arial"/>
                <a:cs typeface="Arial"/>
              </a:rPr>
              <a:t>6.8</a:t>
            </a:r>
            <a:r>
              <a:rPr dirty="0" sz="4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81675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0"/>
              <a:t> </a:t>
            </a:r>
            <a:r>
              <a:rPr dirty="0" sz="7000" spc="-425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76044"/>
            <a:ext cx="9793605" cy="2542540"/>
            <a:chOff x="0" y="1876044"/>
            <a:chExt cx="9793605" cy="2542540"/>
          </a:xfrm>
        </p:grpSpPr>
        <p:sp>
          <p:nvSpPr>
            <p:cNvPr id="5" name="object 5" descr=""/>
            <p:cNvSpPr/>
            <p:nvPr/>
          </p:nvSpPr>
          <p:spPr>
            <a:xfrm>
              <a:off x="3445764" y="1876044"/>
              <a:ext cx="6347460" cy="2542540"/>
            </a:xfrm>
            <a:custGeom>
              <a:avLst/>
              <a:gdLst/>
              <a:ahLst/>
              <a:cxnLst/>
              <a:rect l="l" t="t" r="r" b="b"/>
              <a:pathLst>
                <a:path w="6347459" h="2542540">
                  <a:moveTo>
                    <a:pt x="6237351" y="0"/>
                  </a:moveTo>
                  <a:lnTo>
                    <a:pt x="110109" y="0"/>
                  </a:lnTo>
                  <a:lnTo>
                    <a:pt x="67294" y="8667"/>
                  </a:lnTo>
                  <a:lnTo>
                    <a:pt x="32289" y="32289"/>
                  </a:lnTo>
                  <a:lnTo>
                    <a:pt x="8667" y="67294"/>
                  </a:lnTo>
                  <a:lnTo>
                    <a:pt x="0" y="110108"/>
                  </a:lnTo>
                  <a:lnTo>
                    <a:pt x="0" y="2431922"/>
                  </a:lnTo>
                  <a:lnTo>
                    <a:pt x="8667" y="2474737"/>
                  </a:lnTo>
                  <a:lnTo>
                    <a:pt x="32289" y="2509742"/>
                  </a:lnTo>
                  <a:lnTo>
                    <a:pt x="67294" y="2533364"/>
                  </a:lnTo>
                  <a:lnTo>
                    <a:pt x="110109" y="2542031"/>
                  </a:lnTo>
                  <a:lnTo>
                    <a:pt x="6237351" y="2542031"/>
                  </a:lnTo>
                  <a:lnTo>
                    <a:pt x="6280165" y="2533364"/>
                  </a:lnTo>
                  <a:lnTo>
                    <a:pt x="6315170" y="2509742"/>
                  </a:lnTo>
                  <a:lnTo>
                    <a:pt x="6338792" y="2474737"/>
                  </a:lnTo>
                  <a:lnTo>
                    <a:pt x="6347460" y="2431922"/>
                  </a:lnTo>
                  <a:lnTo>
                    <a:pt x="6347460" y="110108"/>
                  </a:lnTo>
                  <a:lnTo>
                    <a:pt x="6338792" y="67294"/>
                  </a:lnTo>
                  <a:lnTo>
                    <a:pt x="6315170" y="32289"/>
                  </a:lnTo>
                  <a:lnTo>
                    <a:pt x="6280165" y="8667"/>
                  </a:lnTo>
                  <a:lnTo>
                    <a:pt x="6237351" y="0"/>
                  </a:lnTo>
                  <a:close/>
                </a:path>
              </a:pathLst>
            </a:custGeom>
            <a:solidFill>
              <a:srgbClr val="9D9F9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20695"/>
              <a:ext cx="4631690" cy="1252855"/>
            </a:xfrm>
            <a:custGeom>
              <a:avLst/>
              <a:gdLst/>
              <a:ahLst/>
              <a:cxnLst/>
              <a:rect l="l" t="t" r="r" b="b"/>
              <a:pathLst>
                <a:path w="4631690" h="1252854">
                  <a:moveTo>
                    <a:pt x="4181475" y="0"/>
                  </a:moveTo>
                  <a:lnTo>
                    <a:pt x="0" y="0"/>
                  </a:lnTo>
                  <a:lnTo>
                    <a:pt x="0" y="1252727"/>
                  </a:lnTo>
                  <a:lnTo>
                    <a:pt x="4631436" y="1252727"/>
                  </a:lnTo>
                  <a:lnTo>
                    <a:pt x="418147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7528559"/>
            <a:ext cx="9793605" cy="2429510"/>
            <a:chOff x="0" y="7528559"/>
            <a:chExt cx="9793605" cy="2429510"/>
          </a:xfrm>
        </p:grpSpPr>
        <p:sp>
          <p:nvSpPr>
            <p:cNvPr id="8" name="object 8" descr=""/>
            <p:cNvSpPr/>
            <p:nvPr/>
          </p:nvSpPr>
          <p:spPr>
            <a:xfrm>
              <a:off x="3445764" y="7528559"/>
              <a:ext cx="6347460" cy="2429510"/>
            </a:xfrm>
            <a:custGeom>
              <a:avLst/>
              <a:gdLst/>
              <a:ahLst/>
              <a:cxnLst/>
              <a:rect l="l" t="t" r="r" b="b"/>
              <a:pathLst>
                <a:path w="6347459" h="2429509">
                  <a:moveTo>
                    <a:pt x="6237351" y="0"/>
                  </a:moveTo>
                  <a:lnTo>
                    <a:pt x="110109" y="0"/>
                  </a:lnTo>
                  <a:lnTo>
                    <a:pt x="67294" y="8667"/>
                  </a:lnTo>
                  <a:lnTo>
                    <a:pt x="32289" y="32289"/>
                  </a:lnTo>
                  <a:lnTo>
                    <a:pt x="8667" y="67294"/>
                  </a:lnTo>
                  <a:lnTo>
                    <a:pt x="0" y="110109"/>
                  </a:lnTo>
                  <a:lnTo>
                    <a:pt x="0" y="2319134"/>
                  </a:lnTo>
                  <a:lnTo>
                    <a:pt x="8667" y="2361940"/>
                  </a:lnTo>
                  <a:lnTo>
                    <a:pt x="32289" y="2396950"/>
                  </a:lnTo>
                  <a:lnTo>
                    <a:pt x="67294" y="2420582"/>
                  </a:lnTo>
                  <a:lnTo>
                    <a:pt x="110109" y="2429256"/>
                  </a:lnTo>
                  <a:lnTo>
                    <a:pt x="6237351" y="2429256"/>
                  </a:lnTo>
                  <a:lnTo>
                    <a:pt x="6280165" y="2420582"/>
                  </a:lnTo>
                  <a:lnTo>
                    <a:pt x="6315170" y="2396950"/>
                  </a:lnTo>
                  <a:lnTo>
                    <a:pt x="6338792" y="2361940"/>
                  </a:lnTo>
                  <a:lnTo>
                    <a:pt x="6347460" y="2319134"/>
                  </a:lnTo>
                  <a:lnTo>
                    <a:pt x="6347460" y="110109"/>
                  </a:lnTo>
                  <a:lnTo>
                    <a:pt x="6338792" y="67294"/>
                  </a:lnTo>
                  <a:lnTo>
                    <a:pt x="6315170" y="32289"/>
                  </a:lnTo>
                  <a:lnTo>
                    <a:pt x="6280165" y="8667"/>
                  </a:lnTo>
                  <a:lnTo>
                    <a:pt x="6237351" y="0"/>
                  </a:lnTo>
                  <a:close/>
                </a:path>
              </a:pathLst>
            </a:custGeom>
            <a:solidFill>
              <a:srgbClr val="4D494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8055863"/>
              <a:ext cx="4823460" cy="1252855"/>
            </a:xfrm>
            <a:custGeom>
              <a:avLst/>
              <a:gdLst/>
              <a:ahLst/>
              <a:cxnLst/>
              <a:rect l="l" t="t" r="r" b="b"/>
              <a:pathLst>
                <a:path w="4823460" h="1252854">
                  <a:moveTo>
                    <a:pt x="4373626" y="0"/>
                  </a:moveTo>
                  <a:lnTo>
                    <a:pt x="0" y="0"/>
                  </a:lnTo>
                  <a:lnTo>
                    <a:pt x="0" y="1252728"/>
                  </a:lnTo>
                  <a:lnTo>
                    <a:pt x="4823460" y="1252728"/>
                  </a:lnTo>
                  <a:lnTo>
                    <a:pt x="437362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4700015"/>
            <a:ext cx="9793605" cy="2542540"/>
            <a:chOff x="0" y="4700015"/>
            <a:chExt cx="9793605" cy="2542540"/>
          </a:xfrm>
        </p:grpSpPr>
        <p:sp>
          <p:nvSpPr>
            <p:cNvPr id="11" name="object 11" descr=""/>
            <p:cNvSpPr/>
            <p:nvPr/>
          </p:nvSpPr>
          <p:spPr>
            <a:xfrm>
              <a:off x="3445764" y="4700015"/>
              <a:ext cx="6347460" cy="2542540"/>
            </a:xfrm>
            <a:custGeom>
              <a:avLst/>
              <a:gdLst/>
              <a:ahLst/>
              <a:cxnLst/>
              <a:rect l="l" t="t" r="r" b="b"/>
              <a:pathLst>
                <a:path w="6347459" h="2542540">
                  <a:moveTo>
                    <a:pt x="6237351" y="0"/>
                  </a:moveTo>
                  <a:lnTo>
                    <a:pt x="110109" y="0"/>
                  </a:lnTo>
                  <a:lnTo>
                    <a:pt x="67294" y="8667"/>
                  </a:lnTo>
                  <a:lnTo>
                    <a:pt x="32289" y="32289"/>
                  </a:lnTo>
                  <a:lnTo>
                    <a:pt x="8667" y="67294"/>
                  </a:lnTo>
                  <a:lnTo>
                    <a:pt x="0" y="110109"/>
                  </a:lnTo>
                  <a:lnTo>
                    <a:pt x="0" y="2431923"/>
                  </a:lnTo>
                  <a:lnTo>
                    <a:pt x="8667" y="2474737"/>
                  </a:lnTo>
                  <a:lnTo>
                    <a:pt x="32289" y="2509742"/>
                  </a:lnTo>
                  <a:lnTo>
                    <a:pt x="67294" y="2533364"/>
                  </a:lnTo>
                  <a:lnTo>
                    <a:pt x="110109" y="2542032"/>
                  </a:lnTo>
                  <a:lnTo>
                    <a:pt x="6237351" y="2542032"/>
                  </a:lnTo>
                  <a:lnTo>
                    <a:pt x="6280165" y="2533364"/>
                  </a:lnTo>
                  <a:lnTo>
                    <a:pt x="6315170" y="2509742"/>
                  </a:lnTo>
                  <a:lnTo>
                    <a:pt x="6338792" y="2474737"/>
                  </a:lnTo>
                  <a:lnTo>
                    <a:pt x="6347460" y="2431923"/>
                  </a:lnTo>
                  <a:lnTo>
                    <a:pt x="6347460" y="110109"/>
                  </a:lnTo>
                  <a:lnTo>
                    <a:pt x="6338792" y="67294"/>
                  </a:lnTo>
                  <a:lnTo>
                    <a:pt x="6315170" y="32289"/>
                  </a:lnTo>
                  <a:lnTo>
                    <a:pt x="6280165" y="8667"/>
                  </a:lnTo>
                  <a:lnTo>
                    <a:pt x="6237351" y="0"/>
                  </a:lnTo>
                  <a:close/>
                </a:path>
              </a:pathLst>
            </a:custGeom>
            <a:solidFill>
              <a:srgbClr val="575F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5294375"/>
              <a:ext cx="4631690" cy="1252855"/>
            </a:xfrm>
            <a:custGeom>
              <a:avLst/>
              <a:gdLst/>
              <a:ahLst/>
              <a:cxnLst/>
              <a:rect l="l" t="t" r="r" b="b"/>
              <a:pathLst>
                <a:path w="4631690" h="1252854">
                  <a:moveTo>
                    <a:pt x="4181475" y="0"/>
                  </a:moveTo>
                  <a:lnTo>
                    <a:pt x="0" y="0"/>
                  </a:lnTo>
                  <a:lnTo>
                    <a:pt x="0" y="1252727"/>
                  </a:lnTo>
                  <a:lnTo>
                    <a:pt x="4631436" y="1252727"/>
                  </a:lnTo>
                  <a:lnTo>
                    <a:pt x="418147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854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REVENUE</a:t>
            </a:r>
            <a:r>
              <a:rPr dirty="0" spc="-655"/>
              <a:t> </a:t>
            </a:r>
            <a:r>
              <a:rPr dirty="0" spc="-125"/>
              <a:t>MARKET</a:t>
            </a:r>
            <a:r>
              <a:rPr dirty="0" spc="-610"/>
              <a:t> </a:t>
            </a:r>
            <a:r>
              <a:rPr dirty="0" spc="-195"/>
              <a:t>SHARE</a:t>
            </a:r>
            <a:r>
              <a:rPr dirty="0" spc="-610"/>
              <a:t> </a:t>
            </a:r>
            <a:r>
              <a:rPr dirty="0"/>
              <a:t>BY</a:t>
            </a:r>
            <a:r>
              <a:rPr dirty="0" spc="-615"/>
              <a:t> </a:t>
            </a:r>
            <a:r>
              <a:rPr dirty="0" spc="-170"/>
              <a:t>SEGMENTS</a:t>
            </a:r>
            <a:r>
              <a:rPr dirty="0" spc="-610"/>
              <a:t> </a:t>
            </a:r>
            <a:r>
              <a:rPr dirty="0" spc="-335"/>
              <a:t>2022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777646" y="2821685"/>
            <a:ext cx="3027045" cy="527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2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250" spc="-2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871720" y="2362352"/>
            <a:ext cx="2888615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Seaweed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Seaweed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Green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Seaweed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31698" y="8145018"/>
            <a:ext cx="3721100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909955" marR="5080" indent="-897890">
              <a:lnSpc>
                <a:spcPts val="3300"/>
              </a:lnSpc>
              <a:spcBef>
                <a:spcPts val="745"/>
              </a:spcBef>
            </a:pPr>
            <a:r>
              <a:rPr dirty="0" sz="3250">
                <a:solidFill>
                  <a:srgbClr val="43B4BD"/>
                </a:solidFill>
                <a:latin typeface="Verdana"/>
                <a:cs typeface="Verdana"/>
              </a:rPr>
              <a:t>Seaweeds</a:t>
            </a:r>
            <a:r>
              <a:rPr dirty="0" sz="3250" spc="-26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30">
                <a:solidFill>
                  <a:srgbClr val="43B4BD"/>
                </a:solidFill>
                <a:latin typeface="Verdana"/>
                <a:cs typeface="Verdana"/>
              </a:rPr>
              <a:t>Service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287771" y="7852054"/>
            <a:ext cx="1532890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Flakes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Powder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Liquid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97865" y="5595620"/>
            <a:ext cx="3787140" cy="527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250">
                <a:solidFill>
                  <a:srgbClr val="43B4BD"/>
                </a:solidFill>
                <a:latin typeface="Verdana"/>
                <a:cs typeface="Verdana"/>
              </a:rPr>
              <a:t>End-</a:t>
            </a:r>
            <a:r>
              <a:rPr dirty="0" sz="3250" spc="-25">
                <a:solidFill>
                  <a:srgbClr val="43B4BD"/>
                </a:solidFill>
                <a:latin typeface="Verdana"/>
                <a:cs typeface="Verdana"/>
              </a:rPr>
              <a:t>Use</a:t>
            </a:r>
            <a:r>
              <a:rPr dirty="0" sz="3250" spc="-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71720" y="4760493"/>
            <a:ext cx="4538980" cy="2246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9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Agricultural</a:t>
            </a:r>
            <a:r>
              <a:rPr dirty="0" sz="250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Fertilizers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Animal</a:t>
            </a:r>
            <a:r>
              <a:rPr dirty="0" sz="25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Verdana"/>
                <a:cs typeface="Verdana"/>
              </a:rPr>
              <a:t>Feed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Additives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Pharmaceuticals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Cosmetics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>
                <a:solidFill>
                  <a:srgbClr val="000000"/>
                </a:solidFill>
              </a:rPr>
              <a:t>Global</a:t>
            </a:r>
            <a:r>
              <a:rPr dirty="0" sz="5500" spc="-204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Seaweeds</a:t>
            </a:r>
            <a:r>
              <a:rPr dirty="0" sz="5500" spc="-220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Market</a:t>
            </a:r>
            <a:r>
              <a:rPr dirty="0" sz="5500" spc="-204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Revenue</a:t>
            </a:r>
            <a:r>
              <a:rPr dirty="0" sz="5500" spc="-200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share</a:t>
            </a:r>
            <a:r>
              <a:rPr dirty="0" sz="5500" spc="-215">
                <a:solidFill>
                  <a:srgbClr val="000000"/>
                </a:solidFill>
              </a:rPr>
              <a:t> </a:t>
            </a:r>
            <a:r>
              <a:rPr dirty="0" sz="5500" spc="155">
                <a:solidFill>
                  <a:srgbClr val="000000"/>
                </a:solidFill>
              </a:rPr>
              <a:t>for</a:t>
            </a:r>
            <a:r>
              <a:rPr dirty="0" sz="5500" spc="-204">
                <a:solidFill>
                  <a:srgbClr val="000000"/>
                </a:solidFill>
              </a:rPr>
              <a:t> </a:t>
            </a:r>
            <a:r>
              <a:rPr dirty="0" sz="5500" spc="-20">
                <a:solidFill>
                  <a:srgbClr val="000000"/>
                </a:solidFill>
              </a:rPr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2129261" y="4881193"/>
            <a:ext cx="514350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140">
                <a:latin typeface="Verdana"/>
                <a:cs typeface="Verdana"/>
              </a:rPr>
              <a:t>Asia-</a:t>
            </a:r>
            <a:r>
              <a:rPr dirty="0" sz="7000" spc="145">
                <a:latin typeface="Verdana"/>
                <a:cs typeface="Verdana"/>
              </a:rPr>
              <a:t>Pacific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364A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44531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4453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364A3D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8082" y="2304669"/>
            <a:ext cx="5617337" cy="363347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2950570" y="2490342"/>
            <a:ext cx="160655" cy="31750"/>
          </a:xfrm>
          <a:custGeom>
            <a:avLst/>
            <a:gdLst/>
            <a:ahLst/>
            <a:cxnLst/>
            <a:rect l="l" t="t" r="r" b="b"/>
            <a:pathLst>
              <a:path w="160655" h="31750">
                <a:moveTo>
                  <a:pt x="158242" y="0"/>
                </a:moveTo>
                <a:lnTo>
                  <a:pt x="2285" y="0"/>
                </a:lnTo>
                <a:lnTo>
                  <a:pt x="0" y="2285"/>
                </a:lnTo>
                <a:lnTo>
                  <a:pt x="0" y="29336"/>
                </a:lnTo>
                <a:lnTo>
                  <a:pt x="2285" y="31496"/>
                </a:lnTo>
                <a:lnTo>
                  <a:pt x="6603" y="31496"/>
                </a:lnTo>
                <a:lnTo>
                  <a:pt x="158242" y="31496"/>
                </a:lnTo>
                <a:lnTo>
                  <a:pt x="160400" y="29336"/>
                </a:lnTo>
                <a:lnTo>
                  <a:pt x="160400" y="2285"/>
                </a:lnTo>
                <a:lnTo>
                  <a:pt x="158242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8082" y="2841625"/>
            <a:ext cx="5907913" cy="359791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8082" y="3371469"/>
            <a:ext cx="5941440" cy="45770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4527" y="3904869"/>
            <a:ext cx="5816473" cy="46024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68082" y="6546088"/>
            <a:ext cx="6126734" cy="46037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8082" y="7079488"/>
            <a:ext cx="4993005" cy="363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631" y="491743"/>
            <a:ext cx="911415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0">
                <a:solidFill>
                  <a:srgbClr val="000000"/>
                </a:solidFill>
              </a:rPr>
              <a:t>AUTHOR'S</a:t>
            </a:r>
            <a:r>
              <a:rPr dirty="0" spc="-600">
                <a:solidFill>
                  <a:srgbClr val="000000"/>
                </a:solidFill>
              </a:rPr>
              <a:t> </a:t>
            </a:r>
            <a:r>
              <a:rPr dirty="0" spc="-135">
                <a:solidFill>
                  <a:srgbClr val="000000"/>
                </a:solidFill>
              </a:rPr>
              <a:t>PERSPECTIVE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99720" y="2174596"/>
            <a:ext cx="7479665" cy="783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23850" marR="6985" indent="-311785">
              <a:lnSpc>
                <a:spcPct val="118000"/>
              </a:lnSpc>
              <a:spcBef>
                <a:spcPts val="9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>
                <a:latin typeface="Verdana"/>
                <a:cs typeface="Verdana"/>
              </a:rPr>
              <a:t>The</a:t>
            </a:r>
            <a:r>
              <a:rPr dirty="0" sz="2900" spc="180">
                <a:latin typeface="Verdana"/>
                <a:cs typeface="Verdana"/>
              </a:rPr>
              <a:t>   </a:t>
            </a:r>
            <a:r>
              <a:rPr dirty="0" sz="2900">
                <a:latin typeface="Verdana"/>
                <a:cs typeface="Verdana"/>
              </a:rPr>
              <a:t>Global</a:t>
            </a:r>
            <a:r>
              <a:rPr dirty="0" sz="2900" spc="180">
                <a:latin typeface="Verdana"/>
                <a:cs typeface="Verdana"/>
              </a:rPr>
              <a:t>   </a:t>
            </a:r>
            <a:r>
              <a:rPr dirty="0" sz="2900">
                <a:latin typeface="Verdana"/>
                <a:cs typeface="Verdana"/>
              </a:rPr>
              <a:t>Seaweeds</a:t>
            </a:r>
            <a:r>
              <a:rPr dirty="0" sz="2900" spc="180">
                <a:latin typeface="Verdana"/>
                <a:cs typeface="Verdana"/>
              </a:rPr>
              <a:t>   </a:t>
            </a:r>
            <a:r>
              <a:rPr dirty="0" sz="2900" spc="50">
                <a:latin typeface="Verdana"/>
                <a:cs typeface="Verdana"/>
              </a:rPr>
              <a:t>Market</a:t>
            </a:r>
            <a:r>
              <a:rPr dirty="0" sz="2900" spc="180">
                <a:latin typeface="Verdana"/>
                <a:cs typeface="Verdana"/>
              </a:rPr>
              <a:t>   </a:t>
            </a:r>
            <a:r>
              <a:rPr dirty="0" sz="2900" spc="-25">
                <a:latin typeface="Verdana"/>
                <a:cs typeface="Verdana"/>
              </a:rPr>
              <a:t>is </a:t>
            </a:r>
            <a:r>
              <a:rPr dirty="0" sz="2900" spc="-25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witnessing</a:t>
            </a:r>
            <a:r>
              <a:rPr dirty="0" sz="2900" spc="-7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significant</a:t>
            </a:r>
            <a:r>
              <a:rPr dirty="0" sz="2900" spc="-70">
                <a:latin typeface="Verdana"/>
                <a:cs typeface="Verdana"/>
              </a:rPr>
              <a:t>  </a:t>
            </a:r>
            <a:r>
              <a:rPr dirty="0" sz="2900" spc="70">
                <a:latin typeface="Verdana"/>
                <a:cs typeface="Verdana"/>
              </a:rPr>
              <a:t>growth</a:t>
            </a:r>
            <a:r>
              <a:rPr dirty="0" sz="2900" spc="-80">
                <a:latin typeface="Verdana"/>
                <a:cs typeface="Verdana"/>
              </a:rPr>
              <a:t>  </a:t>
            </a:r>
            <a:r>
              <a:rPr dirty="0" sz="2900" spc="50">
                <a:latin typeface="Verdana"/>
                <a:cs typeface="Verdana"/>
              </a:rPr>
              <a:t>in</a:t>
            </a:r>
            <a:r>
              <a:rPr dirty="0" sz="2900" spc="-70">
                <a:latin typeface="Verdana"/>
                <a:cs typeface="Verdana"/>
              </a:rPr>
              <a:t>  </a:t>
            </a:r>
            <a:r>
              <a:rPr dirty="0" sz="2900" spc="35">
                <a:latin typeface="Verdana"/>
                <a:cs typeface="Verdana"/>
              </a:rPr>
              <a:t>the </a:t>
            </a:r>
            <a:r>
              <a:rPr dirty="0" sz="2900" spc="35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near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algn="just" marL="323850" marR="5080" indent="-311785">
              <a:lnSpc>
                <a:spcPts val="4100"/>
              </a:lnSpc>
              <a:spcBef>
                <a:spcPts val="229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75">
                <a:latin typeface="Verdana"/>
                <a:cs typeface="Verdana"/>
              </a:rPr>
              <a:t>Brown</a:t>
            </a:r>
            <a:r>
              <a:rPr dirty="0" sz="2900" spc="32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seaweed's</a:t>
            </a:r>
            <a:r>
              <a:rPr dirty="0" sz="2900" spc="330">
                <a:latin typeface="Verdana"/>
                <a:cs typeface="Verdana"/>
              </a:rPr>
              <a:t> </a:t>
            </a:r>
            <a:r>
              <a:rPr dirty="0" sz="2900" spc="95">
                <a:latin typeface="Verdana"/>
                <a:cs typeface="Verdana"/>
              </a:rPr>
              <a:t>high</a:t>
            </a:r>
            <a:r>
              <a:rPr dirty="0" sz="2900" spc="325">
                <a:latin typeface="Verdana"/>
                <a:cs typeface="Verdana"/>
              </a:rPr>
              <a:t> </a:t>
            </a:r>
            <a:r>
              <a:rPr dirty="0" sz="2900" spc="105">
                <a:latin typeface="Verdana"/>
                <a:cs typeface="Verdana"/>
              </a:rPr>
              <a:t>demand</a:t>
            </a:r>
            <a:r>
              <a:rPr dirty="0" sz="2900" spc="330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from </a:t>
            </a:r>
            <a:r>
              <a:rPr dirty="0" sz="2900" spc="-20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many</a:t>
            </a:r>
            <a:r>
              <a:rPr dirty="0" sz="2900" spc="-1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sectors,</a:t>
            </a:r>
            <a:r>
              <a:rPr dirty="0" sz="2900" spc="-10">
                <a:latin typeface="Verdana"/>
                <a:cs typeface="Verdana"/>
              </a:rPr>
              <a:t>  </a:t>
            </a:r>
            <a:r>
              <a:rPr dirty="0" sz="2900" spc="70">
                <a:latin typeface="Verdana"/>
                <a:cs typeface="Verdana"/>
              </a:rPr>
              <a:t>including</a:t>
            </a:r>
            <a:r>
              <a:rPr dirty="0" sz="2900">
                <a:latin typeface="Verdana"/>
                <a:cs typeface="Verdana"/>
              </a:rPr>
              <a:t>  </a:t>
            </a:r>
            <a:r>
              <a:rPr dirty="0" sz="2900" spc="-10">
                <a:latin typeface="Verdana"/>
                <a:cs typeface="Verdana"/>
              </a:rPr>
              <a:t>agriculture,</a:t>
            </a:r>
            <a:endParaRPr sz="2900">
              <a:latin typeface="Verdana"/>
              <a:cs typeface="Verdana"/>
            </a:endParaRPr>
          </a:p>
          <a:p>
            <a:pPr algn="just" marL="326390" marR="5080">
              <a:lnSpc>
                <a:spcPts val="4090"/>
              </a:lnSpc>
              <a:spcBef>
                <a:spcPts val="20"/>
              </a:spcBef>
            </a:pPr>
            <a:r>
              <a:rPr dirty="0" sz="2900">
                <a:latin typeface="Verdana"/>
                <a:cs typeface="Verdana"/>
              </a:rPr>
              <a:t>animal</a:t>
            </a:r>
            <a:r>
              <a:rPr dirty="0" sz="2900" spc="4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feed,</a:t>
            </a:r>
            <a:r>
              <a:rPr dirty="0" sz="2900" spc="35">
                <a:latin typeface="Verdana"/>
                <a:cs typeface="Verdana"/>
              </a:rPr>
              <a:t> 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4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food</a:t>
            </a:r>
            <a:r>
              <a:rPr dirty="0" sz="2900" spc="4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&amp;</a:t>
            </a:r>
            <a:r>
              <a:rPr dirty="0" sz="2900" spc="40">
                <a:latin typeface="Verdana"/>
                <a:cs typeface="Verdana"/>
              </a:rPr>
              <a:t>  </a:t>
            </a:r>
            <a:r>
              <a:rPr dirty="0" sz="2900" spc="-25">
                <a:latin typeface="Verdana"/>
                <a:cs typeface="Verdana"/>
              </a:rPr>
              <a:t>beverage, </a:t>
            </a:r>
            <a:r>
              <a:rPr dirty="0" sz="2900" spc="50">
                <a:latin typeface="Verdana"/>
                <a:cs typeface="Verdana"/>
              </a:rPr>
              <a:t>bodes</a:t>
            </a:r>
            <a:r>
              <a:rPr dirty="0" sz="2900" spc="-5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well</a:t>
            </a:r>
            <a:r>
              <a:rPr dirty="0" sz="2900" spc="-3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for</a:t>
            </a:r>
            <a:r>
              <a:rPr dirty="0" sz="2900" spc="-25">
                <a:latin typeface="Verdana"/>
                <a:cs typeface="Verdana"/>
              </a:rPr>
              <a:t> </a:t>
            </a:r>
            <a:r>
              <a:rPr dirty="0" sz="2900" spc="60">
                <a:latin typeface="Verdana"/>
                <a:cs typeface="Verdana"/>
              </a:rPr>
              <a:t>the</a:t>
            </a:r>
            <a:r>
              <a:rPr dirty="0" sz="2900" spc="-3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market's</a:t>
            </a:r>
            <a:r>
              <a:rPr dirty="0" sz="2900" spc="-3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expansion</a:t>
            </a:r>
            <a:endParaRPr sz="2900">
              <a:latin typeface="Verdana"/>
              <a:cs typeface="Verdana"/>
            </a:endParaRPr>
          </a:p>
          <a:p>
            <a:pPr algn="just" marL="326390">
              <a:lnSpc>
                <a:spcPct val="100000"/>
              </a:lnSpc>
              <a:spcBef>
                <a:spcPts val="390"/>
              </a:spcBef>
            </a:pPr>
            <a:r>
              <a:rPr dirty="0" sz="2900" spc="60">
                <a:latin typeface="Verdana"/>
                <a:cs typeface="Verdana"/>
              </a:rPr>
              <a:t>throughout</a:t>
            </a:r>
            <a:r>
              <a:rPr dirty="0" sz="2900" spc="-215">
                <a:latin typeface="Verdana"/>
                <a:cs typeface="Verdana"/>
              </a:rPr>
              <a:t> </a:t>
            </a:r>
            <a:r>
              <a:rPr dirty="0" sz="2900" spc="60">
                <a:latin typeface="Verdana"/>
                <a:cs typeface="Verdana"/>
              </a:rPr>
              <a:t>the</a:t>
            </a:r>
            <a:r>
              <a:rPr dirty="0" sz="2900" spc="-17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projection</a:t>
            </a:r>
            <a:r>
              <a:rPr dirty="0" sz="2900" spc="-19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period.</a:t>
            </a:r>
            <a:endParaRPr sz="2900">
              <a:latin typeface="Verdana"/>
              <a:cs typeface="Verdana"/>
            </a:endParaRPr>
          </a:p>
          <a:p>
            <a:pPr algn="just" marL="323850" marR="5080" indent="-31178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>
                <a:latin typeface="Verdana"/>
                <a:cs typeface="Verdana"/>
              </a:rPr>
              <a:t>The</a:t>
            </a:r>
            <a:r>
              <a:rPr dirty="0" sz="2900" spc="21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seaweed</a:t>
            </a:r>
            <a:r>
              <a:rPr dirty="0" sz="2900" spc="2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for</a:t>
            </a:r>
            <a:r>
              <a:rPr dirty="0" sz="2900" spc="210">
                <a:latin typeface="Verdana"/>
                <a:cs typeface="Verdana"/>
              </a:rPr>
              <a:t> </a:t>
            </a:r>
            <a:r>
              <a:rPr dirty="0" sz="2900" spc="60">
                <a:latin typeface="Verdana"/>
                <a:cs typeface="Verdana"/>
              </a:rPr>
              <a:t>cosmetic</a:t>
            </a:r>
            <a:r>
              <a:rPr dirty="0" sz="2900" spc="21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&amp;</a:t>
            </a:r>
            <a:r>
              <a:rPr dirty="0" sz="2900" spc="21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personal </a:t>
            </a:r>
            <a:r>
              <a:rPr dirty="0" sz="2900" spc="-10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care</a:t>
            </a:r>
            <a:r>
              <a:rPr dirty="0" sz="2900" spc="545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offering</a:t>
            </a:r>
            <a:r>
              <a:rPr dirty="0" sz="2900" spc="54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ranks</a:t>
            </a:r>
            <a:r>
              <a:rPr dirty="0" sz="2900" spc="540">
                <a:latin typeface="Verdana"/>
                <a:cs typeface="Verdana"/>
              </a:rPr>
              <a:t>  </a:t>
            </a:r>
            <a:r>
              <a:rPr dirty="0" sz="2900" spc="60">
                <a:latin typeface="Verdana"/>
                <a:cs typeface="Verdana"/>
              </a:rPr>
              <a:t>second</a:t>
            </a:r>
            <a:r>
              <a:rPr dirty="0" sz="2900" spc="535">
                <a:latin typeface="Verdana"/>
                <a:cs typeface="Verdana"/>
              </a:rPr>
              <a:t>  </a:t>
            </a:r>
            <a:r>
              <a:rPr dirty="0" sz="2900" spc="-20">
                <a:latin typeface="Verdana"/>
                <a:cs typeface="Verdana"/>
              </a:rPr>
              <a:t>most </a:t>
            </a:r>
            <a:r>
              <a:rPr dirty="0" sz="2900" spc="-20">
                <a:latin typeface="Verdana"/>
                <a:cs typeface="Verdana"/>
              </a:rPr>
              <a:t>	</a:t>
            </a:r>
            <a:r>
              <a:rPr dirty="0" sz="2900" spc="45">
                <a:latin typeface="Verdana"/>
                <a:cs typeface="Verdana"/>
              </a:rPr>
              <a:t>popular</a:t>
            </a:r>
            <a:r>
              <a:rPr dirty="0" sz="2900" spc="635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segment</a:t>
            </a:r>
            <a:r>
              <a:rPr dirty="0" sz="2900" spc="650">
                <a:latin typeface="Verdana"/>
                <a:cs typeface="Verdana"/>
              </a:rPr>
              <a:t> </a:t>
            </a:r>
            <a:r>
              <a:rPr dirty="0" sz="2900" spc="85">
                <a:latin typeface="Verdana"/>
                <a:cs typeface="Verdana"/>
              </a:rPr>
              <a:t>due</a:t>
            </a:r>
            <a:r>
              <a:rPr dirty="0" sz="2900" spc="65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650">
                <a:latin typeface="Verdana"/>
                <a:cs typeface="Verdana"/>
              </a:rPr>
              <a:t> </a:t>
            </a:r>
            <a:r>
              <a:rPr dirty="0" sz="2900" spc="60">
                <a:latin typeface="Verdana"/>
                <a:cs typeface="Verdana"/>
              </a:rPr>
              <a:t>the</a:t>
            </a:r>
            <a:r>
              <a:rPr dirty="0" sz="2900" spc="64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rapidly </a:t>
            </a:r>
            <a:r>
              <a:rPr dirty="0" sz="2900" spc="-10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increased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 spc="105">
                <a:latin typeface="Verdana"/>
                <a:cs typeface="Verdana"/>
              </a:rPr>
              <a:t>demand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for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antioxidant-</a:t>
            </a:r>
            <a:r>
              <a:rPr dirty="0" sz="2900" spc="-20">
                <a:latin typeface="Verdana"/>
                <a:cs typeface="Verdana"/>
              </a:rPr>
              <a:t>rich </a:t>
            </a:r>
            <a:r>
              <a:rPr dirty="0" sz="2900" spc="-20">
                <a:latin typeface="Verdana"/>
                <a:cs typeface="Verdana"/>
              </a:rPr>
              <a:t>	</a:t>
            </a:r>
            <a:r>
              <a:rPr dirty="0" sz="2900" spc="45">
                <a:latin typeface="Verdana"/>
                <a:cs typeface="Verdana"/>
              </a:rPr>
              <a:t>cosmetic</a:t>
            </a:r>
            <a:r>
              <a:rPr dirty="0" sz="2900" spc="38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items</a:t>
            </a:r>
            <a:r>
              <a:rPr dirty="0" sz="2900" spc="365">
                <a:latin typeface="Verdana"/>
                <a:cs typeface="Verdana"/>
              </a:rPr>
              <a:t> </a:t>
            </a:r>
            <a:r>
              <a:rPr dirty="0" sz="2900" spc="65">
                <a:latin typeface="Verdana"/>
                <a:cs typeface="Verdana"/>
              </a:rPr>
              <a:t>such</a:t>
            </a:r>
            <a:r>
              <a:rPr dirty="0" sz="2900" spc="38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as</a:t>
            </a:r>
            <a:r>
              <a:rPr dirty="0" sz="2900" spc="385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body</a:t>
            </a:r>
            <a:r>
              <a:rPr dirty="0" sz="2900" spc="38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lotions, </a:t>
            </a:r>
            <a:r>
              <a:rPr dirty="0" sz="2900" spc="-25">
                <a:latin typeface="Verdana"/>
                <a:cs typeface="Verdana"/>
              </a:rPr>
              <a:t>	</a:t>
            </a:r>
            <a:r>
              <a:rPr dirty="0" sz="2900">
                <a:latin typeface="Verdana"/>
                <a:cs typeface="Verdana"/>
              </a:rPr>
              <a:t>moisturizing</a:t>
            </a:r>
            <a:r>
              <a:rPr dirty="0" sz="2900" spc="195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soaps,</a:t>
            </a:r>
            <a:r>
              <a:rPr dirty="0" sz="2900" spc="190">
                <a:latin typeface="Verdana"/>
                <a:cs typeface="Verdana"/>
              </a:rPr>
              <a:t>  </a:t>
            </a:r>
            <a:r>
              <a:rPr dirty="0" sz="2900">
                <a:latin typeface="Verdana"/>
                <a:cs typeface="Verdana"/>
              </a:rPr>
              <a:t>shampoos,</a:t>
            </a:r>
            <a:r>
              <a:rPr dirty="0" sz="2900" spc="195">
                <a:latin typeface="Verdana"/>
                <a:cs typeface="Verdana"/>
              </a:rPr>
              <a:t>  </a:t>
            </a:r>
            <a:r>
              <a:rPr dirty="0" sz="2900" spc="45">
                <a:latin typeface="Verdana"/>
                <a:cs typeface="Verdana"/>
              </a:rPr>
              <a:t>and </a:t>
            </a:r>
            <a:r>
              <a:rPr dirty="0" sz="2900" spc="45">
                <a:latin typeface="Verdana"/>
                <a:cs typeface="Verdana"/>
              </a:rPr>
              <a:t>	</a:t>
            </a:r>
            <a:r>
              <a:rPr dirty="0" sz="2900" spc="-10">
                <a:latin typeface="Verdana"/>
                <a:cs typeface="Verdana"/>
              </a:rPr>
              <a:t>creams.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782" y="238455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>
                <a:solidFill>
                  <a:srgbClr val="000000"/>
                </a:solidFill>
              </a:rPr>
              <a:t>KEY</a:t>
            </a:r>
            <a:r>
              <a:rPr dirty="0" sz="7000" spc="-720">
                <a:solidFill>
                  <a:srgbClr val="000000"/>
                </a:solidFill>
              </a:rPr>
              <a:t> </a:t>
            </a:r>
            <a:r>
              <a:rPr dirty="0" sz="7000" spc="-90">
                <a:solidFill>
                  <a:srgbClr val="000000"/>
                </a:solidFill>
              </a:rPr>
              <a:t>PLAYERS</a:t>
            </a:r>
            <a:endParaRPr sz="7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5003" y="8033004"/>
            <a:ext cx="3653028" cy="15209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http://tinyurl.com/3t7pxx6p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2024-01-13T09:23:20Z</dcterms:created>
  <dcterms:modified xsi:type="dcterms:W3CDTF">2024-01-13T09:23:20Z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