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395" y="1247393"/>
            <a:ext cx="10598893" cy="8712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4931" y="410119"/>
            <a:ext cx="16298137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935294" y="2628195"/>
            <a:ext cx="6576059" cy="3167380"/>
          </a:xfrm>
          <a:custGeom>
            <a:avLst/>
            <a:gdLst/>
            <a:ahLst/>
            <a:cxnLst/>
            <a:rect l="l" t="t" r="r" b="b"/>
            <a:pathLst>
              <a:path w="6576059" h="3167379">
                <a:moveTo>
                  <a:pt x="6469446" y="3166993"/>
                </a:moveTo>
                <a:lnTo>
                  <a:pt x="107932" y="3166993"/>
                </a:lnTo>
                <a:lnTo>
                  <a:pt x="65987" y="3158495"/>
                </a:lnTo>
                <a:lnTo>
                  <a:pt x="31668" y="3135332"/>
                </a:lnTo>
                <a:lnTo>
                  <a:pt x="8502" y="3101018"/>
                </a:lnTo>
                <a:lnTo>
                  <a:pt x="0" y="3059067"/>
                </a:lnTo>
                <a:lnTo>
                  <a:pt x="0" y="107947"/>
                </a:lnTo>
                <a:lnTo>
                  <a:pt x="8502" y="65987"/>
                </a:lnTo>
                <a:lnTo>
                  <a:pt x="31668" y="31668"/>
                </a:lnTo>
                <a:lnTo>
                  <a:pt x="65987" y="8502"/>
                </a:lnTo>
                <a:lnTo>
                  <a:pt x="107947" y="0"/>
                </a:lnTo>
                <a:lnTo>
                  <a:pt x="6469432" y="0"/>
                </a:lnTo>
                <a:lnTo>
                  <a:pt x="6511400" y="8502"/>
                </a:lnTo>
                <a:lnTo>
                  <a:pt x="6545723" y="31668"/>
                </a:lnTo>
                <a:lnTo>
                  <a:pt x="6568889" y="65987"/>
                </a:lnTo>
                <a:lnTo>
                  <a:pt x="6575933" y="100748"/>
                </a:lnTo>
                <a:lnTo>
                  <a:pt x="6575933" y="3066264"/>
                </a:lnTo>
                <a:lnTo>
                  <a:pt x="6568889" y="3101018"/>
                </a:lnTo>
                <a:lnTo>
                  <a:pt x="6545723" y="3135332"/>
                </a:lnTo>
                <a:lnTo>
                  <a:pt x="6511400" y="3158495"/>
                </a:lnTo>
                <a:lnTo>
                  <a:pt x="6469446" y="3166993"/>
                </a:lnTo>
                <a:close/>
              </a:path>
            </a:pathLst>
          </a:custGeom>
          <a:solidFill>
            <a:srgbClr val="434B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494196"/>
            <a:ext cx="4761230" cy="1228725"/>
          </a:xfrm>
          <a:custGeom>
            <a:avLst/>
            <a:gdLst/>
            <a:ahLst/>
            <a:cxnLst/>
            <a:rect l="l" t="t" r="r" b="b"/>
            <a:pathLst>
              <a:path w="4761230" h="1228725">
                <a:moveTo>
                  <a:pt x="0" y="1228298"/>
                </a:moveTo>
                <a:lnTo>
                  <a:pt x="0" y="0"/>
                </a:lnTo>
                <a:lnTo>
                  <a:pt x="4320235" y="0"/>
                </a:lnTo>
                <a:lnTo>
                  <a:pt x="4761213" y="1228296"/>
                </a:lnTo>
                <a:lnTo>
                  <a:pt x="0" y="1228298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6730" cy="1408430"/>
          </a:xfrm>
          <a:custGeom>
            <a:avLst/>
            <a:gdLst/>
            <a:ahLst/>
            <a:cxnLst/>
            <a:rect l="l" t="t" r="r" b="b"/>
            <a:pathLst>
              <a:path w="18286730" h="1408430">
                <a:moveTo>
                  <a:pt x="18286162" y="1407897"/>
                </a:moveTo>
                <a:lnTo>
                  <a:pt x="0" y="1407897"/>
                </a:lnTo>
                <a:lnTo>
                  <a:pt x="0" y="0"/>
                </a:lnTo>
                <a:lnTo>
                  <a:pt x="18286162" y="0"/>
                </a:lnTo>
                <a:lnTo>
                  <a:pt x="18286162" y="140789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935294" y="6091305"/>
            <a:ext cx="6576059" cy="3167380"/>
          </a:xfrm>
          <a:custGeom>
            <a:avLst/>
            <a:gdLst/>
            <a:ahLst/>
            <a:cxnLst/>
            <a:rect l="l" t="t" r="r" b="b"/>
            <a:pathLst>
              <a:path w="6576059" h="3167379">
                <a:moveTo>
                  <a:pt x="6469431" y="3166993"/>
                </a:moveTo>
                <a:lnTo>
                  <a:pt x="107947" y="3166993"/>
                </a:lnTo>
                <a:lnTo>
                  <a:pt x="65987" y="3158491"/>
                </a:lnTo>
                <a:lnTo>
                  <a:pt x="31668" y="3135325"/>
                </a:lnTo>
                <a:lnTo>
                  <a:pt x="8502" y="3101002"/>
                </a:lnTo>
                <a:lnTo>
                  <a:pt x="0" y="3059033"/>
                </a:lnTo>
                <a:lnTo>
                  <a:pt x="0" y="107929"/>
                </a:lnTo>
                <a:lnTo>
                  <a:pt x="8502" y="65978"/>
                </a:lnTo>
                <a:lnTo>
                  <a:pt x="31668" y="31664"/>
                </a:lnTo>
                <a:lnTo>
                  <a:pt x="65987" y="8501"/>
                </a:lnTo>
                <a:lnTo>
                  <a:pt x="107947" y="0"/>
                </a:lnTo>
                <a:lnTo>
                  <a:pt x="6469432" y="0"/>
                </a:lnTo>
                <a:lnTo>
                  <a:pt x="6511400" y="8501"/>
                </a:lnTo>
                <a:lnTo>
                  <a:pt x="6545723" y="31664"/>
                </a:lnTo>
                <a:lnTo>
                  <a:pt x="6568889" y="65978"/>
                </a:lnTo>
                <a:lnTo>
                  <a:pt x="6575933" y="100732"/>
                </a:lnTo>
                <a:lnTo>
                  <a:pt x="6575933" y="3066234"/>
                </a:lnTo>
                <a:lnTo>
                  <a:pt x="6568889" y="3101002"/>
                </a:lnTo>
                <a:lnTo>
                  <a:pt x="6545723" y="3135325"/>
                </a:lnTo>
                <a:lnTo>
                  <a:pt x="6511400" y="3158491"/>
                </a:lnTo>
                <a:lnTo>
                  <a:pt x="6469431" y="3166993"/>
                </a:lnTo>
                <a:close/>
              </a:path>
            </a:pathLst>
          </a:custGeom>
          <a:solidFill>
            <a:srgbClr val="4F2E2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957303"/>
            <a:ext cx="4761230" cy="1228725"/>
          </a:xfrm>
          <a:custGeom>
            <a:avLst/>
            <a:gdLst/>
            <a:ahLst/>
            <a:cxnLst/>
            <a:rect l="l" t="t" r="r" b="b"/>
            <a:pathLst>
              <a:path w="4761230" h="1228725">
                <a:moveTo>
                  <a:pt x="0" y="1228282"/>
                </a:moveTo>
                <a:lnTo>
                  <a:pt x="0" y="0"/>
                </a:lnTo>
                <a:lnTo>
                  <a:pt x="4320235" y="0"/>
                </a:lnTo>
                <a:lnTo>
                  <a:pt x="4761213" y="1228265"/>
                </a:lnTo>
                <a:lnTo>
                  <a:pt x="0" y="1228282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5122" y="0"/>
            <a:ext cx="3704981" cy="912301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118542" y="4327768"/>
            <a:ext cx="1515745" cy="3116580"/>
          </a:xfrm>
          <a:custGeom>
            <a:avLst/>
            <a:gdLst/>
            <a:ahLst/>
            <a:cxnLst/>
            <a:rect l="l" t="t" r="r" b="b"/>
            <a:pathLst>
              <a:path w="1515745" h="3116579">
                <a:moveTo>
                  <a:pt x="0" y="3116206"/>
                </a:moveTo>
                <a:lnTo>
                  <a:pt x="100089" y="2920857"/>
                </a:lnTo>
                <a:lnTo>
                  <a:pt x="337704" y="2453039"/>
                </a:lnTo>
                <a:lnTo>
                  <a:pt x="618866" y="1890096"/>
                </a:lnTo>
                <a:lnTo>
                  <a:pt x="849595" y="1409370"/>
                </a:lnTo>
                <a:lnTo>
                  <a:pt x="1005692" y="1068964"/>
                </a:lnTo>
                <a:lnTo>
                  <a:pt x="1127098" y="808686"/>
                </a:lnTo>
                <a:lnTo>
                  <a:pt x="1276247" y="496407"/>
                </a:lnTo>
                <a:lnTo>
                  <a:pt x="1515576" y="0"/>
                </a:lnTo>
                <a:lnTo>
                  <a:pt x="1246247" y="609670"/>
                </a:lnTo>
                <a:lnTo>
                  <a:pt x="1039791" y="1080355"/>
                </a:lnTo>
                <a:lnTo>
                  <a:pt x="901213" y="1402584"/>
                </a:lnTo>
                <a:lnTo>
                  <a:pt x="784586" y="1677782"/>
                </a:lnTo>
                <a:lnTo>
                  <a:pt x="651834" y="1948018"/>
                </a:lnTo>
                <a:lnTo>
                  <a:pt x="418468" y="2373941"/>
                </a:lnTo>
                <a:lnTo>
                  <a:pt x="0" y="31162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110781" y="2926989"/>
            <a:ext cx="2116455" cy="1488440"/>
          </a:xfrm>
          <a:custGeom>
            <a:avLst/>
            <a:gdLst/>
            <a:ahLst/>
            <a:cxnLst/>
            <a:rect l="l" t="t" r="r" b="b"/>
            <a:pathLst>
              <a:path w="2116454" h="1488439">
                <a:moveTo>
                  <a:pt x="1976279" y="1487836"/>
                </a:moveTo>
                <a:lnTo>
                  <a:pt x="1949689" y="1485717"/>
                </a:lnTo>
                <a:lnTo>
                  <a:pt x="1903955" y="1461196"/>
                </a:lnTo>
                <a:lnTo>
                  <a:pt x="1885432" y="1481820"/>
                </a:lnTo>
                <a:lnTo>
                  <a:pt x="1867677" y="1486414"/>
                </a:lnTo>
                <a:lnTo>
                  <a:pt x="1840268" y="1472924"/>
                </a:lnTo>
                <a:lnTo>
                  <a:pt x="1792784" y="1439298"/>
                </a:lnTo>
                <a:lnTo>
                  <a:pt x="1808777" y="1429072"/>
                </a:lnTo>
                <a:lnTo>
                  <a:pt x="1820876" y="1422919"/>
                </a:lnTo>
                <a:lnTo>
                  <a:pt x="1828824" y="1417054"/>
                </a:lnTo>
                <a:lnTo>
                  <a:pt x="1827455" y="1362599"/>
                </a:lnTo>
                <a:lnTo>
                  <a:pt x="1806757" y="1325406"/>
                </a:lnTo>
                <a:lnTo>
                  <a:pt x="1774983" y="1295240"/>
                </a:lnTo>
                <a:lnTo>
                  <a:pt x="1736845" y="1271221"/>
                </a:lnTo>
                <a:lnTo>
                  <a:pt x="1697056" y="1252471"/>
                </a:lnTo>
                <a:lnTo>
                  <a:pt x="1631371" y="1227263"/>
                </a:lnTo>
                <a:lnTo>
                  <a:pt x="1597340" y="1210214"/>
                </a:lnTo>
                <a:lnTo>
                  <a:pt x="1515121" y="1161801"/>
                </a:lnTo>
                <a:lnTo>
                  <a:pt x="1468086" y="1138867"/>
                </a:lnTo>
                <a:lnTo>
                  <a:pt x="1417871" y="1122403"/>
                </a:lnTo>
                <a:lnTo>
                  <a:pt x="1365051" y="1116623"/>
                </a:lnTo>
                <a:lnTo>
                  <a:pt x="1317376" y="1115891"/>
                </a:lnTo>
                <a:lnTo>
                  <a:pt x="1202047" y="1110514"/>
                </a:lnTo>
                <a:lnTo>
                  <a:pt x="404677" y="1060533"/>
                </a:lnTo>
                <a:lnTo>
                  <a:pt x="318218" y="1052461"/>
                </a:lnTo>
                <a:lnTo>
                  <a:pt x="245293" y="1039424"/>
                </a:lnTo>
                <a:lnTo>
                  <a:pt x="184726" y="1022405"/>
                </a:lnTo>
                <a:lnTo>
                  <a:pt x="135341" y="1002386"/>
                </a:lnTo>
                <a:lnTo>
                  <a:pt x="95960" y="980351"/>
                </a:lnTo>
                <a:lnTo>
                  <a:pt x="65406" y="957283"/>
                </a:lnTo>
                <a:lnTo>
                  <a:pt x="26076" y="911976"/>
                </a:lnTo>
                <a:lnTo>
                  <a:pt x="7935" y="874330"/>
                </a:lnTo>
                <a:lnTo>
                  <a:pt x="862" y="834928"/>
                </a:lnTo>
                <a:lnTo>
                  <a:pt x="0" y="806394"/>
                </a:lnTo>
                <a:lnTo>
                  <a:pt x="2119" y="773015"/>
                </a:lnTo>
                <a:lnTo>
                  <a:pt x="18903" y="694848"/>
                </a:lnTo>
                <a:lnTo>
                  <a:pt x="35368" y="651624"/>
                </a:lnTo>
                <a:lnTo>
                  <a:pt x="58415" y="606682"/>
                </a:lnTo>
                <a:lnTo>
                  <a:pt x="88942" y="560804"/>
                </a:lnTo>
                <a:lnTo>
                  <a:pt x="127851" y="514773"/>
                </a:lnTo>
                <a:lnTo>
                  <a:pt x="176040" y="469371"/>
                </a:lnTo>
                <a:lnTo>
                  <a:pt x="234411" y="425378"/>
                </a:lnTo>
                <a:lnTo>
                  <a:pt x="382536" y="324403"/>
                </a:lnTo>
                <a:lnTo>
                  <a:pt x="462403" y="263012"/>
                </a:lnTo>
                <a:lnTo>
                  <a:pt x="501454" y="216244"/>
                </a:lnTo>
                <a:lnTo>
                  <a:pt x="527130" y="159141"/>
                </a:lnTo>
                <a:lnTo>
                  <a:pt x="601907" y="23098"/>
                </a:lnTo>
                <a:lnTo>
                  <a:pt x="657417" y="0"/>
                </a:lnTo>
                <a:lnTo>
                  <a:pt x="721185" y="109869"/>
                </a:lnTo>
                <a:lnTo>
                  <a:pt x="820735" y="372730"/>
                </a:lnTo>
                <a:lnTo>
                  <a:pt x="803047" y="397001"/>
                </a:lnTo>
                <a:lnTo>
                  <a:pt x="763739" y="443179"/>
                </a:lnTo>
                <a:lnTo>
                  <a:pt x="727590" y="478147"/>
                </a:lnTo>
                <a:lnTo>
                  <a:pt x="671859" y="522448"/>
                </a:lnTo>
                <a:lnTo>
                  <a:pt x="563705" y="603379"/>
                </a:lnTo>
                <a:lnTo>
                  <a:pt x="382640" y="735006"/>
                </a:lnTo>
                <a:lnTo>
                  <a:pt x="407816" y="736221"/>
                </a:lnTo>
                <a:lnTo>
                  <a:pt x="472705" y="742046"/>
                </a:lnTo>
                <a:lnTo>
                  <a:pt x="561346" y="755751"/>
                </a:lnTo>
                <a:lnTo>
                  <a:pt x="657782" y="780606"/>
                </a:lnTo>
                <a:lnTo>
                  <a:pt x="686177" y="789220"/>
                </a:lnTo>
                <a:lnTo>
                  <a:pt x="723026" y="799113"/>
                </a:lnTo>
                <a:lnTo>
                  <a:pt x="767098" y="810057"/>
                </a:lnTo>
                <a:lnTo>
                  <a:pt x="871995" y="834192"/>
                </a:lnTo>
                <a:lnTo>
                  <a:pt x="991036" y="859802"/>
                </a:lnTo>
                <a:lnTo>
                  <a:pt x="1174601" y="897005"/>
                </a:lnTo>
                <a:lnTo>
                  <a:pt x="1334670" y="927291"/>
                </a:lnTo>
                <a:lnTo>
                  <a:pt x="1411938" y="940605"/>
                </a:lnTo>
                <a:lnTo>
                  <a:pt x="1477426" y="950127"/>
                </a:lnTo>
                <a:lnTo>
                  <a:pt x="1564713" y="964073"/>
                </a:lnTo>
                <a:lnTo>
                  <a:pt x="1662944" y="981681"/>
                </a:lnTo>
                <a:lnTo>
                  <a:pt x="1771597" y="1002984"/>
                </a:lnTo>
                <a:lnTo>
                  <a:pt x="1890149" y="1028013"/>
                </a:lnTo>
                <a:lnTo>
                  <a:pt x="1957872" y="1048533"/>
                </a:lnTo>
                <a:lnTo>
                  <a:pt x="2011361" y="1076026"/>
                </a:lnTo>
                <a:lnTo>
                  <a:pt x="2052068" y="1108628"/>
                </a:lnTo>
                <a:lnTo>
                  <a:pt x="2081445" y="1144471"/>
                </a:lnTo>
                <a:lnTo>
                  <a:pt x="2100944" y="1181692"/>
                </a:lnTo>
                <a:lnTo>
                  <a:pt x="2112016" y="1218424"/>
                </a:lnTo>
                <a:lnTo>
                  <a:pt x="2116114" y="1252801"/>
                </a:lnTo>
                <a:lnTo>
                  <a:pt x="2114690" y="1282959"/>
                </a:lnTo>
                <a:lnTo>
                  <a:pt x="2108132" y="1337606"/>
                </a:lnTo>
                <a:lnTo>
                  <a:pt x="2095649" y="1389936"/>
                </a:lnTo>
                <a:lnTo>
                  <a:pt x="2060162" y="1435689"/>
                </a:lnTo>
                <a:lnTo>
                  <a:pt x="2042641" y="1447464"/>
                </a:lnTo>
                <a:lnTo>
                  <a:pt x="2029253" y="1436528"/>
                </a:lnTo>
                <a:lnTo>
                  <a:pt x="2012864" y="1403073"/>
                </a:lnTo>
                <a:lnTo>
                  <a:pt x="1993934" y="1462104"/>
                </a:lnTo>
                <a:lnTo>
                  <a:pt x="1976279" y="1487836"/>
                </a:lnTo>
                <a:close/>
              </a:path>
            </a:pathLst>
          </a:custGeom>
          <a:solidFill>
            <a:srgbClr val="FAC7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118713" y="3014420"/>
            <a:ext cx="2731770" cy="1374140"/>
          </a:xfrm>
          <a:custGeom>
            <a:avLst/>
            <a:gdLst/>
            <a:ahLst/>
            <a:cxnLst/>
            <a:rect l="l" t="t" r="r" b="b"/>
            <a:pathLst>
              <a:path w="2731770" h="1374139">
                <a:moveTo>
                  <a:pt x="812800" y="285305"/>
                </a:moveTo>
                <a:lnTo>
                  <a:pt x="783615" y="215138"/>
                </a:lnTo>
                <a:lnTo>
                  <a:pt x="743915" y="105537"/>
                </a:lnTo>
                <a:lnTo>
                  <a:pt x="713003" y="46583"/>
                </a:lnTo>
                <a:lnTo>
                  <a:pt x="674954" y="18135"/>
                </a:lnTo>
                <a:lnTo>
                  <a:pt x="613867" y="0"/>
                </a:lnTo>
                <a:lnTo>
                  <a:pt x="585622" y="1524"/>
                </a:lnTo>
                <a:lnTo>
                  <a:pt x="562444" y="15481"/>
                </a:lnTo>
                <a:lnTo>
                  <a:pt x="545350" y="32689"/>
                </a:lnTo>
                <a:lnTo>
                  <a:pt x="535330" y="43929"/>
                </a:lnTo>
                <a:lnTo>
                  <a:pt x="546239" y="47320"/>
                </a:lnTo>
                <a:lnTo>
                  <a:pt x="578370" y="55295"/>
                </a:lnTo>
                <a:lnTo>
                  <a:pt x="620458" y="73494"/>
                </a:lnTo>
                <a:lnTo>
                  <a:pt x="661250" y="107569"/>
                </a:lnTo>
                <a:lnTo>
                  <a:pt x="688492" y="155790"/>
                </a:lnTo>
                <a:lnTo>
                  <a:pt x="704938" y="210235"/>
                </a:lnTo>
                <a:lnTo>
                  <a:pt x="712114" y="255524"/>
                </a:lnTo>
                <a:lnTo>
                  <a:pt x="711593" y="276225"/>
                </a:lnTo>
                <a:lnTo>
                  <a:pt x="585558" y="381342"/>
                </a:lnTo>
                <a:lnTo>
                  <a:pt x="546569" y="412991"/>
                </a:lnTo>
                <a:lnTo>
                  <a:pt x="514489" y="438188"/>
                </a:lnTo>
                <a:lnTo>
                  <a:pt x="433857" y="496836"/>
                </a:lnTo>
                <a:lnTo>
                  <a:pt x="352437" y="559777"/>
                </a:lnTo>
                <a:lnTo>
                  <a:pt x="249034" y="641553"/>
                </a:lnTo>
                <a:lnTo>
                  <a:pt x="350494" y="655256"/>
                </a:lnTo>
                <a:lnTo>
                  <a:pt x="605294" y="487768"/>
                </a:lnTo>
                <a:lnTo>
                  <a:pt x="738378" y="393407"/>
                </a:lnTo>
                <a:lnTo>
                  <a:pt x="793102" y="337477"/>
                </a:lnTo>
                <a:lnTo>
                  <a:pt x="812800" y="285305"/>
                </a:lnTo>
                <a:close/>
              </a:path>
              <a:path w="2731770" h="1374139">
                <a:moveTo>
                  <a:pt x="1761528" y="1203731"/>
                </a:moveTo>
                <a:lnTo>
                  <a:pt x="1729244" y="1183360"/>
                </a:lnTo>
                <a:lnTo>
                  <a:pt x="1695221" y="1157046"/>
                </a:lnTo>
                <a:lnTo>
                  <a:pt x="1620977" y="1094638"/>
                </a:lnTo>
                <a:lnTo>
                  <a:pt x="1580210" y="1062558"/>
                </a:lnTo>
                <a:lnTo>
                  <a:pt x="1536661" y="1032573"/>
                </a:lnTo>
                <a:lnTo>
                  <a:pt x="1490065" y="1006690"/>
                </a:lnTo>
                <a:lnTo>
                  <a:pt x="1440167" y="986917"/>
                </a:lnTo>
                <a:lnTo>
                  <a:pt x="1386687" y="975271"/>
                </a:lnTo>
                <a:lnTo>
                  <a:pt x="1339253" y="969530"/>
                </a:lnTo>
                <a:lnTo>
                  <a:pt x="1175004" y="951814"/>
                </a:lnTo>
                <a:lnTo>
                  <a:pt x="994829" y="935215"/>
                </a:lnTo>
                <a:lnTo>
                  <a:pt x="876668" y="925982"/>
                </a:lnTo>
                <a:lnTo>
                  <a:pt x="767638" y="919035"/>
                </a:lnTo>
                <a:lnTo>
                  <a:pt x="674204" y="915123"/>
                </a:lnTo>
                <a:lnTo>
                  <a:pt x="635355" y="914527"/>
                </a:lnTo>
                <a:lnTo>
                  <a:pt x="542036" y="916000"/>
                </a:lnTo>
                <a:lnTo>
                  <a:pt x="478599" y="915441"/>
                </a:lnTo>
                <a:lnTo>
                  <a:pt x="415721" y="913638"/>
                </a:lnTo>
                <a:lnTo>
                  <a:pt x="356552" y="910945"/>
                </a:lnTo>
                <a:lnTo>
                  <a:pt x="304228" y="907745"/>
                </a:lnTo>
                <a:lnTo>
                  <a:pt x="261924" y="904392"/>
                </a:lnTo>
                <a:lnTo>
                  <a:pt x="151091" y="888809"/>
                </a:lnTo>
                <a:lnTo>
                  <a:pt x="99618" y="872744"/>
                </a:lnTo>
                <a:lnTo>
                  <a:pt x="56527" y="842352"/>
                </a:lnTo>
                <a:lnTo>
                  <a:pt x="0" y="786904"/>
                </a:lnTo>
                <a:lnTo>
                  <a:pt x="11341" y="820597"/>
                </a:lnTo>
                <a:lnTo>
                  <a:pt x="56019" y="877570"/>
                </a:lnTo>
                <a:lnTo>
                  <a:pt x="89077" y="900988"/>
                </a:lnTo>
                <a:lnTo>
                  <a:pt x="129095" y="921105"/>
                </a:lnTo>
                <a:lnTo>
                  <a:pt x="175933" y="937996"/>
                </a:lnTo>
                <a:lnTo>
                  <a:pt x="229425" y="951738"/>
                </a:lnTo>
                <a:lnTo>
                  <a:pt x="289458" y="962393"/>
                </a:lnTo>
                <a:lnTo>
                  <a:pt x="355879" y="970026"/>
                </a:lnTo>
                <a:lnTo>
                  <a:pt x="489839" y="981456"/>
                </a:lnTo>
                <a:lnTo>
                  <a:pt x="645502" y="992327"/>
                </a:lnTo>
                <a:lnTo>
                  <a:pt x="922820" y="1009015"/>
                </a:lnTo>
                <a:lnTo>
                  <a:pt x="1421688" y="1037882"/>
                </a:lnTo>
                <a:lnTo>
                  <a:pt x="1492351" y="1085430"/>
                </a:lnTo>
                <a:lnTo>
                  <a:pt x="1551305" y="1118552"/>
                </a:lnTo>
                <a:lnTo>
                  <a:pt x="1630413" y="1152804"/>
                </a:lnTo>
                <a:lnTo>
                  <a:pt x="1761528" y="1203731"/>
                </a:lnTo>
                <a:close/>
              </a:path>
              <a:path w="2731770" h="1374139">
                <a:moveTo>
                  <a:pt x="1951609" y="1182611"/>
                </a:moveTo>
                <a:lnTo>
                  <a:pt x="1897748" y="1144066"/>
                </a:lnTo>
                <a:lnTo>
                  <a:pt x="1774215" y="1110627"/>
                </a:lnTo>
                <a:lnTo>
                  <a:pt x="1812531" y="1135367"/>
                </a:lnTo>
                <a:lnTo>
                  <a:pt x="1847049" y="1161770"/>
                </a:lnTo>
                <a:lnTo>
                  <a:pt x="1874951" y="1190409"/>
                </a:lnTo>
                <a:lnTo>
                  <a:pt x="1893455" y="1221930"/>
                </a:lnTo>
                <a:lnTo>
                  <a:pt x="1909432" y="1265072"/>
                </a:lnTo>
                <a:lnTo>
                  <a:pt x="1915033" y="1295273"/>
                </a:lnTo>
                <a:lnTo>
                  <a:pt x="1910473" y="1326756"/>
                </a:lnTo>
                <a:lnTo>
                  <a:pt x="1896021" y="1373771"/>
                </a:lnTo>
                <a:lnTo>
                  <a:pt x="1947227" y="1250962"/>
                </a:lnTo>
                <a:lnTo>
                  <a:pt x="1951609" y="1182611"/>
                </a:lnTo>
                <a:close/>
              </a:path>
              <a:path w="2731770" h="1374139">
                <a:moveTo>
                  <a:pt x="2026716" y="1161148"/>
                </a:moveTo>
                <a:lnTo>
                  <a:pt x="2019744" y="1081290"/>
                </a:lnTo>
                <a:lnTo>
                  <a:pt x="1971192" y="1050544"/>
                </a:lnTo>
                <a:lnTo>
                  <a:pt x="1868246" y="1043393"/>
                </a:lnTo>
                <a:lnTo>
                  <a:pt x="1879498" y="1050429"/>
                </a:lnTo>
                <a:lnTo>
                  <a:pt x="1906295" y="1068781"/>
                </a:lnTo>
                <a:lnTo>
                  <a:pt x="1938223" y="1094282"/>
                </a:lnTo>
                <a:lnTo>
                  <a:pt x="1964817" y="1122794"/>
                </a:lnTo>
                <a:lnTo>
                  <a:pt x="1992249" y="1163129"/>
                </a:lnTo>
                <a:lnTo>
                  <a:pt x="2008543" y="1241475"/>
                </a:lnTo>
                <a:lnTo>
                  <a:pt x="2004923" y="1315643"/>
                </a:lnTo>
                <a:lnTo>
                  <a:pt x="2026716" y="1161148"/>
                </a:lnTo>
                <a:close/>
              </a:path>
              <a:path w="2731770" h="1374139">
                <a:moveTo>
                  <a:pt x="2731643" y="1057490"/>
                </a:moveTo>
                <a:lnTo>
                  <a:pt x="2705938" y="985850"/>
                </a:lnTo>
                <a:lnTo>
                  <a:pt x="2678290" y="933894"/>
                </a:lnTo>
                <a:lnTo>
                  <a:pt x="2649639" y="899045"/>
                </a:lnTo>
                <a:lnTo>
                  <a:pt x="2593124" y="870331"/>
                </a:lnTo>
                <a:lnTo>
                  <a:pt x="2567140" y="871308"/>
                </a:lnTo>
                <a:lnTo>
                  <a:pt x="2543937" y="879055"/>
                </a:lnTo>
                <a:lnTo>
                  <a:pt x="2524455" y="891019"/>
                </a:lnTo>
                <a:lnTo>
                  <a:pt x="2509621" y="904595"/>
                </a:lnTo>
                <a:lnTo>
                  <a:pt x="2488285" y="927366"/>
                </a:lnTo>
                <a:lnTo>
                  <a:pt x="2475763" y="935075"/>
                </a:lnTo>
                <a:lnTo>
                  <a:pt x="2467203" y="927836"/>
                </a:lnTo>
                <a:lnTo>
                  <a:pt x="2457742" y="905738"/>
                </a:lnTo>
                <a:lnTo>
                  <a:pt x="2454999" y="914539"/>
                </a:lnTo>
                <a:lnTo>
                  <a:pt x="2453005" y="922794"/>
                </a:lnTo>
                <a:lnTo>
                  <a:pt x="2447379" y="956843"/>
                </a:lnTo>
                <a:lnTo>
                  <a:pt x="2629420" y="920724"/>
                </a:lnTo>
                <a:lnTo>
                  <a:pt x="2669273" y="958380"/>
                </a:lnTo>
                <a:lnTo>
                  <a:pt x="2693212" y="985177"/>
                </a:lnTo>
                <a:lnTo>
                  <a:pt x="2710802" y="1013942"/>
                </a:lnTo>
                <a:lnTo>
                  <a:pt x="2731643" y="1057490"/>
                </a:lnTo>
                <a:close/>
              </a:path>
            </a:pathLst>
          </a:custGeom>
          <a:solidFill>
            <a:srgbClr val="F9B6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196882" y="7118362"/>
            <a:ext cx="1436370" cy="739775"/>
          </a:xfrm>
          <a:custGeom>
            <a:avLst/>
            <a:gdLst/>
            <a:ahLst/>
            <a:cxnLst/>
            <a:rect l="l" t="t" r="r" b="b"/>
            <a:pathLst>
              <a:path w="1436370" h="739775">
                <a:moveTo>
                  <a:pt x="276174" y="191046"/>
                </a:moveTo>
                <a:lnTo>
                  <a:pt x="241452" y="152323"/>
                </a:lnTo>
                <a:lnTo>
                  <a:pt x="229044" y="119519"/>
                </a:lnTo>
                <a:lnTo>
                  <a:pt x="238175" y="74714"/>
                </a:lnTo>
                <a:lnTo>
                  <a:pt x="268097" y="0"/>
                </a:lnTo>
                <a:lnTo>
                  <a:pt x="133324" y="26962"/>
                </a:lnTo>
                <a:lnTo>
                  <a:pt x="70002" y="54965"/>
                </a:lnTo>
                <a:lnTo>
                  <a:pt x="61556" y="101092"/>
                </a:lnTo>
                <a:lnTo>
                  <a:pt x="91440" y="182460"/>
                </a:lnTo>
                <a:lnTo>
                  <a:pt x="37249" y="189255"/>
                </a:lnTo>
                <a:lnTo>
                  <a:pt x="14338" y="202819"/>
                </a:lnTo>
                <a:lnTo>
                  <a:pt x="18351" y="233273"/>
                </a:lnTo>
                <a:lnTo>
                  <a:pt x="44932" y="290804"/>
                </a:lnTo>
                <a:lnTo>
                  <a:pt x="11938" y="334708"/>
                </a:lnTo>
                <a:lnTo>
                  <a:pt x="0" y="365417"/>
                </a:lnTo>
                <a:lnTo>
                  <a:pt x="8293" y="397395"/>
                </a:lnTo>
                <a:lnTo>
                  <a:pt x="35966" y="445109"/>
                </a:lnTo>
                <a:lnTo>
                  <a:pt x="5727" y="597433"/>
                </a:lnTo>
                <a:lnTo>
                  <a:pt x="1574" y="678865"/>
                </a:lnTo>
                <a:lnTo>
                  <a:pt x="28841" y="717029"/>
                </a:lnTo>
                <a:lnTo>
                  <a:pt x="92849" y="739495"/>
                </a:lnTo>
                <a:lnTo>
                  <a:pt x="117132" y="669759"/>
                </a:lnTo>
                <a:lnTo>
                  <a:pt x="141998" y="637311"/>
                </a:lnTo>
                <a:lnTo>
                  <a:pt x="182549" y="633869"/>
                </a:lnTo>
                <a:lnTo>
                  <a:pt x="253873" y="651141"/>
                </a:lnTo>
                <a:lnTo>
                  <a:pt x="163931" y="621931"/>
                </a:lnTo>
                <a:lnTo>
                  <a:pt x="127622" y="593191"/>
                </a:lnTo>
                <a:lnTo>
                  <a:pt x="139255" y="547839"/>
                </a:lnTo>
                <a:lnTo>
                  <a:pt x="193128" y="468782"/>
                </a:lnTo>
                <a:lnTo>
                  <a:pt x="138963" y="404380"/>
                </a:lnTo>
                <a:lnTo>
                  <a:pt x="127723" y="367512"/>
                </a:lnTo>
                <a:lnTo>
                  <a:pt x="165519" y="344309"/>
                </a:lnTo>
                <a:lnTo>
                  <a:pt x="258495" y="320903"/>
                </a:lnTo>
                <a:lnTo>
                  <a:pt x="215036" y="291211"/>
                </a:lnTo>
                <a:lnTo>
                  <a:pt x="202387" y="267792"/>
                </a:lnTo>
                <a:lnTo>
                  <a:pt x="222211" y="238455"/>
                </a:lnTo>
                <a:lnTo>
                  <a:pt x="276174" y="191046"/>
                </a:lnTo>
                <a:close/>
              </a:path>
              <a:path w="1436370" h="739775">
                <a:moveTo>
                  <a:pt x="1436039" y="428498"/>
                </a:moveTo>
                <a:lnTo>
                  <a:pt x="1432318" y="412102"/>
                </a:lnTo>
                <a:lnTo>
                  <a:pt x="1407566" y="380822"/>
                </a:lnTo>
                <a:lnTo>
                  <a:pt x="1353134" y="396036"/>
                </a:lnTo>
                <a:lnTo>
                  <a:pt x="1301127" y="395376"/>
                </a:lnTo>
                <a:lnTo>
                  <a:pt x="1253591" y="380796"/>
                </a:lnTo>
                <a:lnTo>
                  <a:pt x="1212570" y="354304"/>
                </a:lnTo>
                <a:lnTo>
                  <a:pt x="1185659" y="329628"/>
                </a:lnTo>
                <a:lnTo>
                  <a:pt x="1182103" y="315328"/>
                </a:lnTo>
                <a:lnTo>
                  <a:pt x="1206792" y="305955"/>
                </a:lnTo>
                <a:lnTo>
                  <a:pt x="1264577" y="296049"/>
                </a:lnTo>
                <a:lnTo>
                  <a:pt x="1214653" y="251307"/>
                </a:lnTo>
                <a:lnTo>
                  <a:pt x="1198016" y="227203"/>
                </a:lnTo>
                <a:lnTo>
                  <a:pt x="1214704" y="215506"/>
                </a:lnTo>
                <a:lnTo>
                  <a:pt x="1264716" y="207937"/>
                </a:lnTo>
                <a:lnTo>
                  <a:pt x="1245870" y="187121"/>
                </a:lnTo>
                <a:lnTo>
                  <a:pt x="1240764" y="166230"/>
                </a:lnTo>
                <a:lnTo>
                  <a:pt x="1250454" y="132702"/>
                </a:lnTo>
                <a:lnTo>
                  <a:pt x="1275994" y="73977"/>
                </a:lnTo>
                <a:lnTo>
                  <a:pt x="1183805" y="66967"/>
                </a:lnTo>
                <a:lnTo>
                  <a:pt x="1139431" y="75907"/>
                </a:lnTo>
                <a:lnTo>
                  <a:pt x="1130617" y="110934"/>
                </a:lnTo>
                <a:lnTo>
                  <a:pt x="1145082" y="182194"/>
                </a:lnTo>
                <a:lnTo>
                  <a:pt x="1083449" y="211124"/>
                </a:lnTo>
                <a:lnTo>
                  <a:pt x="1059434" y="233502"/>
                </a:lnTo>
                <a:lnTo>
                  <a:pt x="1069911" y="260807"/>
                </a:lnTo>
                <a:lnTo>
                  <a:pt x="1111758" y="304507"/>
                </a:lnTo>
                <a:lnTo>
                  <a:pt x="1099629" y="330708"/>
                </a:lnTo>
                <a:lnTo>
                  <a:pt x="1076921" y="390258"/>
                </a:lnTo>
                <a:lnTo>
                  <a:pt x="1064209" y="454520"/>
                </a:lnTo>
                <a:lnTo>
                  <a:pt x="1082052" y="494906"/>
                </a:lnTo>
                <a:lnTo>
                  <a:pt x="1114348" y="503224"/>
                </a:lnTo>
                <a:lnTo>
                  <a:pt x="1139355" y="493623"/>
                </a:lnTo>
                <a:lnTo>
                  <a:pt x="1169149" y="471017"/>
                </a:lnTo>
                <a:lnTo>
                  <a:pt x="1215783" y="440359"/>
                </a:lnTo>
                <a:lnTo>
                  <a:pt x="1262354" y="415531"/>
                </a:lnTo>
                <a:lnTo>
                  <a:pt x="1293317" y="407022"/>
                </a:lnTo>
                <a:lnTo>
                  <a:pt x="1322565" y="414604"/>
                </a:lnTo>
                <a:lnTo>
                  <a:pt x="1364018" y="438061"/>
                </a:lnTo>
                <a:lnTo>
                  <a:pt x="1414627" y="435356"/>
                </a:lnTo>
                <a:lnTo>
                  <a:pt x="1436039" y="428498"/>
                </a:lnTo>
                <a:close/>
              </a:path>
            </a:pathLst>
          </a:custGeom>
          <a:solidFill>
            <a:srgbClr val="ACE4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321062" y="7525385"/>
            <a:ext cx="1436370" cy="911225"/>
          </a:xfrm>
          <a:custGeom>
            <a:avLst/>
            <a:gdLst/>
            <a:ahLst/>
            <a:cxnLst/>
            <a:rect l="l" t="t" r="r" b="b"/>
            <a:pathLst>
              <a:path w="1436370" h="911225">
                <a:moveTo>
                  <a:pt x="327317" y="721804"/>
                </a:moveTo>
                <a:lnTo>
                  <a:pt x="323126" y="640194"/>
                </a:lnTo>
                <a:lnTo>
                  <a:pt x="305473" y="568960"/>
                </a:lnTo>
                <a:lnTo>
                  <a:pt x="251091" y="425310"/>
                </a:lnTo>
                <a:lnTo>
                  <a:pt x="233514" y="380111"/>
                </a:lnTo>
                <a:lnTo>
                  <a:pt x="215646" y="338670"/>
                </a:lnTo>
                <a:lnTo>
                  <a:pt x="196519" y="302412"/>
                </a:lnTo>
                <a:lnTo>
                  <a:pt x="150761" y="251244"/>
                </a:lnTo>
                <a:lnTo>
                  <a:pt x="88646" y="238175"/>
                </a:lnTo>
                <a:lnTo>
                  <a:pt x="49098" y="249529"/>
                </a:lnTo>
                <a:lnTo>
                  <a:pt x="2616" y="274739"/>
                </a:lnTo>
                <a:lnTo>
                  <a:pt x="0" y="353009"/>
                </a:lnTo>
                <a:lnTo>
                  <a:pt x="4762" y="401002"/>
                </a:lnTo>
                <a:lnTo>
                  <a:pt x="21958" y="438467"/>
                </a:lnTo>
                <a:lnTo>
                  <a:pt x="56654" y="485101"/>
                </a:lnTo>
                <a:lnTo>
                  <a:pt x="81102" y="522770"/>
                </a:lnTo>
                <a:lnTo>
                  <a:pt x="102768" y="567905"/>
                </a:lnTo>
                <a:lnTo>
                  <a:pt x="121462" y="617905"/>
                </a:lnTo>
                <a:lnTo>
                  <a:pt x="136982" y="670128"/>
                </a:lnTo>
                <a:lnTo>
                  <a:pt x="149148" y="721944"/>
                </a:lnTo>
                <a:lnTo>
                  <a:pt x="157759" y="770724"/>
                </a:lnTo>
                <a:lnTo>
                  <a:pt x="162610" y="813841"/>
                </a:lnTo>
                <a:lnTo>
                  <a:pt x="171678" y="850569"/>
                </a:lnTo>
                <a:lnTo>
                  <a:pt x="190931" y="880516"/>
                </a:lnTo>
                <a:lnTo>
                  <a:pt x="217043" y="901407"/>
                </a:lnTo>
                <a:lnTo>
                  <a:pt x="246659" y="910983"/>
                </a:lnTo>
                <a:lnTo>
                  <a:pt x="276440" y="906957"/>
                </a:lnTo>
                <a:lnTo>
                  <a:pt x="303034" y="887082"/>
                </a:lnTo>
                <a:lnTo>
                  <a:pt x="323113" y="849058"/>
                </a:lnTo>
                <a:lnTo>
                  <a:pt x="327317" y="721804"/>
                </a:lnTo>
                <a:close/>
              </a:path>
              <a:path w="1436370" h="911225">
                <a:moveTo>
                  <a:pt x="1435989" y="440194"/>
                </a:moveTo>
                <a:lnTo>
                  <a:pt x="1378546" y="287655"/>
                </a:lnTo>
                <a:lnTo>
                  <a:pt x="1239837" y="31038"/>
                </a:lnTo>
                <a:lnTo>
                  <a:pt x="1198384" y="7581"/>
                </a:lnTo>
                <a:lnTo>
                  <a:pt x="1169136" y="0"/>
                </a:lnTo>
                <a:lnTo>
                  <a:pt x="1138174" y="8509"/>
                </a:lnTo>
                <a:lnTo>
                  <a:pt x="1091603" y="33337"/>
                </a:lnTo>
                <a:lnTo>
                  <a:pt x="1057338" y="135102"/>
                </a:lnTo>
                <a:lnTo>
                  <a:pt x="1046594" y="197802"/>
                </a:lnTo>
                <a:lnTo>
                  <a:pt x="1059992" y="247319"/>
                </a:lnTo>
                <a:lnTo>
                  <a:pt x="1098130" y="309562"/>
                </a:lnTo>
                <a:lnTo>
                  <a:pt x="1117777" y="349300"/>
                </a:lnTo>
                <a:lnTo>
                  <a:pt x="1132586" y="397662"/>
                </a:lnTo>
                <a:lnTo>
                  <a:pt x="1144206" y="451332"/>
                </a:lnTo>
                <a:lnTo>
                  <a:pt x="1164285" y="561314"/>
                </a:lnTo>
                <a:lnTo>
                  <a:pt x="1175994" y="610984"/>
                </a:lnTo>
                <a:lnTo>
                  <a:pt x="1190980" y="652703"/>
                </a:lnTo>
                <a:lnTo>
                  <a:pt x="1210856" y="683145"/>
                </a:lnTo>
                <a:lnTo>
                  <a:pt x="1237246" y="698969"/>
                </a:lnTo>
                <a:lnTo>
                  <a:pt x="1292707" y="704519"/>
                </a:lnTo>
                <a:lnTo>
                  <a:pt x="1326286" y="694982"/>
                </a:lnTo>
                <a:lnTo>
                  <a:pt x="1342859" y="681253"/>
                </a:lnTo>
                <a:lnTo>
                  <a:pt x="1422209" y="548957"/>
                </a:lnTo>
                <a:lnTo>
                  <a:pt x="1435989" y="440194"/>
                </a:lnTo>
                <a:close/>
              </a:path>
            </a:pathLst>
          </a:custGeom>
          <a:solidFill>
            <a:srgbClr val="0D88D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0801" y="8076470"/>
            <a:ext cx="143665" cy="24980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78" y="7827885"/>
            <a:ext cx="238349" cy="181974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392777" y="8072342"/>
            <a:ext cx="1610360" cy="1799589"/>
          </a:xfrm>
          <a:custGeom>
            <a:avLst/>
            <a:gdLst/>
            <a:ahLst/>
            <a:cxnLst/>
            <a:rect l="l" t="t" r="r" b="b"/>
            <a:pathLst>
              <a:path w="1610360" h="1799590">
                <a:moveTo>
                  <a:pt x="1568286" y="1799314"/>
                </a:moveTo>
                <a:lnTo>
                  <a:pt x="1560855" y="1799314"/>
                </a:lnTo>
                <a:lnTo>
                  <a:pt x="1547577" y="1797481"/>
                </a:lnTo>
                <a:lnTo>
                  <a:pt x="1535331" y="1792155"/>
                </a:lnTo>
                <a:lnTo>
                  <a:pt x="1524862" y="1783589"/>
                </a:lnTo>
                <a:lnTo>
                  <a:pt x="1516915" y="1772039"/>
                </a:lnTo>
                <a:lnTo>
                  <a:pt x="1494387" y="1727578"/>
                </a:lnTo>
                <a:lnTo>
                  <a:pt x="1471076" y="1683132"/>
                </a:lnTo>
                <a:lnTo>
                  <a:pt x="1447011" y="1638748"/>
                </a:lnTo>
                <a:lnTo>
                  <a:pt x="1422225" y="1594473"/>
                </a:lnTo>
                <a:lnTo>
                  <a:pt x="1396749" y="1550354"/>
                </a:lnTo>
                <a:lnTo>
                  <a:pt x="1370613" y="1506438"/>
                </a:lnTo>
                <a:lnTo>
                  <a:pt x="1343851" y="1462772"/>
                </a:lnTo>
                <a:lnTo>
                  <a:pt x="1337017" y="1444482"/>
                </a:lnTo>
                <a:lnTo>
                  <a:pt x="1337701" y="1425638"/>
                </a:lnTo>
                <a:lnTo>
                  <a:pt x="1345400" y="1408429"/>
                </a:lnTo>
                <a:lnTo>
                  <a:pt x="1359608" y="1395044"/>
                </a:lnTo>
                <a:lnTo>
                  <a:pt x="1377906" y="1388278"/>
                </a:lnTo>
                <a:lnTo>
                  <a:pt x="1396757" y="1388983"/>
                </a:lnTo>
                <a:lnTo>
                  <a:pt x="1454835" y="1455557"/>
                </a:lnTo>
                <a:lnTo>
                  <a:pt x="1481642" y="1500611"/>
                </a:lnTo>
                <a:lnTo>
                  <a:pt x="1507768" y="1545892"/>
                </a:lnTo>
                <a:lnTo>
                  <a:pt x="1533186" y="1591347"/>
                </a:lnTo>
                <a:lnTo>
                  <a:pt x="1557869" y="1636925"/>
                </a:lnTo>
                <a:lnTo>
                  <a:pt x="1581789" y="1682574"/>
                </a:lnTo>
                <a:lnTo>
                  <a:pt x="1604921" y="1728242"/>
                </a:lnTo>
                <a:lnTo>
                  <a:pt x="1610015" y="1747042"/>
                </a:lnTo>
                <a:lnTo>
                  <a:pt x="1607531" y="1765716"/>
                </a:lnTo>
                <a:lnTo>
                  <a:pt x="1598202" y="1782110"/>
                </a:lnTo>
                <a:lnTo>
                  <a:pt x="1582762" y="1794068"/>
                </a:lnTo>
                <a:lnTo>
                  <a:pt x="1575714" y="1797642"/>
                </a:lnTo>
                <a:lnTo>
                  <a:pt x="1568286" y="1799314"/>
                </a:lnTo>
                <a:close/>
              </a:path>
              <a:path w="1610360" h="1799590">
                <a:moveTo>
                  <a:pt x="1225228" y="1247787"/>
                </a:moveTo>
                <a:lnTo>
                  <a:pt x="1185390" y="1227429"/>
                </a:lnTo>
                <a:lnTo>
                  <a:pt x="1155834" y="1187122"/>
                </a:lnTo>
                <a:lnTo>
                  <a:pt x="1125607" y="1146900"/>
                </a:lnTo>
                <a:lnTo>
                  <a:pt x="1094741" y="1106805"/>
                </a:lnTo>
                <a:lnTo>
                  <a:pt x="1063270" y="1066878"/>
                </a:lnTo>
                <a:lnTo>
                  <a:pt x="1031228" y="1027161"/>
                </a:lnTo>
                <a:lnTo>
                  <a:pt x="998649" y="987693"/>
                </a:lnTo>
                <a:lnTo>
                  <a:pt x="965565" y="948518"/>
                </a:lnTo>
                <a:lnTo>
                  <a:pt x="956048" y="931462"/>
                </a:lnTo>
                <a:lnTo>
                  <a:pt x="970946" y="879250"/>
                </a:lnTo>
                <a:lnTo>
                  <a:pt x="1006750" y="867567"/>
                </a:lnTo>
                <a:lnTo>
                  <a:pt x="1024917" y="872597"/>
                </a:lnTo>
                <a:lnTo>
                  <a:pt x="1074095" y="924641"/>
                </a:lnTo>
                <a:lnTo>
                  <a:pt x="1107420" y="964968"/>
                </a:lnTo>
                <a:lnTo>
                  <a:pt x="1140191" y="1005560"/>
                </a:lnTo>
                <a:lnTo>
                  <a:pt x="1172375" y="1046372"/>
                </a:lnTo>
                <a:lnTo>
                  <a:pt x="1203939" y="1087358"/>
                </a:lnTo>
                <a:lnTo>
                  <a:pt x="1234848" y="1128471"/>
                </a:lnTo>
                <a:lnTo>
                  <a:pt x="1265069" y="1169667"/>
                </a:lnTo>
                <a:lnTo>
                  <a:pt x="1273779" y="1206305"/>
                </a:lnTo>
                <a:lnTo>
                  <a:pt x="1267301" y="1224032"/>
                </a:lnTo>
                <a:lnTo>
                  <a:pt x="1254051" y="1238444"/>
                </a:lnTo>
                <a:lnTo>
                  <a:pt x="1247278" y="1242545"/>
                </a:lnTo>
                <a:lnTo>
                  <a:pt x="1240120" y="1245463"/>
                </a:lnTo>
                <a:lnTo>
                  <a:pt x="1232722" y="1247207"/>
                </a:lnTo>
                <a:lnTo>
                  <a:pt x="1225228" y="1247787"/>
                </a:lnTo>
                <a:close/>
              </a:path>
              <a:path w="1610360" h="1799590">
                <a:moveTo>
                  <a:pt x="809793" y="752973"/>
                </a:moveTo>
                <a:lnTo>
                  <a:pt x="774438" y="737860"/>
                </a:lnTo>
                <a:lnTo>
                  <a:pt x="739442" y="701862"/>
                </a:lnTo>
                <a:lnTo>
                  <a:pt x="703878" y="665999"/>
                </a:lnTo>
                <a:lnTo>
                  <a:pt x="667786" y="630314"/>
                </a:lnTo>
                <a:lnTo>
                  <a:pt x="631210" y="594847"/>
                </a:lnTo>
                <a:lnTo>
                  <a:pt x="594193" y="559643"/>
                </a:lnTo>
                <a:lnTo>
                  <a:pt x="556777" y="524744"/>
                </a:lnTo>
                <a:lnTo>
                  <a:pt x="519005" y="490191"/>
                </a:lnTo>
                <a:lnTo>
                  <a:pt x="507421" y="474440"/>
                </a:lnTo>
                <a:lnTo>
                  <a:pt x="502911" y="456114"/>
                </a:lnTo>
                <a:lnTo>
                  <a:pt x="505583" y="437444"/>
                </a:lnTo>
                <a:lnTo>
                  <a:pt x="515545" y="420660"/>
                </a:lnTo>
                <a:lnTo>
                  <a:pt x="531296" y="409088"/>
                </a:lnTo>
                <a:lnTo>
                  <a:pt x="549604" y="404597"/>
                </a:lnTo>
                <a:lnTo>
                  <a:pt x="568273" y="407310"/>
                </a:lnTo>
                <a:lnTo>
                  <a:pt x="623583" y="452550"/>
                </a:lnTo>
                <a:lnTo>
                  <a:pt x="661692" y="488104"/>
                </a:lnTo>
                <a:lnTo>
                  <a:pt x="699392" y="523970"/>
                </a:lnTo>
                <a:lnTo>
                  <a:pt x="736640" y="560107"/>
                </a:lnTo>
                <a:lnTo>
                  <a:pt x="773398" y="596475"/>
                </a:lnTo>
                <a:lnTo>
                  <a:pt x="809624" y="633032"/>
                </a:lnTo>
                <a:lnTo>
                  <a:pt x="845279" y="669739"/>
                </a:lnTo>
                <a:lnTo>
                  <a:pt x="859002" y="704799"/>
                </a:lnTo>
                <a:lnTo>
                  <a:pt x="855061" y="723224"/>
                </a:lnTo>
                <a:lnTo>
                  <a:pt x="843997" y="739270"/>
                </a:lnTo>
                <a:lnTo>
                  <a:pt x="836329" y="745242"/>
                </a:lnTo>
                <a:lnTo>
                  <a:pt x="827904" y="749527"/>
                </a:lnTo>
                <a:lnTo>
                  <a:pt x="818974" y="752109"/>
                </a:lnTo>
                <a:lnTo>
                  <a:pt x="809793" y="752973"/>
                </a:lnTo>
                <a:close/>
              </a:path>
              <a:path w="1610360" h="1799590">
                <a:moveTo>
                  <a:pt x="334024" y="315528"/>
                </a:moveTo>
                <a:lnTo>
                  <a:pt x="263362" y="272459"/>
                </a:lnTo>
                <a:lnTo>
                  <a:pt x="223358" y="240750"/>
                </a:lnTo>
                <a:lnTo>
                  <a:pt x="183060" y="209417"/>
                </a:lnTo>
                <a:lnTo>
                  <a:pt x="142518" y="178492"/>
                </a:lnTo>
                <a:lnTo>
                  <a:pt x="101781" y="148006"/>
                </a:lnTo>
                <a:lnTo>
                  <a:pt x="60898" y="117991"/>
                </a:lnTo>
                <a:lnTo>
                  <a:pt x="19919" y="88479"/>
                </a:lnTo>
                <a:lnTo>
                  <a:pt x="6608" y="74231"/>
                </a:lnTo>
                <a:lnTo>
                  <a:pt x="0" y="56569"/>
                </a:lnTo>
                <a:lnTo>
                  <a:pt x="501" y="37709"/>
                </a:lnTo>
                <a:lnTo>
                  <a:pt x="8520" y="19865"/>
                </a:lnTo>
                <a:lnTo>
                  <a:pt x="22758" y="6576"/>
                </a:lnTo>
                <a:lnTo>
                  <a:pt x="40383" y="0"/>
                </a:lnTo>
                <a:lnTo>
                  <a:pt x="59210" y="504"/>
                </a:lnTo>
                <a:lnTo>
                  <a:pt x="118745" y="38477"/>
                </a:lnTo>
                <a:lnTo>
                  <a:pt x="160341" y="69024"/>
                </a:lnTo>
                <a:lnTo>
                  <a:pt x="201792" y="100060"/>
                </a:lnTo>
                <a:lnTo>
                  <a:pt x="243049" y="131547"/>
                </a:lnTo>
                <a:lnTo>
                  <a:pt x="284061" y="163446"/>
                </a:lnTo>
                <a:lnTo>
                  <a:pt x="324779" y="195719"/>
                </a:lnTo>
                <a:lnTo>
                  <a:pt x="365155" y="228327"/>
                </a:lnTo>
                <a:lnTo>
                  <a:pt x="383040" y="261458"/>
                </a:lnTo>
                <a:lnTo>
                  <a:pt x="381312" y="280222"/>
                </a:lnTo>
                <a:lnTo>
                  <a:pt x="372199" y="297465"/>
                </a:lnTo>
                <a:lnTo>
                  <a:pt x="364144" y="305321"/>
                </a:lnTo>
                <a:lnTo>
                  <a:pt x="354840" y="310971"/>
                </a:lnTo>
                <a:lnTo>
                  <a:pt x="344672" y="314383"/>
                </a:lnTo>
                <a:lnTo>
                  <a:pt x="334024" y="315528"/>
                </a:lnTo>
                <a:close/>
              </a:path>
            </a:pathLst>
          </a:custGeom>
          <a:solidFill>
            <a:srgbClr val="DEDDD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21891" y="10035355"/>
            <a:ext cx="229316" cy="251978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2272805" y="9586731"/>
            <a:ext cx="264160" cy="346710"/>
          </a:xfrm>
          <a:custGeom>
            <a:avLst/>
            <a:gdLst/>
            <a:ahLst/>
            <a:cxnLst/>
            <a:rect l="l" t="t" r="r" b="b"/>
            <a:pathLst>
              <a:path w="264160" h="346709">
                <a:moveTo>
                  <a:pt x="48607" y="346654"/>
                </a:moveTo>
                <a:lnTo>
                  <a:pt x="8611" y="326150"/>
                </a:lnTo>
                <a:lnTo>
                  <a:pt x="0" y="290107"/>
                </a:lnTo>
                <a:lnTo>
                  <a:pt x="6719" y="271747"/>
                </a:lnTo>
                <a:lnTo>
                  <a:pt x="34340" y="227325"/>
                </a:lnTo>
                <a:lnTo>
                  <a:pt x="62220" y="183762"/>
                </a:lnTo>
                <a:lnTo>
                  <a:pt x="90321" y="141127"/>
                </a:lnTo>
                <a:lnTo>
                  <a:pt x="118603" y="99485"/>
                </a:lnTo>
                <a:lnTo>
                  <a:pt x="147027" y="58906"/>
                </a:lnTo>
                <a:lnTo>
                  <a:pt x="175556" y="19456"/>
                </a:lnTo>
                <a:lnTo>
                  <a:pt x="207790" y="0"/>
                </a:lnTo>
                <a:lnTo>
                  <a:pt x="226627" y="776"/>
                </a:lnTo>
                <a:lnTo>
                  <a:pt x="244348" y="8965"/>
                </a:lnTo>
                <a:lnTo>
                  <a:pt x="257483" y="23381"/>
                </a:lnTo>
                <a:lnTo>
                  <a:pt x="263820" y="41141"/>
                </a:lnTo>
                <a:lnTo>
                  <a:pt x="263047" y="60007"/>
                </a:lnTo>
                <a:lnTo>
                  <a:pt x="254852" y="77742"/>
                </a:lnTo>
                <a:lnTo>
                  <a:pt x="227136" y="116087"/>
                </a:lnTo>
                <a:lnTo>
                  <a:pt x="199488" y="155545"/>
                </a:lnTo>
                <a:lnTo>
                  <a:pt x="171954" y="196053"/>
                </a:lnTo>
                <a:lnTo>
                  <a:pt x="144580" y="237544"/>
                </a:lnTo>
                <a:lnTo>
                  <a:pt x="117413" y="279954"/>
                </a:lnTo>
                <a:lnTo>
                  <a:pt x="90498" y="323215"/>
                </a:lnTo>
                <a:lnTo>
                  <a:pt x="82384" y="333253"/>
                </a:lnTo>
                <a:lnTo>
                  <a:pt x="72290" y="340602"/>
                </a:lnTo>
                <a:lnTo>
                  <a:pt x="60826" y="345117"/>
                </a:lnTo>
                <a:lnTo>
                  <a:pt x="48607" y="346654"/>
                </a:lnTo>
                <a:close/>
              </a:path>
            </a:pathLst>
          </a:custGeom>
          <a:solidFill>
            <a:srgbClr val="DEDDD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bg 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88873" y="9280365"/>
            <a:ext cx="211512" cy="216985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5136588" y="1899699"/>
            <a:ext cx="387985" cy="266700"/>
          </a:xfrm>
          <a:custGeom>
            <a:avLst/>
            <a:gdLst/>
            <a:ahLst/>
            <a:cxnLst/>
            <a:rect l="l" t="t" r="r" b="b"/>
            <a:pathLst>
              <a:path w="387985" h="266700">
                <a:moveTo>
                  <a:pt x="222298" y="266100"/>
                </a:moveTo>
                <a:lnTo>
                  <a:pt x="114266" y="241768"/>
                </a:lnTo>
                <a:lnTo>
                  <a:pt x="22353" y="183247"/>
                </a:lnTo>
                <a:lnTo>
                  <a:pt x="0" y="102444"/>
                </a:lnTo>
                <a:lnTo>
                  <a:pt x="12233" y="30861"/>
                </a:lnTo>
                <a:lnTo>
                  <a:pt x="24083" y="0"/>
                </a:lnTo>
                <a:lnTo>
                  <a:pt x="151177" y="74281"/>
                </a:lnTo>
                <a:lnTo>
                  <a:pt x="231398" y="102043"/>
                </a:lnTo>
                <a:lnTo>
                  <a:pt x="298818" y="85986"/>
                </a:lnTo>
                <a:lnTo>
                  <a:pt x="387506" y="28812"/>
                </a:lnTo>
                <a:lnTo>
                  <a:pt x="333302" y="179587"/>
                </a:lnTo>
                <a:lnTo>
                  <a:pt x="286771" y="252028"/>
                </a:lnTo>
                <a:lnTo>
                  <a:pt x="222298" y="266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bg 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59966" y="2289433"/>
            <a:ext cx="5172059" cy="1230142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206325" y="2373515"/>
            <a:ext cx="5657849" cy="116839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93672" y="4258543"/>
            <a:ext cx="5191139" cy="200024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88550" y="4517912"/>
            <a:ext cx="5895989" cy="124775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62197" y="6852330"/>
            <a:ext cx="5314949" cy="2752724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09754" y="7018065"/>
            <a:ext cx="5057789" cy="22383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38978"/>
            <a:ext cx="17002587" cy="2299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44029" y="4026781"/>
            <a:ext cx="1470914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hyperlink" Target="http://tinyurl.com/ycfcrpdy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921" y="2711545"/>
            <a:ext cx="8627745" cy="4854575"/>
          </a:xfrm>
          <a:prstGeom prst="rect">
            <a:avLst/>
          </a:prstGeom>
        </p:spPr>
        <p:txBody>
          <a:bodyPr wrap="square" lIns="0" tIns="233679" rIns="0" bIns="0" rtlCol="0" vert="horz">
            <a:spAutoFit/>
          </a:bodyPr>
          <a:lstStyle/>
          <a:p>
            <a:pPr marL="12700" marR="1910080">
              <a:lnSpc>
                <a:spcPts val="9070"/>
              </a:lnSpc>
              <a:spcBef>
                <a:spcPts val="1839"/>
              </a:spcBef>
            </a:pPr>
            <a:r>
              <a:rPr dirty="0" sz="9000" spc="1780" b="0">
                <a:latin typeface="Yanone Kaffeesatz Thin"/>
                <a:cs typeface="Yanone Kaffeesatz Thin"/>
              </a:rPr>
              <a:t>GLOBAL </a:t>
            </a:r>
            <a:r>
              <a:rPr dirty="0" sz="9000" spc="1625" b="0">
                <a:latin typeface="Yanone Kaffeesatz Thin"/>
                <a:cs typeface="Yanone Kaffeesatz Thin"/>
              </a:rPr>
              <a:t>POGO</a:t>
            </a:r>
            <a:r>
              <a:rPr dirty="0" sz="9000" spc="145" b="0">
                <a:latin typeface="Yanone Kaffeesatz Thin"/>
                <a:cs typeface="Yanone Kaffeesatz Thin"/>
              </a:rPr>
              <a:t> </a:t>
            </a:r>
            <a:r>
              <a:rPr dirty="0" sz="9000" spc="1739" b="0">
                <a:latin typeface="Yanone Kaffeesatz Thin"/>
                <a:cs typeface="Yanone Kaffeesatz Thin"/>
              </a:rPr>
              <a:t>STICKS</a:t>
            </a:r>
            <a:endParaRPr sz="90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9080"/>
              </a:lnSpc>
              <a:spcBef>
                <a:spcPts val="5"/>
              </a:spcBef>
            </a:pPr>
            <a:r>
              <a:rPr dirty="0" sz="9000" spc="1905" b="0">
                <a:latin typeface="Yanone Kaffeesatz Thin"/>
                <a:cs typeface="Yanone Kaffeesatz Thin"/>
              </a:rPr>
              <a:t>MARKET</a:t>
            </a:r>
            <a:r>
              <a:rPr dirty="0" sz="9000" spc="140" b="0">
                <a:latin typeface="Yanone Kaffeesatz Thin"/>
                <a:cs typeface="Yanone Kaffeesatz Thin"/>
              </a:rPr>
              <a:t> </a:t>
            </a:r>
            <a:r>
              <a:rPr dirty="0" sz="9000" spc="1905" b="0">
                <a:latin typeface="Yanone Kaffeesatz Thin"/>
                <a:cs typeface="Yanone Kaffeesatz Thin"/>
              </a:rPr>
              <a:t>REPORT </a:t>
            </a:r>
            <a:r>
              <a:rPr dirty="0" sz="9000" spc="875" b="0">
                <a:latin typeface="Yanone Kaffeesatz Thin"/>
                <a:cs typeface="Yanone Kaffeesatz Thin"/>
              </a:rPr>
              <a:t>2024</a:t>
            </a:r>
            <a:endParaRPr sz="9000">
              <a:latin typeface="Yanone Kaffeesatz Thin"/>
              <a:cs typeface="Yanone Kaffeesatz Thi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16429" y="9700910"/>
            <a:ext cx="67710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latin typeface="Arial"/>
                <a:cs typeface="Arial"/>
              </a:rPr>
              <a:t>Global,Regional,CountryAnalysis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232068" y="2128978"/>
              <a:ext cx="13824585" cy="6029325"/>
            </a:xfrm>
            <a:custGeom>
              <a:avLst/>
              <a:gdLst/>
              <a:ahLst/>
              <a:cxnLst/>
              <a:rect l="l" t="t" r="r" b="b"/>
              <a:pathLst>
                <a:path w="13824585" h="6029325">
                  <a:moveTo>
                    <a:pt x="13824408" y="6029043"/>
                  </a:moveTo>
                  <a:lnTo>
                    <a:pt x="0" y="6029043"/>
                  </a:lnTo>
                  <a:lnTo>
                    <a:pt x="0" y="0"/>
                  </a:lnTo>
                  <a:lnTo>
                    <a:pt x="13824408" y="0"/>
                  </a:lnTo>
                  <a:lnTo>
                    <a:pt x="13824408" y="6029043"/>
                  </a:lnTo>
                  <a:close/>
                </a:path>
              </a:pathLst>
            </a:custGeom>
            <a:solidFill>
              <a:srgbClr val="1F1811">
                <a:alpha val="80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49911" y="2294515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2407933" y="3521276"/>
            <a:ext cx="13423265" cy="4406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pogo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stick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subset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leisure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athletic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goods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business,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distinguished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distinct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ageless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appeal.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Pogo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sticks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basic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yet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creative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devices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allow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users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bounce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leap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fun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difficult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way.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serve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wide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spectrum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50">
                <a:solidFill>
                  <a:srgbClr val="FFFFFF"/>
                </a:solidFill>
                <a:latin typeface="Verdana"/>
                <a:cs typeface="Verdana"/>
              </a:rPr>
              <a:t>ages,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youngsters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adults,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adaptable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target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demographics.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fluctuates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trends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marketing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efforts, but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remains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choice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outdoor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recreation,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fitness,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skill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development.</a:t>
            </a:r>
            <a:endParaRPr sz="2500">
              <a:latin typeface="Verdana"/>
              <a:cs typeface="Verdana"/>
            </a:endParaRPr>
          </a:p>
          <a:p>
            <a:pPr marL="12700" marR="20320">
              <a:lnSpc>
                <a:spcPct val="114999"/>
              </a:lnSpc>
            </a:pP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Manufacturers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constantly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working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improve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design,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safety,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performance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pogo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sticks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attract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looking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energetic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exhilarating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leisure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experience.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Pogo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sticks'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ongoing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appeal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demonstrates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enduring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existence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outdoor recreation.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3937862"/>
              <a:ext cx="7964805" cy="2411730"/>
            </a:xfrm>
            <a:custGeom>
              <a:avLst/>
              <a:gdLst/>
              <a:ahLst/>
              <a:cxnLst/>
              <a:rect l="l" t="t" r="r" b="b"/>
              <a:pathLst>
                <a:path w="7964805" h="2411729">
                  <a:moveTo>
                    <a:pt x="7012729" y="2411253"/>
                  </a:moveTo>
                  <a:lnTo>
                    <a:pt x="951786" y="2411253"/>
                  </a:lnTo>
                  <a:lnTo>
                    <a:pt x="902130" y="2409941"/>
                  </a:lnTo>
                  <a:lnTo>
                    <a:pt x="852130" y="2405972"/>
                  </a:lnTo>
                  <a:lnTo>
                    <a:pt x="802596" y="2399405"/>
                  </a:lnTo>
                  <a:lnTo>
                    <a:pt x="753623" y="2390279"/>
                  </a:lnTo>
                  <a:lnTo>
                    <a:pt x="705304" y="2378635"/>
                  </a:lnTo>
                  <a:lnTo>
                    <a:pt x="657734" y="2364511"/>
                  </a:lnTo>
                  <a:lnTo>
                    <a:pt x="611010" y="2347946"/>
                  </a:lnTo>
                  <a:lnTo>
                    <a:pt x="565224" y="2328980"/>
                  </a:lnTo>
                  <a:lnTo>
                    <a:pt x="520472" y="2307652"/>
                  </a:lnTo>
                  <a:lnTo>
                    <a:pt x="476849" y="2284001"/>
                  </a:lnTo>
                  <a:lnTo>
                    <a:pt x="434449" y="2258068"/>
                  </a:lnTo>
                  <a:lnTo>
                    <a:pt x="393368" y="2229890"/>
                  </a:lnTo>
                  <a:lnTo>
                    <a:pt x="353699" y="2199509"/>
                  </a:lnTo>
                  <a:lnTo>
                    <a:pt x="315539" y="2166962"/>
                  </a:lnTo>
                  <a:lnTo>
                    <a:pt x="278980" y="2132289"/>
                  </a:lnTo>
                  <a:lnTo>
                    <a:pt x="244305" y="2095728"/>
                  </a:lnTo>
                  <a:lnTo>
                    <a:pt x="211756" y="2057565"/>
                  </a:lnTo>
                  <a:lnTo>
                    <a:pt x="181373" y="2017895"/>
                  </a:lnTo>
                  <a:lnTo>
                    <a:pt x="153195" y="1976813"/>
                  </a:lnTo>
                  <a:lnTo>
                    <a:pt x="127261" y="1934414"/>
                  </a:lnTo>
                  <a:lnTo>
                    <a:pt x="103612" y="1890791"/>
                  </a:lnTo>
                  <a:lnTo>
                    <a:pt x="82284" y="1846040"/>
                  </a:lnTo>
                  <a:lnTo>
                    <a:pt x="63319" y="1800256"/>
                  </a:lnTo>
                  <a:lnTo>
                    <a:pt x="46756" y="1753532"/>
                  </a:lnTo>
                  <a:lnTo>
                    <a:pt x="32633" y="1705964"/>
                  </a:lnTo>
                  <a:lnTo>
                    <a:pt x="20989" y="1657646"/>
                  </a:lnTo>
                  <a:lnTo>
                    <a:pt x="11865" y="1608674"/>
                  </a:lnTo>
                  <a:lnTo>
                    <a:pt x="5299" y="1559141"/>
                  </a:lnTo>
                  <a:lnTo>
                    <a:pt x="1331" y="1509142"/>
                  </a:lnTo>
                  <a:lnTo>
                    <a:pt x="0" y="1458772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3" y="705308"/>
                  </a:lnTo>
                  <a:lnTo>
                    <a:pt x="46756" y="657740"/>
                  </a:lnTo>
                  <a:lnTo>
                    <a:pt x="63319" y="611016"/>
                  </a:lnTo>
                  <a:lnTo>
                    <a:pt x="82284" y="565232"/>
                  </a:lnTo>
                  <a:lnTo>
                    <a:pt x="103612" y="520481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6" y="353707"/>
                  </a:lnTo>
                  <a:lnTo>
                    <a:pt x="244305" y="315544"/>
                  </a:lnTo>
                  <a:lnTo>
                    <a:pt x="278980" y="278983"/>
                  </a:lnTo>
                  <a:lnTo>
                    <a:pt x="315539" y="244310"/>
                  </a:lnTo>
                  <a:lnTo>
                    <a:pt x="353699" y="211763"/>
                  </a:lnTo>
                  <a:lnTo>
                    <a:pt x="393368" y="181381"/>
                  </a:lnTo>
                  <a:lnTo>
                    <a:pt x="434449" y="153204"/>
                  </a:lnTo>
                  <a:lnTo>
                    <a:pt x="476849" y="127270"/>
                  </a:lnTo>
                  <a:lnTo>
                    <a:pt x="520472" y="103620"/>
                  </a:lnTo>
                  <a:lnTo>
                    <a:pt x="565224" y="82292"/>
                  </a:lnTo>
                  <a:lnTo>
                    <a:pt x="611010" y="63326"/>
                  </a:lnTo>
                  <a:lnTo>
                    <a:pt x="657734" y="46761"/>
                  </a:lnTo>
                  <a:lnTo>
                    <a:pt x="705304" y="32637"/>
                  </a:lnTo>
                  <a:lnTo>
                    <a:pt x="753623" y="20992"/>
                  </a:lnTo>
                  <a:lnTo>
                    <a:pt x="802596" y="11867"/>
                  </a:lnTo>
                  <a:lnTo>
                    <a:pt x="852130" y="5300"/>
                  </a:lnTo>
                  <a:lnTo>
                    <a:pt x="902130" y="1331"/>
                  </a:lnTo>
                  <a:lnTo>
                    <a:pt x="952496" y="0"/>
                  </a:lnTo>
                  <a:lnTo>
                    <a:pt x="7012018" y="0"/>
                  </a:lnTo>
                  <a:lnTo>
                    <a:pt x="7062385" y="1331"/>
                  </a:lnTo>
                  <a:lnTo>
                    <a:pt x="7112385" y="5300"/>
                  </a:lnTo>
                  <a:lnTo>
                    <a:pt x="7161920" y="11867"/>
                  </a:lnTo>
                  <a:lnTo>
                    <a:pt x="7210894" y="20992"/>
                  </a:lnTo>
                  <a:lnTo>
                    <a:pt x="7259215" y="32637"/>
                  </a:lnTo>
                  <a:lnTo>
                    <a:pt x="7306785" y="46761"/>
                  </a:lnTo>
                  <a:lnTo>
                    <a:pt x="7353512" y="63326"/>
                  </a:lnTo>
                  <a:lnTo>
                    <a:pt x="7399300" y="82292"/>
                  </a:lnTo>
                  <a:lnTo>
                    <a:pt x="7444054" y="103620"/>
                  </a:lnTo>
                  <a:lnTo>
                    <a:pt x="7487679" y="127270"/>
                  </a:lnTo>
                  <a:lnTo>
                    <a:pt x="7530081" y="153204"/>
                  </a:lnTo>
                  <a:lnTo>
                    <a:pt x="7571166" y="181381"/>
                  </a:lnTo>
                  <a:lnTo>
                    <a:pt x="7610837" y="211763"/>
                  </a:lnTo>
                  <a:lnTo>
                    <a:pt x="7649001" y="244310"/>
                  </a:lnTo>
                  <a:lnTo>
                    <a:pt x="7685562" y="278983"/>
                  </a:lnTo>
                  <a:lnTo>
                    <a:pt x="7720235" y="315544"/>
                  </a:lnTo>
                  <a:lnTo>
                    <a:pt x="7752780" y="353707"/>
                  </a:lnTo>
                  <a:lnTo>
                    <a:pt x="7783161" y="393376"/>
                  </a:lnTo>
                  <a:lnTo>
                    <a:pt x="7811336" y="434458"/>
                  </a:lnTo>
                  <a:lnTo>
                    <a:pt x="7837267" y="476858"/>
                  </a:lnTo>
                  <a:lnTo>
                    <a:pt x="7860914" y="520481"/>
                  </a:lnTo>
                  <a:lnTo>
                    <a:pt x="7882239" y="565232"/>
                  </a:lnTo>
                  <a:lnTo>
                    <a:pt x="7901202" y="611016"/>
                  </a:lnTo>
                  <a:lnTo>
                    <a:pt x="7917764" y="657740"/>
                  </a:lnTo>
                  <a:lnTo>
                    <a:pt x="7931886" y="705308"/>
                  </a:lnTo>
                  <a:lnTo>
                    <a:pt x="7943528" y="753625"/>
                  </a:lnTo>
                  <a:lnTo>
                    <a:pt x="7952651" y="802598"/>
                  </a:lnTo>
                  <a:lnTo>
                    <a:pt x="7959216" y="852131"/>
                  </a:lnTo>
                  <a:lnTo>
                    <a:pt x="7963184" y="902130"/>
                  </a:lnTo>
                  <a:lnTo>
                    <a:pt x="7964515" y="952499"/>
                  </a:lnTo>
                  <a:lnTo>
                    <a:pt x="7964515" y="1458772"/>
                  </a:lnTo>
                  <a:lnTo>
                    <a:pt x="7963184" y="1509142"/>
                  </a:lnTo>
                  <a:lnTo>
                    <a:pt x="7959216" y="1559141"/>
                  </a:lnTo>
                  <a:lnTo>
                    <a:pt x="7952651" y="1608674"/>
                  </a:lnTo>
                  <a:lnTo>
                    <a:pt x="7943528" y="1657646"/>
                  </a:lnTo>
                  <a:lnTo>
                    <a:pt x="7931886" y="1705964"/>
                  </a:lnTo>
                  <a:lnTo>
                    <a:pt x="7917764" y="1753532"/>
                  </a:lnTo>
                  <a:lnTo>
                    <a:pt x="7901202" y="1800256"/>
                  </a:lnTo>
                  <a:lnTo>
                    <a:pt x="7882239" y="1846040"/>
                  </a:lnTo>
                  <a:lnTo>
                    <a:pt x="7860914" y="1890791"/>
                  </a:lnTo>
                  <a:lnTo>
                    <a:pt x="7837267" y="1934414"/>
                  </a:lnTo>
                  <a:lnTo>
                    <a:pt x="7811336" y="1976813"/>
                  </a:lnTo>
                  <a:lnTo>
                    <a:pt x="7783161" y="2017895"/>
                  </a:lnTo>
                  <a:lnTo>
                    <a:pt x="7752780" y="2057565"/>
                  </a:lnTo>
                  <a:lnTo>
                    <a:pt x="7720235" y="2095728"/>
                  </a:lnTo>
                  <a:lnTo>
                    <a:pt x="7685562" y="2132289"/>
                  </a:lnTo>
                  <a:lnTo>
                    <a:pt x="7649001" y="2166962"/>
                  </a:lnTo>
                  <a:lnTo>
                    <a:pt x="7610837" y="2199509"/>
                  </a:lnTo>
                  <a:lnTo>
                    <a:pt x="7571166" y="2229890"/>
                  </a:lnTo>
                  <a:lnTo>
                    <a:pt x="7530081" y="2258068"/>
                  </a:lnTo>
                  <a:lnTo>
                    <a:pt x="7487679" y="2284001"/>
                  </a:lnTo>
                  <a:lnTo>
                    <a:pt x="7444054" y="2307652"/>
                  </a:lnTo>
                  <a:lnTo>
                    <a:pt x="7399300" y="2328980"/>
                  </a:lnTo>
                  <a:lnTo>
                    <a:pt x="7353512" y="2347946"/>
                  </a:lnTo>
                  <a:lnTo>
                    <a:pt x="7306785" y="2364511"/>
                  </a:lnTo>
                  <a:lnTo>
                    <a:pt x="7259215" y="2378635"/>
                  </a:lnTo>
                  <a:lnTo>
                    <a:pt x="7210894" y="2390279"/>
                  </a:lnTo>
                  <a:lnTo>
                    <a:pt x="7161920" y="2399405"/>
                  </a:lnTo>
                  <a:lnTo>
                    <a:pt x="7112385" y="2405972"/>
                  </a:lnTo>
                  <a:lnTo>
                    <a:pt x="7062385" y="2409941"/>
                  </a:lnTo>
                  <a:lnTo>
                    <a:pt x="7012729" y="2411253"/>
                  </a:lnTo>
                  <a:close/>
                </a:path>
              </a:pathLst>
            </a:custGeom>
            <a:solidFill>
              <a:srgbClr val="25120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864" y="4234128"/>
              <a:ext cx="1943099" cy="19430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82511" y="4156374"/>
              <a:ext cx="1917064" cy="1917064"/>
            </a:xfrm>
            <a:custGeom>
              <a:avLst/>
              <a:gdLst/>
              <a:ahLst/>
              <a:cxnLst/>
              <a:rect l="l" t="t" r="r" b="b"/>
              <a:pathLst>
                <a:path w="1917064" h="1917064">
                  <a:moveTo>
                    <a:pt x="958539" y="1916699"/>
                  </a:moveTo>
                  <a:lnTo>
                    <a:pt x="910515" y="1915531"/>
                  </a:lnTo>
                  <a:lnTo>
                    <a:pt x="863291" y="1912049"/>
                  </a:lnTo>
                  <a:lnTo>
                    <a:pt x="816729" y="1906313"/>
                  </a:lnTo>
                  <a:lnTo>
                    <a:pt x="770883" y="1898377"/>
                  </a:lnTo>
                  <a:lnTo>
                    <a:pt x="725810" y="1888297"/>
                  </a:lnTo>
                  <a:lnTo>
                    <a:pt x="681563" y="1876128"/>
                  </a:lnTo>
                  <a:lnTo>
                    <a:pt x="638197" y="1861924"/>
                  </a:lnTo>
                  <a:lnTo>
                    <a:pt x="595768" y="1845741"/>
                  </a:lnTo>
                  <a:lnTo>
                    <a:pt x="554331" y="1827632"/>
                  </a:lnTo>
                  <a:lnTo>
                    <a:pt x="513939" y="1807654"/>
                  </a:lnTo>
                  <a:lnTo>
                    <a:pt x="474649" y="1785861"/>
                  </a:lnTo>
                  <a:lnTo>
                    <a:pt x="436515" y="1762308"/>
                  </a:lnTo>
                  <a:lnTo>
                    <a:pt x="399592" y="1737049"/>
                  </a:lnTo>
                  <a:lnTo>
                    <a:pt x="363935" y="1710141"/>
                  </a:lnTo>
                  <a:lnTo>
                    <a:pt x="329599" y="1681637"/>
                  </a:lnTo>
                  <a:lnTo>
                    <a:pt x="296638" y="1651592"/>
                  </a:lnTo>
                  <a:lnTo>
                    <a:pt x="265108" y="1620062"/>
                  </a:lnTo>
                  <a:lnTo>
                    <a:pt x="235064" y="1587102"/>
                  </a:lnTo>
                  <a:lnTo>
                    <a:pt x="206560" y="1552765"/>
                  </a:lnTo>
                  <a:lnTo>
                    <a:pt x="179651" y="1517108"/>
                  </a:lnTo>
                  <a:lnTo>
                    <a:pt x="154393" y="1480185"/>
                  </a:lnTo>
                  <a:lnTo>
                    <a:pt x="130839" y="1442051"/>
                  </a:lnTo>
                  <a:lnTo>
                    <a:pt x="109046" y="1402761"/>
                  </a:lnTo>
                  <a:lnTo>
                    <a:pt x="89068" y="1362369"/>
                  </a:lnTo>
                  <a:lnTo>
                    <a:pt x="70960" y="1320932"/>
                  </a:lnTo>
                  <a:lnTo>
                    <a:pt x="54776" y="1278503"/>
                  </a:lnTo>
                  <a:lnTo>
                    <a:pt x="40572" y="1235137"/>
                  </a:lnTo>
                  <a:lnTo>
                    <a:pt x="28403" y="1190890"/>
                  </a:lnTo>
                  <a:lnTo>
                    <a:pt x="18323" y="1145816"/>
                  </a:lnTo>
                  <a:lnTo>
                    <a:pt x="10388" y="1099970"/>
                  </a:lnTo>
                  <a:lnTo>
                    <a:pt x="4651" y="1053408"/>
                  </a:lnTo>
                  <a:lnTo>
                    <a:pt x="1169" y="1006183"/>
                  </a:lnTo>
                  <a:lnTo>
                    <a:pt x="0" y="958231"/>
                  </a:lnTo>
                  <a:lnTo>
                    <a:pt x="1169" y="910520"/>
                  </a:lnTo>
                  <a:lnTo>
                    <a:pt x="4651" y="863295"/>
                  </a:lnTo>
                  <a:lnTo>
                    <a:pt x="10388" y="816733"/>
                  </a:lnTo>
                  <a:lnTo>
                    <a:pt x="18323" y="770887"/>
                  </a:lnTo>
                  <a:lnTo>
                    <a:pt x="28403" y="725813"/>
                  </a:lnTo>
                  <a:lnTo>
                    <a:pt x="40572" y="681566"/>
                  </a:lnTo>
                  <a:lnTo>
                    <a:pt x="54776" y="638200"/>
                  </a:lnTo>
                  <a:lnTo>
                    <a:pt x="70960" y="595771"/>
                  </a:lnTo>
                  <a:lnTo>
                    <a:pt x="89068" y="554334"/>
                  </a:lnTo>
                  <a:lnTo>
                    <a:pt x="109046" y="513942"/>
                  </a:lnTo>
                  <a:lnTo>
                    <a:pt x="130839" y="474652"/>
                  </a:lnTo>
                  <a:lnTo>
                    <a:pt x="154393" y="436518"/>
                  </a:lnTo>
                  <a:lnTo>
                    <a:pt x="179651" y="399595"/>
                  </a:lnTo>
                  <a:lnTo>
                    <a:pt x="206560" y="363938"/>
                  </a:lnTo>
                  <a:lnTo>
                    <a:pt x="235064" y="329601"/>
                  </a:lnTo>
                  <a:lnTo>
                    <a:pt x="265108" y="296641"/>
                  </a:lnTo>
                  <a:lnTo>
                    <a:pt x="296638" y="265111"/>
                  </a:lnTo>
                  <a:lnTo>
                    <a:pt x="329599" y="235066"/>
                  </a:lnTo>
                  <a:lnTo>
                    <a:pt x="363935" y="206562"/>
                  </a:lnTo>
                  <a:lnTo>
                    <a:pt x="399592" y="179654"/>
                  </a:lnTo>
                  <a:lnTo>
                    <a:pt x="436515" y="154395"/>
                  </a:lnTo>
                  <a:lnTo>
                    <a:pt x="474649" y="130842"/>
                  </a:lnTo>
                  <a:lnTo>
                    <a:pt x="513939" y="109049"/>
                  </a:lnTo>
                  <a:lnTo>
                    <a:pt x="554331" y="89071"/>
                  </a:lnTo>
                  <a:lnTo>
                    <a:pt x="595768" y="70962"/>
                  </a:lnTo>
                  <a:lnTo>
                    <a:pt x="638197" y="54779"/>
                  </a:lnTo>
                  <a:lnTo>
                    <a:pt x="681563" y="40575"/>
                  </a:lnTo>
                  <a:lnTo>
                    <a:pt x="725810" y="28406"/>
                  </a:lnTo>
                  <a:lnTo>
                    <a:pt x="770883" y="18326"/>
                  </a:lnTo>
                  <a:lnTo>
                    <a:pt x="816729" y="10390"/>
                  </a:lnTo>
                  <a:lnTo>
                    <a:pt x="863291" y="4654"/>
                  </a:lnTo>
                  <a:lnTo>
                    <a:pt x="910515" y="1172"/>
                  </a:lnTo>
                  <a:lnTo>
                    <a:pt x="958343" y="0"/>
                  </a:lnTo>
                  <a:lnTo>
                    <a:pt x="1006178" y="1172"/>
                  </a:lnTo>
                  <a:lnTo>
                    <a:pt x="1053403" y="4654"/>
                  </a:lnTo>
                  <a:lnTo>
                    <a:pt x="1099965" y="10390"/>
                  </a:lnTo>
                  <a:lnTo>
                    <a:pt x="1145811" y="18326"/>
                  </a:lnTo>
                  <a:lnTo>
                    <a:pt x="1190885" y="28406"/>
                  </a:lnTo>
                  <a:lnTo>
                    <a:pt x="1235132" y="40575"/>
                  </a:lnTo>
                  <a:lnTo>
                    <a:pt x="1278498" y="54779"/>
                  </a:lnTo>
                  <a:lnTo>
                    <a:pt x="1320927" y="70962"/>
                  </a:lnTo>
                  <a:lnTo>
                    <a:pt x="1362365" y="89071"/>
                  </a:lnTo>
                  <a:lnTo>
                    <a:pt x="1402756" y="109049"/>
                  </a:lnTo>
                  <a:lnTo>
                    <a:pt x="1442046" y="130842"/>
                  </a:lnTo>
                  <a:lnTo>
                    <a:pt x="1480180" y="154395"/>
                  </a:lnTo>
                  <a:lnTo>
                    <a:pt x="1517103" y="179654"/>
                  </a:lnTo>
                  <a:lnTo>
                    <a:pt x="1552761" y="206562"/>
                  </a:lnTo>
                  <a:lnTo>
                    <a:pt x="1587097" y="235066"/>
                  </a:lnTo>
                  <a:lnTo>
                    <a:pt x="1620058" y="265111"/>
                  </a:lnTo>
                  <a:lnTo>
                    <a:pt x="1651588" y="296641"/>
                  </a:lnTo>
                  <a:lnTo>
                    <a:pt x="1681632" y="329601"/>
                  </a:lnTo>
                  <a:lnTo>
                    <a:pt x="1710136" y="363938"/>
                  </a:lnTo>
                  <a:lnTo>
                    <a:pt x="1737045" y="399595"/>
                  </a:lnTo>
                  <a:lnTo>
                    <a:pt x="1762303" y="436518"/>
                  </a:lnTo>
                  <a:lnTo>
                    <a:pt x="1785856" y="474652"/>
                  </a:lnTo>
                  <a:lnTo>
                    <a:pt x="1807649" y="513942"/>
                  </a:lnTo>
                  <a:lnTo>
                    <a:pt x="1827628" y="554334"/>
                  </a:lnTo>
                  <a:lnTo>
                    <a:pt x="1845736" y="595771"/>
                  </a:lnTo>
                  <a:lnTo>
                    <a:pt x="1861919" y="638200"/>
                  </a:lnTo>
                  <a:lnTo>
                    <a:pt x="1876123" y="681566"/>
                  </a:lnTo>
                  <a:lnTo>
                    <a:pt x="1888293" y="725813"/>
                  </a:lnTo>
                  <a:lnTo>
                    <a:pt x="1898373" y="770887"/>
                  </a:lnTo>
                  <a:lnTo>
                    <a:pt x="1906308" y="816733"/>
                  </a:lnTo>
                  <a:lnTo>
                    <a:pt x="1912044" y="863295"/>
                  </a:lnTo>
                  <a:lnTo>
                    <a:pt x="1915526" y="910520"/>
                  </a:lnTo>
                  <a:lnTo>
                    <a:pt x="1916693" y="958352"/>
                  </a:lnTo>
                  <a:lnTo>
                    <a:pt x="1915526" y="1006183"/>
                  </a:lnTo>
                  <a:lnTo>
                    <a:pt x="1912044" y="1053408"/>
                  </a:lnTo>
                  <a:lnTo>
                    <a:pt x="1906308" y="1099970"/>
                  </a:lnTo>
                  <a:lnTo>
                    <a:pt x="1898373" y="1145816"/>
                  </a:lnTo>
                  <a:lnTo>
                    <a:pt x="1888293" y="1190890"/>
                  </a:lnTo>
                  <a:lnTo>
                    <a:pt x="1876123" y="1235137"/>
                  </a:lnTo>
                  <a:lnTo>
                    <a:pt x="1861919" y="1278503"/>
                  </a:lnTo>
                  <a:lnTo>
                    <a:pt x="1845736" y="1320932"/>
                  </a:lnTo>
                  <a:lnTo>
                    <a:pt x="1827628" y="1362369"/>
                  </a:lnTo>
                  <a:lnTo>
                    <a:pt x="1807649" y="1402761"/>
                  </a:lnTo>
                  <a:lnTo>
                    <a:pt x="1785856" y="1442051"/>
                  </a:lnTo>
                  <a:lnTo>
                    <a:pt x="1762303" y="1480185"/>
                  </a:lnTo>
                  <a:lnTo>
                    <a:pt x="1737045" y="1517108"/>
                  </a:lnTo>
                  <a:lnTo>
                    <a:pt x="1710136" y="1552765"/>
                  </a:lnTo>
                  <a:lnTo>
                    <a:pt x="1681632" y="1587102"/>
                  </a:lnTo>
                  <a:lnTo>
                    <a:pt x="1651588" y="1620062"/>
                  </a:lnTo>
                  <a:lnTo>
                    <a:pt x="1620058" y="1651592"/>
                  </a:lnTo>
                  <a:lnTo>
                    <a:pt x="1587097" y="1681637"/>
                  </a:lnTo>
                  <a:lnTo>
                    <a:pt x="1552761" y="1710141"/>
                  </a:lnTo>
                  <a:lnTo>
                    <a:pt x="1517103" y="1737049"/>
                  </a:lnTo>
                  <a:lnTo>
                    <a:pt x="1480180" y="1762308"/>
                  </a:lnTo>
                  <a:lnTo>
                    <a:pt x="1442046" y="1785861"/>
                  </a:lnTo>
                  <a:lnTo>
                    <a:pt x="1402756" y="1807654"/>
                  </a:lnTo>
                  <a:lnTo>
                    <a:pt x="1362365" y="1827632"/>
                  </a:lnTo>
                  <a:lnTo>
                    <a:pt x="1320927" y="1845741"/>
                  </a:lnTo>
                  <a:lnTo>
                    <a:pt x="1278498" y="1861924"/>
                  </a:lnTo>
                  <a:lnTo>
                    <a:pt x="1235132" y="1876128"/>
                  </a:lnTo>
                  <a:lnTo>
                    <a:pt x="1190885" y="1888297"/>
                  </a:lnTo>
                  <a:lnTo>
                    <a:pt x="1145811" y="1898377"/>
                  </a:lnTo>
                  <a:lnTo>
                    <a:pt x="1099965" y="1906313"/>
                  </a:lnTo>
                  <a:lnTo>
                    <a:pt x="1053403" y="1912049"/>
                  </a:lnTo>
                  <a:lnTo>
                    <a:pt x="1006178" y="1915531"/>
                  </a:lnTo>
                  <a:lnTo>
                    <a:pt x="958539" y="1916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7365" cy="1205230"/>
            </a:xfrm>
            <a:custGeom>
              <a:avLst/>
              <a:gdLst/>
              <a:ahLst/>
              <a:cxnLst/>
              <a:rect l="l" t="t" r="r" b="b"/>
              <a:pathLst>
                <a:path w="18287365" h="1205230">
                  <a:moveTo>
                    <a:pt x="18287153" y="1205022"/>
                  </a:moveTo>
                  <a:lnTo>
                    <a:pt x="0" y="1205022"/>
                  </a:lnTo>
                  <a:lnTo>
                    <a:pt x="0" y="0"/>
                  </a:lnTo>
                  <a:lnTo>
                    <a:pt x="18287153" y="0"/>
                  </a:lnTo>
                  <a:lnTo>
                    <a:pt x="18287153" y="1205022"/>
                  </a:lnTo>
                  <a:close/>
                </a:path>
              </a:pathLst>
            </a:custGeom>
            <a:solidFill>
              <a:srgbClr val="00000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598430" y="4433583"/>
            <a:ext cx="1285240" cy="6559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-47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75900" y="4845834"/>
            <a:ext cx="330200" cy="6559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38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7173" y="5258084"/>
            <a:ext cx="1327785" cy="6559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-39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58870" y="4215775"/>
            <a:ext cx="1631950" cy="1612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0350" marR="5080" indent="-248285">
              <a:lnSpc>
                <a:spcPct val="117000"/>
              </a:lnSpc>
              <a:spcBef>
                <a:spcPts val="95"/>
              </a:spcBef>
            </a:pPr>
            <a:r>
              <a:rPr dirty="0" sz="4450" spc="-130" b="1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450" spc="-20" b="1">
                <a:solidFill>
                  <a:srgbClr val="FFFFFF"/>
                </a:solidFill>
                <a:latin typeface="Arial"/>
                <a:cs typeface="Arial"/>
              </a:rPr>
              <a:t>4.5%</a:t>
            </a:r>
            <a:endParaRPr sz="44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405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219500" y="3799021"/>
            <a:ext cx="3488690" cy="603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800" spc="17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800" spc="-17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800" spc="35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80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237500" y="3430660"/>
            <a:ext cx="374650" cy="4708525"/>
            <a:chOff x="5237500" y="3430660"/>
            <a:chExt cx="374650" cy="470852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9610" y="3430660"/>
              <a:ext cx="161925" cy="16192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9610" y="4135510"/>
              <a:ext cx="161925" cy="1619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9610" y="4840360"/>
              <a:ext cx="161925" cy="1619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37500" y="7272207"/>
              <a:ext cx="161925" cy="1619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7500" y="7977057"/>
              <a:ext cx="161925" cy="16192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5824161" y="3062355"/>
            <a:ext cx="2105660" cy="2139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4000" spc="50">
                <a:solidFill>
                  <a:srgbClr val="FFFFFF"/>
                </a:solidFill>
                <a:latin typeface="Verdana"/>
                <a:cs typeface="Verdana"/>
              </a:rPr>
              <a:t>Vurtego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Flybar </a:t>
            </a:r>
            <a:r>
              <a:rPr dirty="0" sz="4000" spc="105">
                <a:solidFill>
                  <a:srgbClr val="FFFFFF"/>
                </a:solidFill>
                <a:latin typeface="Verdana"/>
                <a:cs typeface="Verdana"/>
              </a:rPr>
              <a:t>BowGo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52268" y="7022677"/>
            <a:ext cx="2823210" cy="108267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314960" marR="5080" indent="-302895">
              <a:lnSpc>
                <a:spcPts val="3770"/>
              </a:lnSpc>
              <a:spcBef>
                <a:spcPts val="875"/>
              </a:spcBef>
            </a:pPr>
            <a:r>
              <a:rPr dirty="0" sz="3800" spc="229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800" spc="35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12051" y="6903901"/>
            <a:ext cx="2206625" cy="143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4000" spc="45">
                <a:solidFill>
                  <a:srgbClr val="FFFFFF"/>
                </a:solidFill>
                <a:latin typeface="Verdana"/>
                <a:cs typeface="Verdana"/>
              </a:rPr>
              <a:t>Adults </a:t>
            </a:r>
            <a:r>
              <a:rPr dirty="0" sz="4000" spc="40">
                <a:solidFill>
                  <a:srgbClr val="FFFFFF"/>
                </a:solidFill>
                <a:latin typeface="Verdana"/>
                <a:cs typeface="Verdana"/>
              </a:rPr>
              <a:t>Children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70"/>
              <a:t> </a:t>
            </a:r>
            <a:r>
              <a:rPr dirty="0" sz="5000" spc="95"/>
              <a:t>Pogo</a:t>
            </a:r>
            <a:r>
              <a:rPr dirty="0" sz="5000" spc="-170"/>
              <a:t> </a:t>
            </a:r>
            <a:r>
              <a:rPr dirty="0" sz="5000"/>
              <a:t>Sticks</a:t>
            </a:r>
            <a:r>
              <a:rPr dirty="0" sz="5000" spc="-170"/>
              <a:t> </a:t>
            </a:r>
            <a:r>
              <a:rPr dirty="0" sz="5000"/>
              <a:t>Market</a:t>
            </a:r>
            <a:r>
              <a:rPr dirty="0" sz="5000" spc="-170"/>
              <a:t> </a:t>
            </a:r>
            <a:r>
              <a:rPr dirty="0" sz="5000"/>
              <a:t>Revenue</a:t>
            </a:r>
            <a:r>
              <a:rPr dirty="0" sz="5000" spc="-170"/>
              <a:t> </a:t>
            </a:r>
            <a:r>
              <a:rPr dirty="0" sz="5000"/>
              <a:t>share</a:t>
            </a:r>
            <a:r>
              <a:rPr dirty="0" sz="5000" spc="-165"/>
              <a:t> </a:t>
            </a:r>
            <a:r>
              <a:rPr dirty="0" sz="5000" spc="135"/>
              <a:t>for</a:t>
            </a:r>
            <a:r>
              <a:rPr dirty="0" sz="5000" spc="-17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509557" y="4733184"/>
            <a:ext cx="5375275" cy="2044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1989" marR="5080" indent="-1939925">
              <a:lnSpc>
                <a:spcPct val="116199"/>
              </a:lnSpc>
              <a:spcBef>
                <a:spcPts val="100"/>
              </a:spcBef>
            </a:pPr>
            <a:r>
              <a:rPr dirty="0" sz="5700" spc="100">
                <a:latin typeface="Verdana"/>
                <a:cs typeface="Verdana"/>
              </a:rPr>
              <a:t>North</a:t>
            </a:r>
            <a:r>
              <a:rPr dirty="0" sz="5700" spc="-500">
                <a:latin typeface="Verdana"/>
                <a:cs typeface="Verdana"/>
              </a:rPr>
              <a:t> </a:t>
            </a:r>
            <a:r>
              <a:rPr dirty="0" sz="5700" spc="65">
                <a:latin typeface="Verdana"/>
                <a:cs typeface="Verdana"/>
              </a:rPr>
              <a:t>America </a:t>
            </a:r>
            <a:r>
              <a:rPr dirty="0" sz="5700" spc="-665">
                <a:latin typeface="Verdana"/>
                <a:cs typeface="Verdana"/>
              </a:rPr>
              <a:t>38%</a:t>
            </a:r>
            <a:endParaRPr sz="5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609752" y="1607856"/>
              <a:ext cx="9047480" cy="3335020"/>
            </a:xfrm>
            <a:custGeom>
              <a:avLst/>
              <a:gdLst/>
              <a:ahLst/>
              <a:cxnLst/>
              <a:rect l="l" t="t" r="r" b="b"/>
              <a:pathLst>
                <a:path w="9047480" h="3335020">
                  <a:moveTo>
                    <a:pt x="8882972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8882939" y="0"/>
                  </a:lnTo>
                  <a:lnTo>
                    <a:pt x="8926583" y="5887"/>
                  </a:lnTo>
                  <a:lnTo>
                    <a:pt x="8965845" y="22494"/>
                  </a:lnTo>
                  <a:lnTo>
                    <a:pt x="8999140" y="48236"/>
                  </a:lnTo>
                  <a:lnTo>
                    <a:pt x="9024883" y="81529"/>
                  </a:lnTo>
                  <a:lnTo>
                    <a:pt x="9041490" y="120787"/>
                  </a:lnTo>
                  <a:lnTo>
                    <a:pt x="9047378" y="164426"/>
                  </a:lnTo>
                  <a:lnTo>
                    <a:pt x="9047378" y="3170189"/>
                  </a:lnTo>
                  <a:lnTo>
                    <a:pt x="9041490" y="3213833"/>
                  </a:lnTo>
                  <a:lnTo>
                    <a:pt x="9024883" y="3253094"/>
                  </a:lnTo>
                  <a:lnTo>
                    <a:pt x="8999140" y="3286389"/>
                  </a:lnTo>
                  <a:lnTo>
                    <a:pt x="8965845" y="3312132"/>
                  </a:lnTo>
                  <a:lnTo>
                    <a:pt x="8926583" y="3328739"/>
                  </a:lnTo>
                  <a:lnTo>
                    <a:pt x="8882972" y="3334623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5517" y="5307269"/>
              <a:ext cx="9892030" cy="3372485"/>
            </a:xfrm>
            <a:custGeom>
              <a:avLst/>
              <a:gdLst/>
              <a:ahLst/>
              <a:cxnLst/>
              <a:rect l="l" t="t" r="r" b="b"/>
              <a:pathLst>
                <a:path w="9892030" h="3372484">
                  <a:moveTo>
                    <a:pt x="9727219" y="3371873"/>
                  </a:moveTo>
                  <a:lnTo>
                    <a:pt x="164393" y="3371873"/>
                  </a:lnTo>
                  <a:lnTo>
                    <a:pt x="120794" y="3365992"/>
                  </a:lnTo>
                  <a:lnTo>
                    <a:pt x="81532" y="3349384"/>
                  </a:lnTo>
                  <a:lnTo>
                    <a:pt x="48238" y="3323641"/>
                  </a:lnTo>
                  <a:lnTo>
                    <a:pt x="22495" y="3290347"/>
                  </a:lnTo>
                  <a:lnTo>
                    <a:pt x="5887" y="3251085"/>
                  </a:lnTo>
                  <a:lnTo>
                    <a:pt x="0" y="3207441"/>
                  </a:lnTo>
                  <a:lnTo>
                    <a:pt x="0" y="164438"/>
                  </a:lnTo>
                  <a:lnTo>
                    <a:pt x="5887" y="120794"/>
                  </a:lnTo>
                  <a:lnTo>
                    <a:pt x="22495" y="81532"/>
                  </a:lnTo>
                  <a:lnTo>
                    <a:pt x="48238" y="48238"/>
                  </a:lnTo>
                  <a:lnTo>
                    <a:pt x="81532" y="22495"/>
                  </a:lnTo>
                  <a:lnTo>
                    <a:pt x="120794" y="5887"/>
                  </a:lnTo>
                  <a:lnTo>
                    <a:pt x="164438" y="0"/>
                  </a:lnTo>
                  <a:lnTo>
                    <a:pt x="9727173" y="0"/>
                  </a:lnTo>
                  <a:lnTo>
                    <a:pt x="9770817" y="5887"/>
                  </a:lnTo>
                  <a:lnTo>
                    <a:pt x="9810079" y="22495"/>
                  </a:lnTo>
                  <a:lnTo>
                    <a:pt x="9843374" y="48238"/>
                  </a:lnTo>
                  <a:lnTo>
                    <a:pt x="9869117" y="81532"/>
                  </a:lnTo>
                  <a:lnTo>
                    <a:pt x="9885724" y="120794"/>
                  </a:lnTo>
                  <a:lnTo>
                    <a:pt x="9891612" y="164438"/>
                  </a:lnTo>
                  <a:lnTo>
                    <a:pt x="9891612" y="3207441"/>
                  </a:lnTo>
                  <a:lnTo>
                    <a:pt x="9885724" y="3251085"/>
                  </a:lnTo>
                  <a:lnTo>
                    <a:pt x="9869117" y="3290347"/>
                  </a:lnTo>
                  <a:lnTo>
                    <a:pt x="9843374" y="3323641"/>
                  </a:lnTo>
                  <a:lnTo>
                    <a:pt x="9810079" y="3349384"/>
                  </a:lnTo>
                  <a:lnTo>
                    <a:pt x="9770817" y="3365992"/>
                  </a:lnTo>
                  <a:lnTo>
                    <a:pt x="9727219" y="3371873"/>
                  </a:lnTo>
                  <a:close/>
                </a:path>
              </a:pathLst>
            </a:custGeom>
            <a:solidFill>
              <a:srgbClr val="298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1312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2986C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02990" y="5760293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80" y="2302793"/>
                  </a:moveTo>
                  <a:lnTo>
                    <a:pt x="164435" y="2302793"/>
                  </a:lnTo>
                  <a:lnTo>
                    <a:pt x="120794" y="2296906"/>
                  </a:lnTo>
                  <a:lnTo>
                    <a:pt x="81532" y="2280298"/>
                  </a:lnTo>
                  <a:lnTo>
                    <a:pt x="48238" y="2254555"/>
                  </a:lnTo>
                  <a:lnTo>
                    <a:pt x="22495" y="2221261"/>
                  </a:lnTo>
                  <a:lnTo>
                    <a:pt x="5887" y="2181999"/>
                  </a:lnTo>
                  <a:lnTo>
                    <a:pt x="0" y="2138355"/>
                  </a:lnTo>
                  <a:lnTo>
                    <a:pt x="0" y="164438"/>
                  </a:lnTo>
                  <a:lnTo>
                    <a:pt x="5887" y="120794"/>
                  </a:lnTo>
                  <a:lnTo>
                    <a:pt x="22495" y="81532"/>
                  </a:lnTo>
                  <a:lnTo>
                    <a:pt x="48238" y="48238"/>
                  </a:lnTo>
                  <a:lnTo>
                    <a:pt x="81532" y="22495"/>
                  </a:lnTo>
                  <a:lnTo>
                    <a:pt x="120794" y="5887"/>
                  </a:lnTo>
                  <a:lnTo>
                    <a:pt x="164438" y="0"/>
                  </a:lnTo>
                  <a:lnTo>
                    <a:pt x="2668677" y="0"/>
                  </a:lnTo>
                  <a:lnTo>
                    <a:pt x="2712308" y="5887"/>
                  </a:lnTo>
                  <a:lnTo>
                    <a:pt x="2751561" y="22495"/>
                  </a:lnTo>
                  <a:lnTo>
                    <a:pt x="2784850" y="48238"/>
                  </a:lnTo>
                  <a:lnTo>
                    <a:pt x="2810591" y="81532"/>
                  </a:lnTo>
                  <a:lnTo>
                    <a:pt x="2827197" y="120794"/>
                  </a:lnTo>
                  <a:lnTo>
                    <a:pt x="2833085" y="164438"/>
                  </a:lnTo>
                  <a:lnTo>
                    <a:pt x="2833085" y="2138355"/>
                  </a:lnTo>
                  <a:lnTo>
                    <a:pt x="2827197" y="2181999"/>
                  </a:lnTo>
                  <a:lnTo>
                    <a:pt x="2810591" y="2221261"/>
                  </a:lnTo>
                  <a:lnTo>
                    <a:pt x="2784850" y="2254555"/>
                  </a:lnTo>
                  <a:lnTo>
                    <a:pt x="2751561" y="2280298"/>
                  </a:lnTo>
                  <a:lnTo>
                    <a:pt x="2712308" y="2296906"/>
                  </a:lnTo>
                  <a:lnTo>
                    <a:pt x="2668680" y="2302793"/>
                  </a:lnTo>
                  <a:close/>
                </a:path>
              </a:pathLst>
            </a:custGeom>
            <a:solidFill>
              <a:srgbClr val="1312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953443" y="2890337"/>
              <a:ext cx="666750" cy="770255"/>
            </a:xfrm>
            <a:custGeom>
              <a:avLst/>
              <a:gdLst/>
              <a:ahLst/>
              <a:cxnLst/>
              <a:rect l="l" t="t" r="r" b="b"/>
              <a:pathLst>
                <a:path w="666750" h="770254">
                  <a:moveTo>
                    <a:pt x="1" y="769653"/>
                  </a:moveTo>
                  <a:lnTo>
                    <a:pt x="0" y="0"/>
                  </a:lnTo>
                  <a:lnTo>
                    <a:pt x="666519" y="384826"/>
                  </a:lnTo>
                  <a:lnTo>
                    <a:pt x="1" y="769653"/>
                  </a:lnTo>
                  <a:close/>
                </a:path>
              </a:pathLst>
            </a:custGeom>
            <a:solidFill>
              <a:srgbClr val="2986C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953445" y="6428994"/>
              <a:ext cx="666750" cy="770255"/>
            </a:xfrm>
            <a:custGeom>
              <a:avLst/>
              <a:gdLst/>
              <a:ahLst/>
              <a:cxnLst/>
              <a:rect l="l" t="t" r="r" b="b"/>
              <a:pathLst>
                <a:path w="666750" h="770254">
                  <a:moveTo>
                    <a:pt x="0" y="769650"/>
                  </a:moveTo>
                  <a:lnTo>
                    <a:pt x="0" y="0"/>
                  </a:lnTo>
                  <a:lnTo>
                    <a:pt x="666506" y="384809"/>
                  </a:lnTo>
                  <a:lnTo>
                    <a:pt x="0" y="769650"/>
                  </a:lnTo>
                  <a:close/>
                </a:path>
              </a:pathLst>
            </a:custGeom>
            <a:solidFill>
              <a:srgbClr val="13121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498404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816862" y="2033837"/>
            <a:ext cx="6884670" cy="248285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Awareness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Benefits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90" b="0">
                <a:solidFill>
                  <a:srgbClr val="FFFFFF"/>
                </a:solidFill>
                <a:latin typeface="Yanone Kaffeesatz Thin"/>
                <a:cs typeface="Yanone Kaffeesatz Thin"/>
              </a:rPr>
              <a:t>Pogo </a:t>
            </a:r>
            <a:r>
              <a:rPr dirty="0" sz="4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Sticks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12102" y="6260895"/>
            <a:ext cx="7322184" cy="13017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Safety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271838" y="2062695"/>
              <a:ext cx="13744575" cy="6532880"/>
            </a:xfrm>
            <a:custGeom>
              <a:avLst/>
              <a:gdLst/>
              <a:ahLst/>
              <a:cxnLst/>
              <a:rect l="l" t="t" r="r" b="b"/>
              <a:pathLst>
                <a:path w="13744575" h="6532880">
                  <a:moveTo>
                    <a:pt x="13744315" y="6532778"/>
                  </a:moveTo>
                  <a:lnTo>
                    <a:pt x="0" y="6532778"/>
                  </a:lnTo>
                  <a:lnTo>
                    <a:pt x="0" y="0"/>
                  </a:lnTo>
                  <a:lnTo>
                    <a:pt x="13744315" y="0"/>
                  </a:lnTo>
                  <a:lnTo>
                    <a:pt x="13744315" y="6532778"/>
                  </a:lnTo>
                  <a:close/>
                </a:path>
              </a:pathLst>
            </a:custGeom>
            <a:solidFill>
              <a:srgbClr val="3E302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8472" y="229437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6" name="object 6" descr=""/>
          <p:cNvGrpSpPr/>
          <p:nvPr/>
        </p:nvGrpSpPr>
        <p:grpSpPr>
          <a:xfrm>
            <a:off x="2716667" y="3582969"/>
            <a:ext cx="123825" cy="4086225"/>
            <a:chOff x="2716667" y="3582969"/>
            <a:chExt cx="123825" cy="408622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6667" y="3582969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6667" y="4573569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6667" y="5564169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16667" y="7545369"/>
              <a:ext cx="123825" cy="1238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3022607" y="3327058"/>
            <a:ext cx="12783820" cy="497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54635">
              <a:lnSpc>
                <a:spcPct val="116100"/>
              </a:lnSpc>
              <a:spcBef>
                <a:spcPts val="100"/>
              </a:spcBef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Pogo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Sticks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800">
              <a:latin typeface="Verdana"/>
              <a:cs typeface="Verdana"/>
            </a:endParaRPr>
          </a:p>
          <a:p>
            <a:pPr marL="12700" marR="221615">
              <a:lnSpc>
                <a:spcPct val="116100"/>
              </a:lnSpc>
            </a:pP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Vurtego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distinguishes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itself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high-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performance,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customizable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air-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powered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Pogo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sticks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0">
                <a:solidFill>
                  <a:srgbClr val="FFFFFF"/>
                </a:solidFill>
                <a:latin typeface="Verdana"/>
                <a:cs typeface="Verdana"/>
              </a:rPr>
              <a:t>ages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skill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levels.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Vurtego's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dedication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quality,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safety,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customer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satisfaction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has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helped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build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dedicated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fan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base,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footprint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contributing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Pogo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Sticks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interesting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alternative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classic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models.</a:t>
            </a:r>
            <a:endParaRPr sz="2800">
              <a:latin typeface="Verdana"/>
              <a:cs typeface="Verdana"/>
            </a:endParaRPr>
          </a:p>
          <a:p>
            <a:pPr marL="12700" marR="916940">
              <a:lnSpc>
                <a:spcPct val="116100"/>
              </a:lnSpc>
            </a:pP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Pogo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sticks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fantastic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answer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parents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want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encourage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physical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exercise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while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limiting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screen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time.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8891" rIns="0" bIns="0" rtlCol="0" vert="horz">
            <a:spAutoFit/>
          </a:bodyPr>
          <a:lstStyle/>
          <a:p>
            <a:pPr marL="910653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http://tinyurl.com/ycfcrpdy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DAF8KzTEWeE,BAFWDJyds2Y</cp:keywords>
  <dc:title>Pogo Sticks Market Report 2024</dc:title>
  <dcterms:created xsi:type="dcterms:W3CDTF">2024-02-10T14:45:05Z</dcterms:created>
  <dcterms:modified xsi:type="dcterms:W3CDTF">2024-02-10T14:45:05Z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2024-02-08T00:00:00Z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2024-02-10T00:00:00Z</vt:filetime>
  </property>
  <property fmtid="{D5CDD505-2E9C-101B-9397-08002B2CF9AE}" pid="5" name="Producer">
    <vt:lpwstr>3-Heights(TM) PDF Security Shell 4.8.25.2 (http://www.pdf-tools.com)</vt:lpwstr>
  </property>
</Properties>
</file>