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jp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jpg"/><Relationship Id="rId15" Type="http://schemas.openxmlformats.org/officeDocument/2006/relationships/image" Target="../media/image15.jpg"/><Relationship Id="rId16" Type="http://schemas.openxmlformats.org/officeDocument/2006/relationships/image" Target="../media/image16.jp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259767" y="10056444"/>
            <a:ext cx="669925" cy="207010"/>
          </a:xfrm>
          <a:custGeom>
            <a:avLst/>
            <a:gdLst/>
            <a:ahLst/>
            <a:cxnLst/>
            <a:rect l="l" t="t" r="r" b="b"/>
            <a:pathLst>
              <a:path w="669925" h="207009">
                <a:moveTo>
                  <a:pt x="457060" y="206416"/>
                </a:moveTo>
                <a:lnTo>
                  <a:pt x="415760" y="200530"/>
                </a:lnTo>
                <a:lnTo>
                  <a:pt x="371391" y="178502"/>
                </a:lnTo>
                <a:lnTo>
                  <a:pt x="331458" y="152000"/>
                </a:lnTo>
                <a:lnTo>
                  <a:pt x="298390" y="135259"/>
                </a:lnTo>
                <a:lnTo>
                  <a:pt x="261446" y="125168"/>
                </a:lnTo>
                <a:lnTo>
                  <a:pt x="209885" y="118618"/>
                </a:lnTo>
                <a:lnTo>
                  <a:pt x="164298" y="114425"/>
                </a:lnTo>
                <a:lnTo>
                  <a:pt x="124161" y="113179"/>
                </a:lnTo>
                <a:lnTo>
                  <a:pt x="84213" y="117669"/>
                </a:lnTo>
                <a:lnTo>
                  <a:pt x="39192" y="130681"/>
                </a:lnTo>
                <a:lnTo>
                  <a:pt x="50874" y="102261"/>
                </a:lnTo>
                <a:lnTo>
                  <a:pt x="46728" y="75752"/>
                </a:lnTo>
                <a:lnTo>
                  <a:pt x="29017" y="55275"/>
                </a:lnTo>
                <a:lnTo>
                  <a:pt x="0" y="44948"/>
                </a:lnTo>
                <a:lnTo>
                  <a:pt x="7866" y="16095"/>
                </a:lnTo>
                <a:lnTo>
                  <a:pt x="34293" y="6480"/>
                </a:lnTo>
                <a:lnTo>
                  <a:pt x="66398" y="4862"/>
                </a:lnTo>
                <a:lnTo>
                  <a:pt x="91304" y="0"/>
                </a:lnTo>
                <a:lnTo>
                  <a:pt x="110685" y="143"/>
                </a:lnTo>
                <a:lnTo>
                  <a:pt x="115050" y="3435"/>
                </a:lnTo>
                <a:lnTo>
                  <a:pt x="151990" y="6626"/>
                </a:lnTo>
                <a:lnTo>
                  <a:pt x="171698" y="11775"/>
                </a:lnTo>
                <a:lnTo>
                  <a:pt x="186505" y="21065"/>
                </a:lnTo>
                <a:lnTo>
                  <a:pt x="213104" y="44491"/>
                </a:lnTo>
                <a:lnTo>
                  <a:pt x="227830" y="54426"/>
                </a:lnTo>
                <a:lnTo>
                  <a:pt x="264090" y="68691"/>
                </a:lnTo>
                <a:lnTo>
                  <a:pt x="295357" y="71928"/>
                </a:lnTo>
                <a:lnTo>
                  <a:pt x="326490" y="68139"/>
                </a:lnTo>
                <a:lnTo>
                  <a:pt x="362346" y="61319"/>
                </a:lnTo>
                <a:lnTo>
                  <a:pt x="402727" y="58645"/>
                </a:lnTo>
                <a:lnTo>
                  <a:pt x="437213" y="65556"/>
                </a:lnTo>
                <a:lnTo>
                  <a:pt x="471807" y="80222"/>
                </a:lnTo>
                <a:lnTo>
                  <a:pt x="512510" y="100811"/>
                </a:lnTo>
                <a:lnTo>
                  <a:pt x="547261" y="113135"/>
                </a:lnTo>
                <a:lnTo>
                  <a:pt x="591648" y="125512"/>
                </a:lnTo>
                <a:lnTo>
                  <a:pt x="633074" y="139827"/>
                </a:lnTo>
                <a:lnTo>
                  <a:pt x="658942" y="157967"/>
                </a:lnTo>
                <a:lnTo>
                  <a:pt x="669308" y="189413"/>
                </a:lnTo>
                <a:lnTo>
                  <a:pt x="650774" y="202089"/>
                </a:lnTo>
                <a:lnTo>
                  <a:pt x="615716" y="203006"/>
                </a:lnTo>
                <a:lnTo>
                  <a:pt x="576509" y="199174"/>
                </a:lnTo>
                <a:lnTo>
                  <a:pt x="545529" y="197602"/>
                </a:lnTo>
                <a:lnTo>
                  <a:pt x="499061" y="203120"/>
                </a:lnTo>
                <a:lnTo>
                  <a:pt x="457060" y="2064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384322"/>
            <a:ext cx="12865847" cy="890267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49291" y="244536"/>
            <a:ext cx="14917419" cy="78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2969" y="2614041"/>
            <a:ext cx="3924299" cy="1362068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94125" y="2614034"/>
            <a:ext cx="5972190" cy="135254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563947" y="2614040"/>
            <a:ext cx="5457839" cy="1171568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22770" y="4740889"/>
            <a:ext cx="4314840" cy="120014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951353" y="4348672"/>
            <a:ext cx="3552840" cy="1586727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819235" y="4675936"/>
            <a:ext cx="4381499" cy="1228724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3762969" y="4912766"/>
            <a:ext cx="4257690" cy="752474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22770" y="6247485"/>
            <a:ext cx="3924299" cy="2143124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633569" y="6319326"/>
            <a:ext cx="4838699" cy="118109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0149504" y="6247485"/>
            <a:ext cx="7105649" cy="1190624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7724" y="8587434"/>
            <a:ext cx="5724540" cy="1523999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001847" y="8110179"/>
            <a:ext cx="3476609" cy="1752599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9950501" y="8140141"/>
            <a:ext cx="3629009" cy="1209659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3783085" y="8691249"/>
            <a:ext cx="4238640" cy="131444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2706" y="156273"/>
            <a:ext cx="17002587" cy="21824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987773" y="4026781"/>
            <a:ext cx="14821535" cy="6148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9.jpg"/><Relationship Id="rId3" Type="http://schemas.openxmlformats.org/officeDocument/2006/relationships/image" Target="../media/image20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1.jpg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6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g"/><Relationship Id="rId3" Type="http://schemas.openxmlformats.org/officeDocument/2006/relationships/image" Target="../media/image33.png"/><Relationship Id="rId4" Type="http://schemas.openxmlformats.org/officeDocument/2006/relationships/hyperlink" Target="http://tinyurl.com/2fasc2up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0"/>
            <a:ext cx="18283555" cy="10287000"/>
          </a:xfrm>
          <a:custGeom>
            <a:avLst/>
            <a:gdLst/>
            <a:ahLst/>
            <a:cxnLst/>
            <a:rect l="l" t="t" r="r" b="b"/>
            <a:pathLst>
              <a:path w="18283555" h="10287000">
                <a:moveTo>
                  <a:pt x="18283543" y="10287004"/>
                </a:moveTo>
                <a:lnTo>
                  <a:pt x="0" y="10287004"/>
                </a:lnTo>
                <a:lnTo>
                  <a:pt x="0" y="0"/>
                </a:lnTo>
                <a:lnTo>
                  <a:pt x="18283543" y="0"/>
                </a:lnTo>
                <a:lnTo>
                  <a:pt x="18283543" y="10287004"/>
                </a:lnTo>
                <a:close/>
              </a:path>
            </a:pathLst>
          </a:custGeom>
          <a:solidFill>
            <a:srgbClr val="000000">
              <a:alpha val="2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852793" y="9499079"/>
            <a:ext cx="6582409" cy="55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>
                <a:solidFill>
                  <a:srgbClr val="FFFFFF"/>
                </a:solidFill>
                <a:latin typeface="Arial"/>
                <a:cs typeface="Arial"/>
              </a:rPr>
              <a:t>Global,Regional,CountryAnalysis</a:t>
            </a:r>
            <a:endParaRPr sz="35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45041" y="2806794"/>
            <a:ext cx="4920615" cy="1397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0" spc="-459">
                <a:solidFill>
                  <a:srgbClr val="FFFFFF"/>
                </a:solidFill>
                <a:latin typeface="Arial Black"/>
                <a:cs typeface="Arial Black"/>
              </a:rPr>
              <a:t>GLOBAL</a:t>
            </a:r>
            <a:endParaRPr sz="9000">
              <a:latin typeface="Arial Black"/>
              <a:cs typeface="Arial Black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45041" y="3883119"/>
            <a:ext cx="10151745" cy="35496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9640"/>
              </a:lnSpc>
              <a:spcBef>
                <a:spcPts val="100"/>
              </a:spcBef>
            </a:pPr>
            <a:r>
              <a:rPr dirty="0" sz="9000" spc="-635">
                <a:solidFill>
                  <a:srgbClr val="FFFFFF"/>
                </a:solidFill>
                <a:latin typeface="Arial Black"/>
                <a:cs typeface="Arial Black"/>
              </a:rPr>
              <a:t>PASTELS</a:t>
            </a:r>
            <a:endParaRPr sz="9000">
              <a:latin typeface="Arial Black"/>
              <a:cs typeface="Arial Black"/>
            </a:endParaRPr>
          </a:p>
          <a:p>
            <a:pPr marL="12700" marR="5080">
              <a:lnSpc>
                <a:spcPct val="78500"/>
              </a:lnSpc>
              <a:spcBef>
                <a:spcPts val="1155"/>
              </a:spcBef>
            </a:pPr>
            <a:r>
              <a:rPr dirty="0" sz="9000" spc="-675">
                <a:solidFill>
                  <a:srgbClr val="FFFFFF"/>
                </a:solidFill>
                <a:latin typeface="Arial Black"/>
                <a:cs typeface="Arial Black"/>
              </a:rPr>
              <a:t>MARKET</a:t>
            </a:r>
            <a:r>
              <a:rPr dirty="0" sz="9000" spc="-12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9000" spc="-625">
                <a:solidFill>
                  <a:srgbClr val="FFFFFF"/>
                </a:solidFill>
                <a:latin typeface="Arial Black"/>
                <a:cs typeface="Arial Black"/>
              </a:rPr>
              <a:t>REPORT </a:t>
            </a:r>
            <a:r>
              <a:rPr dirty="0" sz="9000" spc="-295">
                <a:solidFill>
                  <a:srgbClr val="FFFFFF"/>
                </a:solidFill>
                <a:latin typeface="Arial Black"/>
                <a:cs typeface="Arial Black"/>
              </a:rPr>
              <a:t>2024</a:t>
            </a:r>
            <a:endParaRPr sz="90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439428" y="1952911"/>
            <a:ext cx="15405100" cy="6381750"/>
          </a:xfrm>
          <a:custGeom>
            <a:avLst/>
            <a:gdLst/>
            <a:ahLst/>
            <a:cxnLst/>
            <a:rect l="l" t="t" r="r" b="b"/>
            <a:pathLst>
              <a:path w="15405100" h="6381750">
                <a:moveTo>
                  <a:pt x="15404547" y="6381171"/>
                </a:moveTo>
                <a:lnTo>
                  <a:pt x="0" y="6381171"/>
                </a:lnTo>
                <a:lnTo>
                  <a:pt x="0" y="0"/>
                </a:lnTo>
                <a:lnTo>
                  <a:pt x="15404547" y="0"/>
                </a:lnTo>
                <a:lnTo>
                  <a:pt x="15404547" y="6381171"/>
                </a:lnTo>
                <a:close/>
              </a:path>
            </a:pathLst>
          </a:custGeom>
          <a:solidFill>
            <a:srgbClr val="ECE7F8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761219" y="2139030"/>
            <a:ext cx="6390640" cy="1016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0" spc="-180"/>
              <a:t>INTRODUCTION</a:t>
            </a:r>
            <a:endParaRPr sz="6500"/>
          </a:p>
        </p:txBody>
      </p:sp>
      <p:sp>
        <p:nvSpPr>
          <p:cNvPr id="5" name="object 5" descr=""/>
          <p:cNvSpPr txBox="1"/>
          <p:nvPr/>
        </p:nvSpPr>
        <p:spPr>
          <a:xfrm>
            <a:off x="1841962" y="3353031"/>
            <a:ext cx="14534515" cy="4521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199"/>
              </a:lnSpc>
              <a:spcBef>
                <a:spcPts val="100"/>
              </a:spcBef>
            </a:pPr>
            <a:r>
              <a:rPr dirty="0" sz="3200" spc="-30">
                <a:latin typeface="Verdana"/>
                <a:cs typeface="Verdana"/>
              </a:rPr>
              <a:t>Pastels</a:t>
            </a:r>
            <a:r>
              <a:rPr dirty="0" sz="3200" spc="-315">
                <a:latin typeface="Verdana"/>
                <a:cs typeface="Verdana"/>
              </a:rPr>
              <a:t> </a:t>
            </a:r>
            <a:r>
              <a:rPr dirty="0" sz="3200" spc="-100">
                <a:latin typeface="Verdana"/>
                <a:cs typeface="Verdana"/>
              </a:rPr>
              <a:t>are</a:t>
            </a:r>
            <a:r>
              <a:rPr dirty="0" sz="3200" spc="-310">
                <a:latin typeface="Verdana"/>
                <a:cs typeface="Verdana"/>
              </a:rPr>
              <a:t> </a:t>
            </a:r>
            <a:r>
              <a:rPr dirty="0" sz="3200" spc="-160">
                <a:latin typeface="Verdana"/>
                <a:cs typeface="Verdana"/>
              </a:rPr>
              <a:t>a</a:t>
            </a:r>
            <a:r>
              <a:rPr dirty="0" sz="3200" spc="-315">
                <a:latin typeface="Verdana"/>
                <a:cs typeface="Verdana"/>
              </a:rPr>
              <a:t> </a:t>
            </a:r>
            <a:r>
              <a:rPr dirty="0" sz="3200" spc="-60">
                <a:latin typeface="Verdana"/>
                <a:cs typeface="Verdana"/>
              </a:rPr>
              <a:t>versatile</a:t>
            </a:r>
            <a:r>
              <a:rPr dirty="0" sz="3200" spc="-310">
                <a:latin typeface="Verdana"/>
                <a:cs typeface="Verdana"/>
              </a:rPr>
              <a:t> </a:t>
            </a:r>
            <a:r>
              <a:rPr dirty="0" sz="3200" spc="-100">
                <a:latin typeface="Verdana"/>
                <a:cs typeface="Verdana"/>
              </a:rPr>
              <a:t>medium</a:t>
            </a:r>
            <a:r>
              <a:rPr dirty="0" sz="3200" spc="-310">
                <a:latin typeface="Verdana"/>
                <a:cs typeface="Verdana"/>
              </a:rPr>
              <a:t> </a:t>
            </a:r>
            <a:r>
              <a:rPr dirty="0" sz="3200" spc="-55">
                <a:latin typeface="Verdana"/>
                <a:cs typeface="Verdana"/>
              </a:rPr>
              <a:t>in</a:t>
            </a:r>
            <a:r>
              <a:rPr dirty="0" sz="3200" spc="-315">
                <a:latin typeface="Verdana"/>
                <a:cs typeface="Verdana"/>
              </a:rPr>
              <a:t> </a:t>
            </a:r>
            <a:r>
              <a:rPr dirty="0" sz="3200" spc="-45">
                <a:latin typeface="Verdana"/>
                <a:cs typeface="Verdana"/>
              </a:rPr>
              <a:t>the</a:t>
            </a:r>
            <a:r>
              <a:rPr dirty="0" sz="3200" spc="-310">
                <a:latin typeface="Verdana"/>
                <a:cs typeface="Verdana"/>
              </a:rPr>
              <a:t> </a:t>
            </a:r>
            <a:r>
              <a:rPr dirty="0" sz="3200" spc="-65">
                <a:latin typeface="Verdana"/>
                <a:cs typeface="Verdana"/>
              </a:rPr>
              <a:t>art</a:t>
            </a:r>
            <a:r>
              <a:rPr dirty="0" sz="3200" spc="-310">
                <a:latin typeface="Verdana"/>
                <a:cs typeface="Verdana"/>
              </a:rPr>
              <a:t> </a:t>
            </a:r>
            <a:r>
              <a:rPr dirty="0" sz="3200" spc="-70">
                <a:latin typeface="Verdana"/>
                <a:cs typeface="Verdana"/>
              </a:rPr>
              <a:t>world,</a:t>
            </a:r>
            <a:r>
              <a:rPr dirty="0" sz="3200" spc="-315">
                <a:latin typeface="Verdana"/>
                <a:cs typeface="Verdana"/>
              </a:rPr>
              <a:t> </a:t>
            </a:r>
            <a:r>
              <a:rPr dirty="0" sz="3200" spc="-50">
                <a:latin typeface="Verdana"/>
                <a:cs typeface="Verdana"/>
              </a:rPr>
              <a:t>consisting</a:t>
            </a:r>
            <a:r>
              <a:rPr dirty="0" sz="3200" spc="-310">
                <a:latin typeface="Verdana"/>
                <a:cs typeface="Verdana"/>
              </a:rPr>
              <a:t> </a:t>
            </a:r>
            <a:r>
              <a:rPr dirty="0" sz="3200" spc="65">
                <a:latin typeface="Verdana"/>
                <a:cs typeface="Verdana"/>
              </a:rPr>
              <a:t>of</a:t>
            </a:r>
            <a:r>
              <a:rPr dirty="0" sz="3200" spc="-310">
                <a:latin typeface="Verdana"/>
                <a:cs typeface="Verdana"/>
              </a:rPr>
              <a:t> </a:t>
            </a:r>
            <a:r>
              <a:rPr dirty="0" sz="3200" spc="-60">
                <a:latin typeface="Verdana"/>
                <a:cs typeface="Verdana"/>
              </a:rPr>
              <a:t>soft,</a:t>
            </a:r>
            <a:r>
              <a:rPr dirty="0" sz="3200" spc="-315">
                <a:latin typeface="Verdana"/>
                <a:cs typeface="Verdana"/>
              </a:rPr>
              <a:t> </a:t>
            </a:r>
            <a:r>
              <a:rPr dirty="0" sz="3200" spc="-10">
                <a:latin typeface="Verdana"/>
                <a:cs typeface="Verdana"/>
              </a:rPr>
              <a:t>chalk- </a:t>
            </a:r>
            <a:r>
              <a:rPr dirty="0" sz="3200" spc="-100">
                <a:latin typeface="Verdana"/>
                <a:cs typeface="Verdana"/>
              </a:rPr>
              <a:t>like</a:t>
            </a:r>
            <a:r>
              <a:rPr dirty="0" sz="3200" spc="-310">
                <a:latin typeface="Verdana"/>
                <a:cs typeface="Verdana"/>
              </a:rPr>
              <a:t> </a:t>
            </a:r>
            <a:r>
              <a:rPr dirty="0" sz="3200" spc="-70">
                <a:latin typeface="Verdana"/>
                <a:cs typeface="Verdana"/>
              </a:rPr>
              <a:t>sticks</a:t>
            </a:r>
            <a:r>
              <a:rPr dirty="0" sz="3200" spc="-310">
                <a:latin typeface="Verdana"/>
                <a:cs typeface="Verdana"/>
              </a:rPr>
              <a:t> </a:t>
            </a:r>
            <a:r>
              <a:rPr dirty="0" sz="3200" spc="65">
                <a:latin typeface="Verdana"/>
                <a:cs typeface="Verdana"/>
              </a:rPr>
              <a:t>of</a:t>
            </a:r>
            <a:r>
              <a:rPr dirty="0" sz="3200" spc="-310">
                <a:latin typeface="Verdana"/>
                <a:cs typeface="Verdana"/>
              </a:rPr>
              <a:t> </a:t>
            </a:r>
            <a:r>
              <a:rPr dirty="0" sz="3200" spc="-85">
                <a:latin typeface="Verdana"/>
                <a:cs typeface="Verdana"/>
              </a:rPr>
              <a:t>pigment</a:t>
            </a:r>
            <a:r>
              <a:rPr dirty="0" sz="3200" spc="-310">
                <a:latin typeface="Verdana"/>
                <a:cs typeface="Verdana"/>
              </a:rPr>
              <a:t> </a:t>
            </a:r>
            <a:r>
              <a:rPr dirty="0" sz="3200" spc="-45">
                <a:latin typeface="Verdana"/>
                <a:cs typeface="Verdana"/>
              </a:rPr>
              <a:t>that</a:t>
            </a:r>
            <a:r>
              <a:rPr dirty="0" sz="3200" spc="-310">
                <a:latin typeface="Verdana"/>
                <a:cs typeface="Verdana"/>
              </a:rPr>
              <a:t> </a:t>
            </a:r>
            <a:r>
              <a:rPr dirty="0" sz="3200" spc="-100">
                <a:latin typeface="Verdana"/>
                <a:cs typeface="Verdana"/>
              </a:rPr>
              <a:t>are</a:t>
            </a:r>
            <a:r>
              <a:rPr dirty="0" sz="3200" spc="-310">
                <a:latin typeface="Verdana"/>
                <a:cs typeface="Verdana"/>
              </a:rPr>
              <a:t> </a:t>
            </a:r>
            <a:r>
              <a:rPr dirty="0" sz="3200" spc="-50">
                <a:latin typeface="Verdana"/>
                <a:cs typeface="Verdana"/>
              </a:rPr>
              <a:t>widely</a:t>
            </a:r>
            <a:r>
              <a:rPr dirty="0" sz="3200" spc="-310">
                <a:latin typeface="Verdana"/>
                <a:cs typeface="Verdana"/>
              </a:rPr>
              <a:t> </a:t>
            </a:r>
            <a:r>
              <a:rPr dirty="0" sz="3200" spc="-60">
                <a:latin typeface="Verdana"/>
                <a:cs typeface="Verdana"/>
              </a:rPr>
              <a:t>used</a:t>
            </a:r>
            <a:r>
              <a:rPr dirty="0" sz="3200" spc="-310">
                <a:latin typeface="Verdana"/>
                <a:cs typeface="Verdana"/>
              </a:rPr>
              <a:t> </a:t>
            </a:r>
            <a:r>
              <a:rPr dirty="0" sz="3200">
                <a:latin typeface="Verdana"/>
                <a:cs typeface="Verdana"/>
              </a:rPr>
              <a:t>for</a:t>
            </a:r>
            <a:r>
              <a:rPr dirty="0" sz="3200" spc="-310">
                <a:latin typeface="Verdana"/>
                <a:cs typeface="Verdana"/>
              </a:rPr>
              <a:t> </a:t>
            </a:r>
            <a:r>
              <a:rPr dirty="0" sz="3200" spc="-100">
                <a:latin typeface="Verdana"/>
                <a:cs typeface="Verdana"/>
              </a:rPr>
              <a:t>drawing</a:t>
            </a:r>
            <a:r>
              <a:rPr dirty="0" sz="3200" spc="-310">
                <a:latin typeface="Verdana"/>
                <a:cs typeface="Verdana"/>
              </a:rPr>
              <a:t> </a:t>
            </a:r>
            <a:r>
              <a:rPr dirty="0" sz="3200" spc="-70">
                <a:latin typeface="Verdana"/>
                <a:cs typeface="Verdana"/>
              </a:rPr>
              <a:t>and</a:t>
            </a:r>
            <a:r>
              <a:rPr dirty="0" sz="3200" spc="-310">
                <a:latin typeface="Verdana"/>
                <a:cs typeface="Verdana"/>
              </a:rPr>
              <a:t> </a:t>
            </a:r>
            <a:r>
              <a:rPr dirty="0" sz="3200" spc="-55">
                <a:latin typeface="Verdana"/>
                <a:cs typeface="Verdana"/>
              </a:rPr>
              <a:t>coloring.</a:t>
            </a:r>
            <a:r>
              <a:rPr dirty="0" sz="3200" spc="-310">
                <a:latin typeface="Verdana"/>
                <a:cs typeface="Verdana"/>
              </a:rPr>
              <a:t> </a:t>
            </a:r>
            <a:r>
              <a:rPr dirty="0" sz="3200" spc="-20">
                <a:latin typeface="Verdana"/>
                <a:cs typeface="Verdana"/>
              </a:rPr>
              <a:t>They </a:t>
            </a:r>
            <a:r>
              <a:rPr dirty="0" sz="3200" spc="-40">
                <a:latin typeface="Verdana"/>
                <a:cs typeface="Verdana"/>
              </a:rPr>
              <a:t>come</a:t>
            </a:r>
            <a:r>
              <a:rPr dirty="0" sz="3200" spc="-300">
                <a:latin typeface="Verdana"/>
                <a:cs typeface="Verdana"/>
              </a:rPr>
              <a:t> </a:t>
            </a:r>
            <a:r>
              <a:rPr dirty="0" sz="3200" spc="-55">
                <a:latin typeface="Verdana"/>
                <a:cs typeface="Verdana"/>
              </a:rPr>
              <a:t>in</a:t>
            </a:r>
            <a:r>
              <a:rPr dirty="0" sz="3200" spc="-295">
                <a:latin typeface="Verdana"/>
                <a:cs typeface="Verdana"/>
              </a:rPr>
              <a:t> </a:t>
            </a:r>
            <a:r>
              <a:rPr dirty="0" sz="3200" spc="-70">
                <a:latin typeface="Verdana"/>
                <a:cs typeface="Verdana"/>
              </a:rPr>
              <a:t>various</a:t>
            </a:r>
            <a:r>
              <a:rPr dirty="0" sz="3200" spc="-295">
                <a:latin typeface="Verdana"/>
                <a:cs typeface="Verdana"/>
              </a:rPr>
              <a:t> </a:t>
            </a:r>
            <a:r>
              <a:rPr dirty="0" sz="3200" spc="-95">
                <a:latin typeface="Verdana"/>
                <a:cs typeface="Verdana"/>
              </a:rPr>
              <a:t>forms,</a:t>
            </a:r>
            <a:r>
              <a:rPr dirty="0" sz="3200" spc="-295">
                <a:latin typeface="Verdana"/>
                <a:cs typeface="Verdana"/>
              </a:rPr>
              <a:t> </a:t>
            </a:r>
            <a:r>
              <a:rPr dirty="0" sz="3200" spc="-45">
                <a:latin typeface="Verdana"/>
                <a:cs typeface="Verdana"/>
              </a:rPr>
              <a:t>including</a:t>
            </a:r>
            <a:r>
              <a:rPr dirty="0" sz="3200" spc="-300">
                <a:latin typeface="Verdana"/>
                <a:cs typeface="Verdana"/>
              </a:rPr>
              <a:t> </a:t>
            </a:r>
            <a:r>
              <a:rPr dirty="0" sz="3200">
                <a:latin typeface="Verdana"/>
                <a:cs typeface="Verdana"/>
              </a:rPr>
              <a:t>soft</a:t>
            </a:r>
            <a:r>
              <a:rPr dirty="0" sz="3200" spc="-295">
                <a:latin typeface="Verdana"/>
                <a:cs typeface="Verdana"/>
              </a:rPr>
              <a:t> </a:t>
            </a:r>
            <a:r>
              <a:rPr dirty="0" sz="3200" spc="-85">
                <a:latin typeface="Verdana"/>
                <a:cs typeface="Verdana"/>
              </a:rPr>
              <a:t>pastels,</a:t>
            </a:r>
            <a:r>
              <a:rPr dirty="0" sz="3200" spc="-295">
                <a:latin typeface="Verdana"/>
                <a:cs typeface="Verdana"/>
              </a:rPr>
              <a:t> </a:t>
            </a:r>
            <a:r>
              <a:rPr dirty="0" sz="3200">
                <a:latin typeface="Verdana"/>
                <a:cs typeface="Verdana"/>
              </a:rPr>
              <a:t>oil</a:t>
            </a:r>
            <a:r>
              <a:rPr dirty="0" sz="3200" spc="-295">
                <a:latin typeface="Verdana"/>
                <a:cs typeface="Verdana"/>
              </a:rPr>
              <a:t> </a:t>
            </a:r>
            <a:r>
              <a:rPr dirty="0" sz="3200" spc="-85">
                <a:latin typeface="Verdana"/>
                <a:cs typeface="Verdana"/>
              </a:rPr>
              <a:t>pastels,</a:t>
            </a:r>
            <a:r>
              <a:rPr dirty="0" sz="3200" spc="-300">
                <a:latin typeface="Verdana"/>
                <a:cs typeface="Verdana"/>
              </a:rPr>
              <a:t> </a:t>
            </a:r>
            <a:r>
              <a:rPr dirty="0" sz="3200" spc="-70">
                <a:latin typeface="Verdana"/>
                <a:cs typeface="Verdana"/>
              </a:rPr>
              <a:t>and</a:t>
            </a:r>
            <a:r>
              <a:rPr dirty="0" sz="3200" spc="-295">
                <a:latin typeface="Verdana"/>
                <a:cs typeface="Verdana"/>
              </a:rPr>
              <a:t> </a:t>
            </a:r>
            <a:r>
              <a:rPr dirty="0" sz="3200" spc="-10">
                <a:latin typeface="Verdana"/>
                <a:cs typeface="Verdana"/>
              </a:rPr>
              <a:t>pastel </a:t>
            </a:r>
            <a:r>
              <a:rPr dirty="0" sz="3200" spc="-60">
                <a:latin typeface="Verdana"/>
                <a:cs typeface="Verdana"/>
              </a:rPr>
              <a:t>pencils,</a:t>
            </a:r>
            <a:r>
              <a:rPr dirty="0" sz="3200" spc="-310">
                <a:latin typeface="Verdana"/>
                <a:cs typeface="Verdana"/>
              </a:rPr>
              <a:t> </a:t>
            </a:r>
            <a:r>
              <a:rPr dirty="0" sz="3200" spc="-35">
                <a:latin typeface="Verdana"/>
                <a:cs typeface="Verdana"/>
              </a:rPr>
              <a:t>offering</a:t>
            </a:r>
            <a:r>
              <a:rPr dirty="0" sz="3200" spc="-305">
                <a:latin typeface="Verdana"/>
                <a:cs typeface="Verdana"/>
              </a:rPr>
              <a:t> </a:t>
            </a:r>
            <a:r>
              <a:rPr dirty="0" sz="3200" spc="-55">
                <a:latin typeface="Verdana"/>
                <a:cs typeface="Verdana"/>
              </a:rPr>
              <a:t>artists</a:t>
            </a:r>
            <a:r>
              <a:rPr dirty="0" sz="3200" spc="-310">
                <a:latin typeface="Verdana"/>
                <a:cs typeface="Verdana"/>
              </a:rPr>
              <a:t> </a:t>
            </a:r>
            <a:r>
              <a:rPr dirty="0" sz="3200" spc="-160">
                <a:latin typeface="Verdana"/>
                <a:cs typeface="Verdana"/>
              </a:rPr>
              <a:t>a</a:t>
            </a:r>
            <a:r>
              <a:rPr dirty="0" sz="3200" spc="-310">
                <a:latin typeface="Verdana"/>
                <a:cs typeface="Verdana"/>
              </a:rPr>
              <a:t> </a:t>
            </a:r>
            <a:r>
              <a:rPr dirty="0" sz="3200" spc="-125">
                <a:latin typeface="Verdana"/>
                <a:cs typeface="Verdana"/>
              </a:rPr>
              <a:t>range</a:t>
            </a:r>
            <a:r>
              <a:rPr dirty="0" sz="3200" spc="-305">
                <a:latin typeface="Verdana"/>
                <a:cs typeface="Verdana"/>
              </a:rPr>
              <a:t> </a:t>
            </a:r>
            <a:r>
              <a:rPr dirty="0" sz="3200" spc="65">
                <a:latin typeface="Verdana"/>
                <a:cs typeface="Verdana"/>
              </a:rPr>
              <a:t>of</a:t>
            </a:r>
            <a:r>
              <a:rPr dirty="0" sz="3200" spc="-310">
                <a:latin typeface="Verdana"/>
                <a:cs typeface="Verdana"/>
              </a:rPr>
              <a:t> </a:t>
            </a:r>
            <a:r>
              <a:rPr dirty="0" sz="3200" spc="-50">
                <a:latin typeface="Verdana"/>
                <a:cs typeface="Verdana"/>
              </a:rPr>
              <a:t>creative</a:t>
            </a:r>
            <a:r>
              <a:rPr dirty="0" sz="3200" spc="-305">
                <a:latin typeface="Verdana"/>
                <a:cs typeface="Verdana"/>
              </a:rPr>
              <a:t> </a:t>
            </a:r>
            <a:r>
              <a:rPr dirty="0" sz="3200" spc="-55">
                <a:latin typeface="Verdana"/>
                <a:cs typeface="Verdana"/>
              </a:rPr>
              <a:t>options.</a:t>
            </a:r>
            <a:r>
              <a:rPr dirty="0" sz="3200" spc="-310">
                <a:latin typeface="Verdana"/>
                <a:cs typeface="Verdana"/>
              </a:rPr>
              <a:t> </a:t>
            </a:r>
            <a:r>
              <a:rPr dirty="0" sz="3200" spc="-30">
                <a:latin typeface="Verdana"/>
                <a:cs typeface="Verdana"/>
              </a:rPr>
              <a:t>Pastels</a:t>
            </a:r>
            <a:r>
              <a:rPr dirty="0" sz="3200" spc="-305">
                <a:latin typeface="Verdana"/>
                <a:cs typeface="Verdana"/>
              </a:rPr>
              <a:t> </a:t>
            </a:r>
            <a:r>
              <a:rPr dirty="0" sz="3200" spc="-100">
                <a:latin typeface="Verdana"/>
                <a:cs typeface="Verdana"/>
              </a:rPr>
              <a:t>are</a:t>
            </a:r>
            <a:r>
              <a:rPr dirty="0" sz="3200" spc="-310">
                <a:latin typeface="Verdana"/>
                <a:cs typeface="Verdana"/>
              </a:rPr>
              <a:t> </a:t>
            </a:r>
            <a:r>
              <a:rPr dirty="0" sz="3200" spc="-114">
                <a:latin typeface="Verdana"/>
                <a:cs typeface="Verdana"/>
              </a:rPr>
              <a:t>known</a:t>
            </a:r>
            <a:r>
              <a:rPr dirty="0" sz="3200" spc="-305">
                <a:latin typeface="Verdana"/>
                <a:cs typeface="Verdana"/>
              </a:rPr>
              <a:t> </a:t>
            </a:r>
            <a:r>
              <a:rPr dirty="0" sz="3200" spc="-25">
                <a:latin typeface="Verdana"/>
                <a:cs typeface="Verdana"/>
              </a:rPr>
              <a:t>for </a:t>
            </a:r>
            <a:r>
              <a:rPr dirty="0" sz="3200" spc="-45">
                <a:latin typeface="Verdana"/>
                <a:cs typeface="Verdana"/>
              </a:rPr>
              <a:t>their</a:t>
            </a:r>
            <a:r>
              <a:rPr dirty="0" sz="3200" spc="-305">
                <a:latin typeface="Verdana"/>
                <a:cs typeface="Verdana"/>
              </a:rPr>
              <a:t> </a:t>
            </a:r>
            <a:r>
              <a:rPr dirty="0" sz="3200" spc="-50">
                <a:latin typeface="Verdana"/>
                <a:cs typeface="Verdana"/>
              </a:rPr>
              <a:t>vibrant</a:t>
            </a:r>
            <a:r>
              <a:rPr dirty="0" sz="3200" spc="-305">
                <a:latin typeface="Verdana"/>
                <a:cs typeface="Verdana"/>
              </a:rPr>
              <a:t> </a:t>
            </a:r>
            <a:r>
              <a:rPr dirty="0" sz="3200" spc="-70">
                <a:latin typeface="Verdana"/>
                <a:cs typeface="Verdana"/>
              </a:rPr>
              <a:t>and</a:t>
            </a:r>
            <a:r>
              <a:rPr dirty="0" sz="3200" spc="-305">
                <a:latin typeface="Verdana"/>
                <a:cs typeface="Verdana"/>
              </a:rPr>
              <a:t> </a:t>
            </a:r>
            <a:r>
              <a:rPr dirty="0" sz="3200" spc="-90">
                <a:latin typeface="Verdana"/>
                <a:cs typeface="Verdana"/>
              </a:rPr>
              <a:t>expressive</a:t>
            </a:r>
            <a:r>
              <a:rPr dirty="0" sz="3200" spc="-305">
                <a:latin typeface="Verdana"/>
                <a:cs typeface="Verdana"/>
              </a:rPr>
              <a:t> </a:t>
            </a:r>
            <a:r>
              <a:rPr dirty="0" sz="3200" spc="-40">
                <a:latin typeface="Verdana"/>
                <a:cs typeface="Verdana"/>
              </a:rPr>
              <a:t>colors,</a:t>
            </a:r>
            <a:r>
              <a:rPr dirty="0" sz="3200" spc="-305">
                <a:latin typeface="Verdana"/>
                <a:cs typeface="Verdana"/>
              </a:rPr>
              <a:t> </a:t>
            </a:r>
            <a:r>
              <a:rPr dirty="0" sz="3200" spc="-175">
                <a:latin typeface="Verdana"/>
                <a:cs typeface="Verdana"/>
              </a:rPr>
              <a:t>making</a:t>
            </a:r>
            <a:r>
              <a:rPr dirty="0" sz="3200" spc="-305">
                <a:latin typeface="Verdana"/>
                <a:cs typeface="Verdana"/>
              </a:rPr>
              <a:t> </a:t>
            </a:r>
            <a:r>
              <a:rPr dirty="0" sz="3200" spc="-85">
                <a:latin typeface="Verdana"/>
                <a:cs typeface="Verdana"/>
              </a:rPr>
              <a:t>them</a:t>
            </a:r>
            <a:r>
              <a:rPr dirty="0" sz="3200" spc="-305">
                <a:latin typeface="Verdana"/>
                <a:cs typeface="Verdana"/>
              </a:rPr>
              <a:t> </a:t>
            </a:r>
            <a:r>
              <a:rPr dirty="0" sz="3200" spc="-160">
                <a:latin typeface="Verdana"/>
                <a:cs typeface="Verdana"/>
              </a:rPr>
              <a:t>a</a:t>
            </a:r>
            <a:r>
              <a:rPr dirty="0" sz="3200" spc="-305">
                <a:latin typeface="Verdana"/>
                <a:cs typeface="Verdana"/>
              </a:rPr>
              <a:t> </a:t>
            </a:r>
            <a:r>
              <a:rPr dirty="0" sz="3200" spc="-30">
                <a:latin typeface="Verdana"/>
                <a:cs typeface="Verdana"/>
              </a:rPr>
              <a:t>preferred</a:t>
            </a:r>
            <a:r>
              <a:rPr dirty="0" sz="3200" spc="-305">
                <a:latin typeface="Verdana"/>
                <a:cs typeface="Verdana"/>
              </a:rPr>
              <a:t> </a:t>
            </a:r>
            <a:r>
              <a:rPr dirty="0" sz="3200">
                <a:latin typeface="Verdana"/>
                <a:cs typeface="Verdana"/>
              </a:rPr>
              <a:t>choice</a:t>
            </a:r>
            <a:r>
              <a:rPr dirty="0" sz="3200" spc="-305">
                <a:latin typeface="Verdana"/>
                <a:cs typeface="Verdana"/>
              </a:rPr>
              <a:t> </a:t>
            </a:r>
            <a:r>
              <a:rPr dirty="0" sz="3200" spc="-25">
                <a:latin typeface="Verdana"/>
                <a:cs typeface="Verdana"/>
              </a:rPr>
              <a:t>for </a:t>
            </a:r>
            <a:r>
              <a:rPr dirty="0" sz="3200">
                <a:latin typeface="Verdana"/>
                <a:cs typeface="Verdana"/>
              </a:rPr>
              <a:t>both</a:t>
            </a:r>
            <a:r>
              <a:rPr dirty="0" sz="3200" spc="-310">
                <a:latin typeface="Verdana"/>
                <a:cs typeface="Verdana"/>
              </a:rPr>
              <a:t> </a:t>
            </a:r>
            <a:r>
              <a:rPr dirty="0" sz="3200" spc="-80">
                <a:latin typeface="Verdana"/>
                <a:cs typeface="Verdana"/>
              </a:rPr>
              <a:t>beginners</a:t>
            </a:r>
            <a:r>
              <a:rPr dirty="0" sz="3200" spc="-305">
                <a:latin typeface="Verdana"/>
                <a:cs typeface="Verdana"/>
              </a:rPr>
              <a:t> </a:t>
            </a:r>
            <a:r>
              <a:rPr dirty="0" sz="3200" spc="-70">
                <a:latin typeface="Verdana"/>
                <a:cs typeface="Verdana"/>
              </a:rPr>
              <a:t>and</a:t>
            </a:r>
            <a:r>
              <a:rPr dirty="0" sz="3200" spc="-305">
                <a:latin typeface="Verdana"/>
                <a:cs typeface="Verdana"/>
              </a:rPr>
              <a:t> </a:t>
            </a:r>
            <a:r>
              <a:rPr dirty="0" sz="3200" spc="-25">
                <a:latin typeface="Verdana"/>
                <a:cs typeface="Verdana"/>
              </a:rPr>
              <a:t>professional</a:t>
            </a:r>
            <a:r>
              <a:rPr dirty="0" sz="3200" spc="-305">
                <a:latin typeface="Verdana"/>
                <a:cs typeface="Verdana"/>
              </a:rPr>
              <a:t> </a:t>
            </a:r>
            <a:r>
              <a:rPr dirty="0" sz="3200" spc="-90">
                <a:latin typeface="Verdana"/>
                <a:cs typeface="Verdana"/>
              </a:rPr>
              <a:t>artists.</a:t>
            </a:r>
            <a:r>
              <a:rPr dirty="0" sz="3200" spc="-305">
                <a:latin typeface="Verdana"/>
                <a:cs typeface="Verdana"/>
              </a:rPr>
              <a:t> </a:t>
            </a:r>
            <a:r>
              <a:rPr dirty="0" sz="3200" spc="-75">
                <a:latin typeface="Verdana"/>
                <a:cs typeface="Verdana"/>
              </a:rPr>
              <a:t>Their</a:t>
            </a:r>
            <a:r>
              <a:rPr dirty="0" sz="3200" spc="-305">
                <a:latin typeface="Verdana"/>
                <a:cs typeface="Verdana"/>
              </a:rPr>
              <a:t> </a:t>
            </a:r>
            <a:r>
              <a:rPr dirty="0" sz="3200" spc="-30">
                <a:latin typeface="Verdana"/>
                <a:cs typeface="Verdana"/>
              </a:rPr>
              <a:t>popularity</a:t>
            </a:r>
            <a:r>
              <a:rPr dirty="0" sz="3200" spc="-310">
                <a:latin typeface="Verdana"/>
                <a:cs typeface="Verdana"/>
              </a:rPr>
              <a:t> </a:t>
            </a:r>
            <a:r>
              <a:rPr dirty="0" sz="3200" spc="-90">
                <a:latin typeface="Verdana"/>
                <a:cs typeface="Verdana"/>
              </a:rPr>
              <a:t>stems</a:t>
            </a:r>
            <a:r>
              <a:rPr dirty="0" sz="3200" spc="-305">
                <a:latin typeface="Verdana"/>
                <a:cs typeface="Verdana"/>
              </a:rPr>
              <a:t> </a:t>
            </a:r>
            <a:r>
              <a:rPr dirty="0" sz="3200" spc="-35">
                <a:latin typeface="Verdana"/>
                <a:cs typeface="Verdana"/>
              </a:rPr>
              <a:t>from</a:t>
            </a:r>
            <a:r>
              <a:rPr dirty="0" sz="3200" spc="-305">
                <a:latin typeface="Verdana"/>
                <a:cs typeface="Verdana"/>
              </a:rPr>
              <a:t> </a:t>
            </a:r>
            <a:r>
              <a:rPr dirty="0" sz="3200" spc="-20">
                <a:latin typeface="Verdana"/>
                <a:cs typeface="Verdana"/>
              </a:rPr>
              <a:t>their </a:t>
            </a:r>
            <a:r>
              <a:rPr dirty="0" sz="3200" spc="-110">
                <a:latin typeface="Verdana"/>
                <a:cs typeface="Verdana"/>
              </a:rPr>
              <a:t>ease</a:t>
            </a:r>
            <a:r>
              <a:rPr dirty="0" sz="3200" spc="-310">
                <a:latin typeface="Verdana"/>
                <a:cs typeface="Verdana"/>
              </a:rPr>
              <a:t> </a:t>
            </a:r>
            <a:r>
              <a:rPr dirty="0" sz="3200" spc="65">
                <a:latin typeface="Verdana"/>
                <a:cs typeface="Verdana"/>
              </a:rPr>
              <a:t>of</a:t>
            </a:r>
            <a:r>
              <a:rPr dirty="0" sz="3200" spc="-305">
                <a:latin typeface="Verdana"/>
                <a:cs typeface="Verdana"/>
              </a:rPr>
              <a:t> </a:t>
            </a:r>
            <a:r>
              <a:rPr dirty="0" sz="3200" spc="-155">
                <a:latin typeface="Verdana"/>
                <a:cs typeface="Verdana"/>
              </a:rPr>
              <a:t>use,</a:t>
            </a:r>
            <a:r>
              <a:rPr dirty="0" sz="3200" spc="-310">
                <a:latin typeface="Verdana"/>
                <a:cs typeface="Verdana"/>
              </a:rPr>
              <a:t> </a:t>
            </a:r>
            <a:r>
              <a:rPr dirty="0" sz="3200" spc="-35">
                <a:latin typeface="Verdana"/>
                <a:cs typeface="Verdana"/>
              </a:rPr>
              <a:t>ability</a:t>
            </a:r>
            <a:r>
              <a:rPr dirty="0" sz="3200" spc="-305">
                <a:latin typeface="Verdana"/>
                <a:cs typeface="Verdana"/>
              </a:rPr>
              <a:t> </a:t>
            </a:r>
            <a:r>
              <a:rPr dirty="0" sz="3200">
                <a:latin typeface="Verdana"/>
                <a:cs typeface="Verdana"/>
              </a:rPr>
              <a:t>to</a:t>
            </a:r>
            <a:r>
              <a:rPr dirty="0" sz="3200" spc="-310">
                <a:latin typeface="Verdana"/>
                <a:cs typeface="Verdana"/>
              </a:rPr>
              <a:t> </a:t>
            </a:r>
            <a:r>
              <a:rPr dirty="0" sz="3200" spc="-10">
                <a:latin typeface="Verdana"/>
                <a:cs typeface="Verdana"/>
              </a:rPr>
              <a:t>blend</a:t>
            </a:r>
            <a:r>
              <a:rPr dirty="0" sz="3200" spc="-305">
                <a:latin typeface="Verdana"/>
                <a:cs typeface="Verdana"/>
              </a:rPr>
              <a:t> </a:t>
            </a:r>
            <a:r>
              <a:rPr dirty="0" sz="3200" spc="-70">
                <a:latin typeface="Verdana"/>
                <a:cs typeface="Verdana"/>
              </a:rPr>
              <a:t>and</a:t>
            </a:r>
            <a:r>
              <a:rPr dirty="0" sz="3200" spc="-310">
                <a:latin typeface="Verdana"/>
                <a:cs typeface="Verdana"/>
              </a:rPr>
              <a:t> </a:t>
            </a:r>
            <a:r>
              <a:rPr dirty="0" sz="3200" spc="-75">
                <a:latin typeface="Verdana"/>
                <a:cs typeface="Verdana"/>
              </a:rPr>
              <a:t>layer</a:t>
            </a:r>
            <a:r>
              <a:rPr dirty="0" sz="3200" spc="-305">
                <a:latin typeface="Verdana"/>
                <a:cs typeface="Verdana"/>
              </a:rPr>
              <a:t> </a:t>
            </a:r>
            <a:r>
              <a:rPr dirty="0" sz="3200" spc="-40">
                <a:latin typeface="Verdana"/>
                <a:cs typeface="Verdana"/>
              </a:rPr>
              <a:t>colors,</a:t>
            </a:r>
            <a:r>
              <a:rPr dirty="0" sz="3200" spc="-310">
                <a:latin typeface="Verdana"/>
                <a:cs typeface="Verdana"/>
              </a:rPr>
              <a:t> </a:t>
            </a:r>
            <a:r>
              <a:rPr dirty="0" sz="3200" spc="-70">
                <a:latin typeface="Verdana"/>
                <a:cs typeface="Verdana"/>
              </a:rPr>
              <a:t>and</a:t>
            </a:r>
            <a:r>
              <a:rPr dirty="0" sz="3200" spc="-305">
                <a:latin typeface="Verdana"/>
                <a:cs typeface="Verdana"/>
              </a:rPr>
              <a:t> </a:t>
            </a:r>
            <a:r>
              <a:rPr dirty="0" sz="3200" spc="-45">
                <a:latin typeface="Verdana"/>
                <a:cs typeface="Verdana"/>
              </a:rPr>
              <a:t>the</a:t>
            </a:r>
            <a:r>
              <a:rPr dirty="0" sz="3200" spc="-310">
                <a:latin typeface="Verdana"/>
                <a:cs typeface="Verdana"/>
              </a:rPr>
              <a:t> </a:t>
            </a:r>
            <a:r>
              <a:rPr dirty="0" sz="3200" spc="-80">
                <a:latin typeface="Verdana"/>
                <a:cs typeface="Verdana"/>
              </a:rPr>
              <a:t>rich,</a:t>
            </a:r>
            <a:r>
              <a:rPr dirty="0" sz="3200" spc="-305">
                <a:latin typeface="Verdana"/>
                <a:cs typeface="Verdana"/>
              </a:rPr>
              <a:t> </a:t>
            </a:r>
            <a:r>
              <a:rPr dirty="0" sz="3200" spc="-70">
                <a:latin typeface="Verdana"/>
                <a:cs typeface="Verdana"/>
              </a:rPr>
              <a:t>textured</a:t>
            </a:r>
            <a:r>
              <a:rPr dirty="0" sz="3200" spc="-305">
                <a:latin typeface="Verdana"/>
                <a:cs typeface="Verdana"/>
              </a:rPr>
              <a:t> </a:t>
            </a:r>
            <a:r>
              <a:rPr dirty="0" sz="3200" spc="-10">
                <a:latin typeface="Verdana"/>
                <a:cs typeface="Verdana"/>
              </a:rPr>
              <a:t>effects </a:t>
            </a:r>
            <a:r>
              <a:rPr dirty="0" sz="3200" spc="-60">
                <a:latin typeface="Verdana"/>
                <a:cs typeface="Verdana"/>
              </a:rPr>
              <a:t>they</a:t>
            </a:r>
            <a:r>
              <a:rPr dirty="0" sz="3200" spc="-310">
                <a:latin typeface="Verdana"/>
                <a:cs typeface="Verdana"/>
              </a:rPr>
              <a:t> </a:t>
            </a:r>
            <a:r>
              <a:rPr dirty="0" sz="3200" spc="-50">
                <a:latin typeface="Verdana"/>
                <a:cs typeface="Verdana"/>
              </a:rPr>
              <a:t>can</a:t>
            </a:r>
            <a:r>
              <a:rPr dirty="0" sz="3200" spc="-305">
                <a:latin typeface="Verdana"/>
                <a:cs typeface="Verdana"/>
              </a:rPr>
              <a:t> </a:t>
            </a:r>
            <a:r>
              <a:rPr dirty="0" sz="3200" spc="-65">
                <a:latin typeface="Verdana"/>
                <a:cs typeface="Verdana"/>
              </a:rPr>
              <a:t>achieve</a:t>
            </a:r>
            <a:r>
              <a:rPr dirty="0" sz="3200" spc="-305">
                <a:latin typeface="Verdana"/>
                <a:cs typeface="Verdana"/>
              </a:rPr>
              <a:t> </a:t>
            </a:r>
            <a:r>
              <a:rPr dirty="0" sz="3200" spc="-20">
                <a:latin typeface="Verdana"/>
                <a:cs typeface="Verdana"/>
              </a:rPr>
              <a:t>on</a:t>
            </a:r>
            <a:r>
              <a:rPr dirty="0" sz="3200" spc="-310">
                <a:latin typeface="Verdana"/>
                <a:cs typeface="Verdana"/>
              </a:rPr>
              <a:t> </a:t>
            </a:r>
            <a:r>
              <a:rPr dirty="0" sz="3200" spc="-70">
                <a:latin typeface="Verdana"/>
                <a:cs typeface="Verdana"/>
              </a:rPr>
              <a:t>various</a:t>
            </a:r>
            <a:r>
              <a:rPr dirty="0" sz="3200" spc="-305">
                <a:latin typeface="Verdana"/>
                <a:cs typeface="Verdana"/>
              </a:rPr>
              <a:t> </a:t>
            </a:r>
            <a:r>
              <a:rPr dirty="0" sz="3200" spc="-50">
                <a:latin typeface="Verdana"/>
                <a:cs typeface="Verdana"/>
              </a:rPr>
              <a:t>surfaces</a:t>
            </a:r>
            <a:r>
              <a:rPr dirty="0" sz="3200" spc="-305">
                <a:latin typeface="Verdana"/>
                <a:cs typeface="Verdana"/>
              </a:rPr>
              <a:t> </a:t>
            </a:r>
            <a:r>
              <a:rPr dirty="0" sz="3200" spc="-100">
                <a:latin typeface="Verdana"/>
                <a:cs typeface="Verdana"/>
              </a:rPr>
              <a:t>like</a:t>
            </a:r>
            <a:r>
              <a:rPr dirty="0" sz="3200" spc="-310">
                <a:latin typeface="Verdana"/>
                <a:cs typeface="Verdana"/>
              </a:rPr>
              <a:t> </a:t>
            </a:r>
            <a:r>
              <a:rPr dirty="0" sz="3200" spc="-100">
                <a:latin typeface="Verdana"/>
                <a:cs typeface="Verdana"/>
              </a:rPr>
              <a:t>paper,</a:t>
            </a:r>
            <a:r>
              <a:rPr dirty="0" sz="3200" spc="-305">
                <a:latin typeface="Verdana"/>
                <a:cs typeface="Verdana"/>
              </a:rPr>
              <a:t> </a:t>
            </a:r>
            <a:r>
              <a:rPr dirty="0" sz="3200" spc="-120">
                <a:latin typeface="Verdana"/>
                <a:cs typeface="Verdana"/>
              </a:rPr>
              <a:t>canvas,</a:t>
            </a:r>
            <a:r>
              <a:rPr dirty="0" sz="3200" spc="-305">
                <a:latin typeface="Verdana"/>
                <a:cs typeface="Verdana"/>
              </a:rPr>
              <a:t> </a:t>
            </a:r>
            <a:r>
              <a:rPr dirty="0" sz="3200" spc="-70">
                <a:latin typeface="Verdana"/>
                <a:cs typeface="Verdana"/>
              </a:rPr>
              <a:t>and</a:t>
            </a:r>
            <a:r>
              <a:rPr dirty="0" sz="3200" spc="-310">
                <a:latin typeface="Verdana"/>
                <a:cs typeface="Verdana"/>
              </a:rPr>
              <a:t> </a:t>
            </a:r>
            <a:r>
              <a:rPr dirty="0" sz="3200" spc="-85">
                <a:latin typeface="Verdana"/>
                <a:cs typeface="Verdana"/>
              </a:rPr>
              <a:t>even</a:t>
            </a:r>
            <a:r>
              <a:rPr dirty="0" sz="3200" spc="-305">
                <a:latin typeface="Verdana"/>
                <a:cs typeface="Verdana"/>
              </a:rPr>
              <a:t> </a:t>
            </a:r>
            <a:r>
              <a:rPr dirty="0" sz="3200" spc="-10">
                <a:latin typeface="Verdana"/>
                <a:cs typeface="Verdana"/>
              </a:rPr>
              <a:t>fabric.</a:t>
            </a:r>
            <a:endParaRPr sz="3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9144000" y="3606941"/>
            <a:ext cx="9144000" cy="2927985"/>
            <a:chOff x="9144000" y="3606941"/>
            <a:chExt cx="9144000" cy="2927985"/>
          </a:xfrm>
        </p:grpSpPr>
        <p:sp>
          <p:nvSpPr>
            <p:cNvPr id="4" name="object 4" descr=""/>
            <p:cNvSpPr/>
            <p:nvPr/>
          </p:nvSpPr>
          <p:spPr>
            <a:xfrm>
              <a:off x="9144000" y="3606941"/>
              <a:ext cx="9144000" cy="2927985"/>
            </a:xfrm>
            <a:custGeom>
              <a:avLst/>
              <a:gdLst/>
              <a:ahLst/>
              <a:cxnLst/>
              <a:rect l="l" t="t" r="r" b="b"/>
              <a:pathLst>
                <a:path w="9144000" h="2927984">
                  <a:moveTo>
                    <a:pt x="8718615" y="2927874"/>
                  </a:moveTo>
                  <a:lnTo>
                    <a:pt x="952353" y="2927874"/>
                  </a:lnTo>
                  <a:lnTo>
                    <a:pt x="904960" y="2926712"/>
                  </a:lnTo>
                  <a:lnTo>
                    <a:pt x="858023" y="2923252"/>
                  </a:lnTo>
                  <a:lnTo>
                    <a:pt x="811745" y="2917550"/>
                  </a:lnTo>
                  <a:lnTo>
                    <a:pt x="766179" y="2909663"/>
                  </a:lnTo>
                  <a:lnTo>
                    <a:pt x="721381" y="2899645"/>
                  </a:lnTo>
                  <a:lnTo>
                    <a:pt x="677404" y="2887550"/>
                  </a:lnTo>
                  <a:lnTo>
                    <a:pt x="634303" y="2873433"/>
                  </a:lnTo>
                  <a:lnTo>
                    <a:pt x="592133" y="2857348"/>
                  </a:lnTo>
                  <a:lnTo>
                    <a:pt x="550948" y="2839351"/>
                  </a:lnTo>
                  <a:lnTo>
                    <a:pt x="510803" y="2819494"/>
                  </a:lnTo>
                  <a:lnTo>
                    <a:pt x="471753" y="2797834"/>
                  </a:lnTo>
                  <a:lnTo>
                    <a:pt x="433852" y="2774425"/>
                  </a:lnTo>
                  <a:lnTo>
                    <a:pt x="397154" y="2749321"/>
                  </a:lnTo>
                  <a:lnTo>
                    <a:pt x="361715" y="2722577"/>
                  </a:lnTo>
                  <a:lnTo>
                    <a:pt x="327588" y="2694247"/>
                  </a:lnTo>
                  <a:lnTo>
                    <a:pt x="294829" y="2664386"/>
                  </a:lnTo>
                  <a:lnTo>
                    <a:pt x="263491" y="2633048"/>
                  </a:lnTo>
                  <a:lnTo>
                    <a:pt x="233630" y="2600289"/>
                  </a:lnTo>
                  <a:lnTo>
                    <a:pt x="205301" y="2566162"/>
                  </a:lnTo>
                  <a:lnTo>
                    <a:pt x="178556" y="2530723"/>
                  </a:lnTo>
                  <a:lnTo>
                    <a:pt x="153452" y="2494025"/>
                  </a:lnTo>
                  <a:lnTo>
                    <a:pt x="130043" y="2456124"/>
                  </a:lnTo>
                  <a:lnTo>
                    <a:pt x="108383" y="2417074"/>
                  </a:lnTo>
                  <a:lnTo>
                    <a:pt x="88527" y="2376929"/>
                  </a:lnTo>
                  <a:lnTo>
                    <a:pt x="70529" y="2335744"/>
                  </a:lnTo>
                  <a:lnTo>
                    <a:pt x="54444" y="2293574"/>
                  </a:lnTo>
                  <a:lnTo>
                    <a:pt x="40327" y="2250474"/>
                  </a:lnTo>
                  <a:lnTo>
                    <a:pt x="28232" y="2206497"/>
                  </a:lnTo>
                  <a:lnTo>
                    <a:pt x="18214" y="2161698"/>
                  </a:lnTo>
                  <a:lnTo>
                    <a:pt x="10327" y="2116132"/>
                  </a:lnTo>
                  <a:lnTo>
                    <a:pt x="4626" y="2069854"/>
                  </a:lnTo>
                  <a:lnTo>
                    <a:pt x="1165" y="2022917"/>
                  </a:lnTo>
                  <a:lnTo>
                    <a:pt x="0" y="1975386"/>
                  </a:lnTo>
                  <a:lnTo>
                    <a:pt x="0" y="952491"/>
                  </a:lnTo>
                  <a:lnTo>
                    <a:pt x="1165" y="904960"/>
                  </a:lnTo>
                  <a:lnTo>
                    <a:pt x="4626" y="858024"/>
                  </a:lnTo>
                  <a:lnTo>
                    <a:pt x="10327" y="811745"/>
                  </a:lnTo>
                  <a:lnTo>
                    <a:pt x="18214" y="766180"/>
                  </a:lnTo>
                  <a:lnTo>
                    <a:pt x="28232" y="721381"/>
                  </a:lnTo>
                  <a:lnTo>
                    <a:pt x="40327" y="677404"/>
                  </a:lnTo>
                  <a:lnTo>
                    <a:pt x="54444" y="634303"/>
                  </a:lnTo>
                  <a:lnTo>
                    <a:pt x="70529" y="592133"/>
                  </a:lnTo>
                  <a:lnTo>
                    <a:pt x="88527" y="550948"/>
                  </a:lnTo>
                  <a:lnTo>
                    <a:pt x="108383" y="510803"/>
                  </a:lnTo>
                  <a:lnTo>
                    <a:pt x="130043" y="471753"/>
                  </a:lnTo>
                  <a:lnTo>
                    <a:pt x="153452" y="433852"/>
                  </a:lnTo>
                  <a:lnTo>
                    <a:pt x="178556" y="397154"/>
                  </a:lnTo>
                  <a:lnTo>
                    <a:pt x="205301" y="361715"/>
                  </a:lnTo>
                  <a:lnTo>
                    <a:pt x="233630" y="327588"/>
                  </a:lnTo>
                  <a:lnTo>
                    <a:pt x="263491" y="294829"/>
                  </a:lnTo>
                  <a:lnTo>
                    <a:pt x="294829" y="263492"/>
                  </a:lnTo>
                  <a:lnTo>
                    <a:pt x="327588" y="233631"/>
                  </a:lnTo>
                  <a:lnTo>
                    <a:pt x="361715" y="205301"/>
                  </a:lnTo>
                  <a:lnTo>
                    <a:pt x="397154" y="178556"/>
                  </a:lnTo>
                  <a:lnTo>
                    <a:pt x="433852" y="153452"/>
                  </a:lnTo>
                  <a:lnTo>
                    <a:pt x="471753" y="130043"/>
                  </a:lnTo>
                  <a:lnTo>
                    <a:pt x="510803" y="108383"/>
                  </a:lnTo>
                  <a:lnTo>
                    <a:pt x="550948" y="88527"/>
                  </a:lnTo>
                  <a:lnTo>
                    <a:pt x="592133" y="70529"/>
                  </a:lnTo>
                  <a:lnTo>
                    <a:pt x="634303" y="54444"/>
                  </a:lnTo>
                  <a:lnTo>
                    <a:pt x="677404" y="40327"/>
                  </a:lnTo>
                  <a:lnTo>
                    <a:pt x="721381" y="28232"/>
                  </a:lnTo>
                  <a:lnTo>
                    <a:pt x="766179" y="18214"/>
                  </a:lnTo>
                  <a:lnTo>
                    <a:pt x="811745" y="10327"/>
                  </a:lnTo>
                  <a:lnTo>
                    <a:pt x="858023" y="4626"/>
                  </a:lnTo>
                  <a:lnTo>
                    <a:pt x="904960" y="1165"/>
                  </a:lnTo>
                  <a:lnTo>
                    <a:pt x="952496" y="0"/>
                  </a:lnTo>
                  <a:lnTo>
                    <a:pt x="8718472" y="0"/>
                  </a:lnTo>
                  <a:lnTo>
                    <a:pt x="8766008" y="1165"/>
                  </a:lnTo>
                  <a:lnTo>
                    <a:pt x="8812944" y="4626"/>
                  </a:lnTo>
                  <a:lnTo>
                    <a:pt x="8859223" y="10327"/>
                  </a:lnTo>
                  <a:lnTo>
                    <a:pt x="8904788" y="18214"/>
                  </a:lnTo>
                  <a:lnTo>
                    <a:pt x="8949587" y="28232"/>
                  </a:lnTo>
                  <a:lnTo>
                    <a:pt x="8993564" y="40327"/>
                  </a:lnTo>
                  <a:lnTo>
                    <a:pt x="9036665" y="54444"/>
                  </a:lnTo>
                  <a:lnTo>
                    <a:pt x="9078835" y="70529"/>
                  </a:lnTo>
                  <a:lnTo>
                    <a:pt x="9120020" y="88527"/>
                  </a:lnTo>
                  <a:lnTo>
                    <a:pt x="9144000" y="2827490"/>
                  </a:lnTo>
                  <a:lnTo>
                    <a:pt x="9120020" y="2839351"/>
                  </a:lnTo>
                  <a:lnTo>
                    <a:pt x="9078835" y="2857348"/>
                  </a:lnTo>
                  <a:lnTo>
                    <a:pt x="9036665" y="2873433"/>
                  </a:lnTo>
                  <a:lnTo>
                    <a:pt x="8993564" y="2887550"/>
                  </a:lnTo>
                  <a:lnTo>
                    <a:pt x="8949587" y="2899645"/>
                  </a:lnTo>
                  <a:lnTo>
                    <a:pt x="8904788" y="2909663"/>
                  </a:lnTo>
                  <a:lnTo>
                    <a:pt x="8859223" y="2917550"/>
                  </a:lnTo>
                  <a:lnTo>
                    <a:pt x="8812944" y="2923252"/>
                  </a:lnTo>
                  <a:lnTo>
                    <a:pt x="8766008" y="2926712"/>
                  </a:lnTo>
                  <a:lnTo>
                    <a:pt x="8718615" y="2927874"/>
                  </a:lnTo>
                  <a:close/>
                </a:path>
              </a:pathLst>
            </a:custGeom>
            <a:solidFill>
              <a:srgbClr val="2D71B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42099" y="3966667"/>
              <a:ext cx="2362199" cy="236219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9487049" y="3872270"/>
              <a:ext cx="2327910" cy="2327910"/>
            </a:xfrm>
            <a:custGeom>
              <a:avLst/>
              <a:gdLst/>
              <a:ahLst/>
              <a:cxnLst/>
              <a:rect l="l" t="t" r="r" b="b"/>
              <a:pathLst>
                <a:path w="2327909" h="2327910">
                  <a:moveTo>
                    <a:pt x="1163668" y="2327361"/>
                  </a:moveTo>
                  <a:lnTo>
                    <a:pt x="1115702" y="2326390"/>
                  </a:lnTo>
                  <a:lnTo>
                    <a:pt x="1068230" y="2323503"/>
                  </a:lnTo>
                  <a:lnTo>
                    <a:pt x="1021288" y="2318737"/>
                  </a:lnTo>
                  <a:lnTo>
                    <a:pt x="974915" y="2312130"/>
                  </a:lnTo>
                  <a:lnTo>
                    <a:pt x="929149" y="2303719"/>
                  </a:lnTo>
                  <a:lnTo>
                    <a:pt x="884025" y="2293541"/>
                  </a:lnTo>
                  <a:lnTo>
                    <a:pt x="839582" y="2281634"/>
                  </a:lnTo>
                  <a:lnTo>
                    <a:pt x="795858" y="2268036"/>
                  </a:lnTo>
                  <a:lnTo>
                    <a:pt x="752889" y="2252783"/>
                  </a:lnTo>
                  <a:lnTo>
                    <a:pt x="710714" y="2235913"/>
                  </a:lnTo>
                  <a:lnTo>
                    <a:pt x="669369" y="2217464"/>
                  </a:lnTo>
                  <a:lnTo>
                    <a:pt x="628892" y="2197473"/>
                  </a:lnTo>
                  <a:lnTo>
                    <a:pt x="589320" y="2175977"/>
                  </a:lnTo>
                  <a:lnTo>
                    <a:pt x="550692" y="2153015"/>
                  </a:lnTo>
                  <a:lnTo>
                    <a:pt x="513044" y="2128622"/>
                  </a:lnTo>
                  <a:lnTo>
                    <a:pt x="476413" y="2102838"/>
                  </a:lnTo>
                  <a:lnTo>
                    <a:pt x="440838" y="2075698"/>
                  </a:lnTo>
                  <a:lnTo>
                    <a:pt x="406356" y="2047242"/>
                  </a:lnTo>
                  <a:lnTo>
                    <a:pt x="373003" y="2017505"/>
                  </a:lnTo>
                  <a:lnTo>
                    <a:pt x="340818" y="1986526"/>
                  </a:lnTo>
                  <a:lnTo>
                    <a:pt x="309839" y="1954341"/>
                  </a:lnTo>
                  <a:lnTo>
                    <a:pt x="280101" y="1920990"/>
                  </a:lnTo>
                  <a:lnTo>
                    <a:pt x="251644" y="1886508"/>
                  </a:lnTo>
                  <a:lnTo>
                    <a:pt x="224504" y="1850933"/>
                  </a:lnTo>
                  <a:lnTo>
                    <a:pt x="198719" y="1814302"/>
                  </a:lnTo>
                  <a:lnTo>
                    <a:pt x="174325" y="1776654"/>
                  </a:lnTo>
                  <a:lnTo>
                    <a:pt x="151362" y="1738026"/>
                  </a:lnTo>
                  <a:lnTo>
                    <a:pt x="129866" y="1698454"/>
                  </a:lnTo>
                  <a:lnTo>
                    <a:pt x="109874" y="1657977"/>
                  </a:lnTo>
                  <a:lnTo>
                    <a:pt x="91424" y="1616632"/>
                  </a:lnTo>
                  <a:lnTo>
                    <a:pt x="74554" y="1574456"/>
                  </a:lnTo>
                  <a:lnTo>
                    <a:pt x="59300" y="1531486"/>
                  </a:lnTo>
                  <a:lnTo>
                    <a:pt x="45701" y="1487761"/>
                  </a:lnTo>
                  <a:lnTo>
                    <a:pt x="33793" y="1443318"/>
                  </a:lnTo>
                  <a:lnTo>
                    <a:pt x="23615" y="1398193"/>
                  </a:lnTo>
                  <a:lnTo>
                    <a:pt x="15203" y="1352425"/>
                  </a:lnTo>
                  <a:lnTo>
                    <a:pt x="8596" y="1306050"/>
                  </a:lnTo>
                  <a:lnTo>
                    <a:pt x="3830" y="1259107"/>
                  </a:lnTo>
                  <a:lnTo>
                    <a:pt x="943" y="1211633"/>
                  </a:lnTo>
                  <a:lnTo>
                    <a:pt x="0" y="1165020"/>
                  </a:lnTo>
                  <a:lnTo>
                    <a:pt x="0" y="1162309"/>
                  </a:lnTo>
                  <a:lnTo>
                    <a:pt x="943" y="1115699"/>
                  </a:lnTo>
                  <a:lnTo>
                    <a:pt x="3830" y="1068227"/>
                  </a:lnTo>
                  <a:lnTo>
                    <a:pt x="8596" y="1021286"/>
                  </a:lnTo>
                  <a:lnTo>
                    <a:pt x="15203" y="974913"/>
                  </a:lnTo>
                  <a:lnTo>
                    <a:pt x="23615" y="929147"/>
                  </a:lnTo>
                  <a:lnTo>
                    <a:pt x="33793" y="884024"/>
                  </a:lnTo>
                  <a:lnTo>
                    <a:pt x="45701" y="839582"/>
                  </a:lnTo>
                  <a:lnTo>
                    <a:pt x="59300" y="795858"/>
                  </a:lnTo>
                  <a:lnTo>
                    <a:pt x="74554" y="752890"/>
                  </a:lnTo>
                  <a:lnTo>
                    <a:pt x="91424" y="710715"/>
                  </a:lnTo>
                  <a:lnTo>
                    <a:pt x="109874" y="669371"/>
                  </a:lnTo>
                  <a:lnTo>
                    <a:pt x="129866" y="628895"/>
                  </a:lnTo>
                  <a:lnTo>
                    <a:pt x="151362" y="589325"/>
                  </a:lnTo>
                  <a:lnTo>
                    <a:pt x="174325" y="550697"/>
                  </a:lnTo>
                  <a:lnTo>
                    <a:pt x="198719" y="513050"/>
                  </a:lnTo>
                  <a:lnTo>
                    <a:pt x="224504" y="476421"/>
                  </a:lnTo>
                  <a:lnTo>
                    <a:pt x="251644" y="440847"/>
                  </a:lnTo>
                  <a:lnTo>
                    <a:pt x="280101" y="406365"/>
                  </a:lnTo>
                  <a:lnTo>
                    <a:pt x="309839" y="373014"/>
                  </a:lnTo>
                  <a:lnTo>
                    <a:pt x="340818" y="340831"/>
                  </a:lnTo>
                  <a:lnTo>
                    <a:pt x="373003" y="309852"/>
                  </a:lnTo>
                  <a:lnTo>
                    <a:pt x="406356" y="280116"/>
                  </a:lnTo>
                  <a:lnTo>
                    <a:pt x="440838" y="251659"/>
                  </a:lnTo>
                  <a:lnTo>
                    <a:pt x="476413" y="224520"/>
                  </a:lnTo>
                  <a:lnTo>
                    <a:pt x="513044" y="198736"/>
                  </a:lnTo>
                  <a:lnTo>
                    <a:pt x="550692" y="174344"/>
                  </a:lnTo>
                  <a:lnTo>
                    <a:pt x="589320" y="151382"/>
                  </a:lnTo>
                  <a:lnTo>
                    <a:pt x="628892" y="129886"/>
                  </a:lnTo>
                  <a:lnTo>
                    <a:pt x="669369" y="109895"/>
                  </a:lnTo>
                  <a:lnTo>
                    <a:pt x="710714" y="91447"/>
                  </a:lnTo>
                  <a:lnTo>
                    <a:pt x="752889" y="74577"/>
                  </a:lnTo>
                  <a:lnTo>
                    <a:pt x="795858" y="59324"/>
                  </a:lnTo>
                  <a:lnTo>
                    <a:pt x="839582" y="45726"/>
                  </a:lnTo>
                  <a:lnTo>
                    <a:pt x="884025" y="33819"/>
                  </a:lnTo>
                  <a:lnTo>
                    <a:pt x="929149" y="23641"/>
                  </a:lnTo>
                  <a:lnTo>
                    <a:pt x="974915" y="15230"/>
                  </a:lnTo>
                  <a:lnTo>
                    <a:pt x="1021288" y="8623"/>
                  </a:lnTo>
                  <a:lnTo>
                    <a:pt x="1068230" y="3857"/>
                  </a:lnTo>
                  <a:lnTo>
                    <a:pt x="1115702" y="970"/>
                  </a:lnTo>
                  <a:lnTo>
                    <a:pt x="1163664" y="0"/>
                  </a:lnTo>
                  <a:lnTo>
                    <a:pt x="1211634" y="970"/>
                  </a:lnTo>
                  <a:lnTo>
                    <a:pt x="1259106" y="3857"/>
                  </a:lnTo>
                  <a:lnTo>
                    <a:pt x="1306048" y="8623"/>
                  </a:lnTo>
                  <a:lnTo>
                    <a:pt x="1352420" y="15230"/>
                  </a:lnTo>
                  <a:lnTo>
                    <a:pt x="1398187" y="23641"/>
                  </a:lnTo>
                  <a:lnTo>
                    <a:pt x="1443311" y="33819"/>
                  </a:lnTo>
                  <a:lnTo>
                    <a:pt x="1487753" y="45726"/>
                  </a:lnTo>
                  <a:lnTo>
                    <a:pt x="1531478" y="59324"/>
                  </a:lnTo>
                  <a:lnTo>
                    <a:pt x="1574447" y="74577"/>
                  </a:lnTo>
                  <a:lnTo>
                    <a:pt x="1616622" y="91447"/>
                  </a:lnTo>
                  <a:lnTo>
                    <a:pt x="1657967" y="109895"/>
                  </a:lnTo>
                  <a:lnTo>
                    <a:pt x="1698444" y="129886"/>
                  </a:lnTo>
                  <a:lnTo>
                    <a:pt x="1738015" y="151382"/>
                  </a:lnTo>
                  <a:lnTo>
                    <a:pt x="1776644" y="174344"/>
                  </a:lnTo>
                  <a:lnTo>
                    <a:pt x="1814292" y="198736"/>
                  </a:lnTo>
                  <a:lnTo>
                    <a:pt x="1850923" y="224520"/>
                  </a:lnTo>
                  <a:lnTo>
                    <a:pt x="1886498" y="251659"/>
                  </a:lnTo>
                  <a:lnTo>
                    <a:pt x="1920980" y="280116"/>
                  </a:lnTo>
                  <a:lnTo>
                    <a:pt x="1954333" y="309852"/>
                  </a:lnTo>
                  <a:lnTo>
                    <a:pt x="1986517" y="340831"/>
                  </a:lnTo>
                  <a:lnTo>
                    <a:pt x="2017497" y="373014"/>
                  </a:lnTo>
                  <a:lnTo>
                    <a:pt x="2047234" y="406365"/>
                  </a:lnTo>
                  <a:lnTo>
                    <a:pt x="2075692" y="440847"/>
                  </a:lnTo>
                  <a:lnTo>
                    <a:pt x="2102832" y="476421"/>
                  </a:lnTo>
                  <a:lnTo>
                    <a:pt x="2128617" y="513050"/>
                  </a:lnTo>
                  <a:lnTo>
                    <a:pt x="2153010" y="550697"/>
                  </a:lnTo>
                  <a:lnTo>
                    <a:pt x="2175974" y="589325"/>
                  </a:lnTo>
                  <a:lnTo>
                    <a:pt x="2197470" y="628895"/>
                  </a:lnTo>
                  <a:lnTo>
                    <a:pt x="2217462" y="669371"/>
                  </a:lnTo>
                  <a:lnTo>
                    <a:pt x="2235912" y="710715"/>
                  </a:lnTo>
                  <a:lnTo>
                    <a:pt x="2252782" y="752890"/>
                  </a:lnTo>
                  <a:lnTo>
                    <a:pt x="2268036" y="795858"/>
                  </a:lnTo>
                  <a:lnTo>
                    <a:pt x="2281635" y="839582"/>
                  </a:lnTo>
                  <a:lnTo>
                    <a:pt x="2293542" y="884024"/>
                  </a:lnTo>
                  <a:lnTo>
                    <a:pt x="2303721" y="929147"/>
                  </a:lnTo>
                  <a:lnTo>
                    <a:pt x="2312132" y="974913"/>
                  </a:lnTo>
                  <a:lnTo>
                    <a:pt x="2318740" y="1021286"/>
                  </a:lnTo>
                  <a:lnTo>
                    <a:pt x="2323506" y="1068227"/>
                  </a:lnTo>
                  <a:lnTo>
                    <a:pt x="2326393" y="1115699"/>
                  </a:lnTo>
                  <a:lnTo>
                    <a:pt x="2327336" y="1162309"/>
                  </a:lnTo>
                  <a:lnTo>
                    <a:pt x="2327336" y="1165020"/>
                  </a:lnTo>
                  <a:lnTo>
                    <a:pt x="2326393" y="1211633"/>
                  </a:lnTo>
                  <a:lnTo>
                    <a:pt x="2323506" y="1259107"/>
                  </a:lnTo>
                  <a:lnTo>
                    <a:pt x="2318740" y="1306050"/>
                  </a:lnTo>
                  <a:lnTo>
                    <a:pt x="2312132" y="1352425"/>
                  </a:lnTo>
                  <a:lnTo>
                    <a:pt x="2303721" y="1398193"/>
                  </a:lnTo>
                  <a:lnTo>
                    <a:pt x="2293542" y="1443318"/>
                  </a:lnTo>
                  <a:lnTo>
                    <a:pt x="2281635" y="1487761"/>
                  </a:lnTo>
                  <a:lnTo>
                    <a:pt x="2268036" y="1531486"/>
                  </a:lnTo>
                  <a:lnTo>
                    <a:pt x="2252782" y="1574456"/>
                  </a:lnTo>
                  <a:lnTo>
                    <a:pt x="2235912" y="1616632"/>
                  </a:lnTo>
                  <a:lnTo>
                    <a:pt x="2217462" y="1657977"/>
                  </a:lnTo>
                  <a:lnTo>
                    <a:pt x="2197470" y="1698454"/>
                  </a:lnTo>
                  <a:lnTo>
                    <a:pt x="2175974" y="1738026"/>
                  </a:lnTo>
                  <a:lnTo>
                    <a:pt x="2153010" y="1776654"/>
                  </a:lnTo>
                  <a:lnTo>
                    <a:pt x="2128617" y="1814302"/>
                  </a:lnTo>
                  <a:lnTo>
                    <a:pt x="2102832" y="1850933"/>
                  </a:lnTo>
                  <a:lnTo>
                    <a:pt x="2075692" y="1886508"/>
                  </a:lnTo>
                  <a:lnTo>
                    <a:pt x="2047234" y="1920990"/>
                  </a:lnTo>
                  <a:lnTo>
                    <a:pt x="2017497" y="1954341"/>
                  </a:lnTo>
                  <a:lnTo>
                    <a:pt x="1986517" y="1986526"/>
                  </a:lnTo>
                  <a:lnTo>
                    <a:pt x="1954333" y="2017505"/>
                  </a:lnTo>
                  <a:lnTo>
                    <a:pt x="1920980" y="2047242"/>
                  </a:lnTo>
                  <a:lnTo>
                    <a:pt x="1886498" y="2075698"/>
                  </a:lnTo>
                  <a:lnTo>
                    <a:pt x="1850923" y="2102838"/>
                  </a:lnTo>
                  <a:lnTo>
                    <a:pt x="1814292" y="2128622"/>
                  </a:lnTo>
                  <a:lnTo>
                    <a:pt x="1776644" y="2153015"/>
                  </a:lnTo>
                  <a:lnTo>
                    <a:pt x="1738015" y="2175977"/>
                  </a:lnTo>
                  <a:lnTo>
                    <a:pt x="1698444" y="2197473"/>
                  </a:lnTo>
                  <a:lnTo>
                    <a:pt x="1657967" y="2217464"/>
                  </a:lnTo>
                  <a:lnTo>
                    <a:pt x="1616622" y="2235913"/>
                  </a:lnTo>
                  <a:lnTo>
                    <a:pt x="1574447" y="2252783"/>
                  </a:lnTo>
                  <a:lnTo>
                    <a:pt x="1531478" y="2268036"/>
                  </a:lnTo>
                  <a:lnTo>
                    <a:pt x="1487753" y="2281634"/>
                  </a:lnTo>
                  <a:lnTo>
                    <a:pt x="1443311" y="2293541"/>
                  </a:lnTo>
                  <a:lnTo>
                    <a:pt x="1398187" y="2303719"/>
                  </a:lnTo>
                  <a:lnTo>
                    <a:pt x="1352420" y="2312130"/>
                  </a:lnTo>
                  <a:lnTo>
                    <a:pt x="1306048" y="2318737"/>
                  </a:lnTo>
                  <a:lnTo>
                    <a:pt x="1259106" y="2323503"/>
                  </a:lnTo>
                  <a:lnTo>
                    <a:pt x="1211634" y="2326390"/>
                  </a:lnTo>
                  <a:lnTo>
                    <a:pt x="1163668" y="232736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/>
          <p:nvPr/>
        </p:nvSpPr>
        <p:spPr>
          <a:xfrm>
            <a:off x="0" y="0"/>
            <a:ext cx="18288000" cy="1468120"/>
          </a:xfrm>
          <a:custGeom>
            <a:avLst/>
            <a:gdLst/>
            <a:ahLst/>
            <a:cxnLst/>
            <a:rect l="l" t="t" r="r" b="b"/>
            <a:pathLst>
              <a:path w="18288000" h="1468120">
                <a:moveTo>
                  <a:pt x="18287441" y="1468041"/>
                </a:moveTo>
                <a:lnTo>
                  <a:pt x="0" y="1468041"/>
                </a:lnTo>
                <a:lnTo>
                  <a:pt x="0" y="0"/>
                </a:lnTo>
                <a:lnTo>
                  <a:pt x="18287441" y="0"/>
                </a:lnTo>
                <a:lnTo>
                  <a:pt x="18287441" y="1468041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9908797" y="4213473"/>
            <a:ext cx="1483995" cy="72961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dirty="0" sz="4600" spc="-190" b="1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dirty="0" sz="4600" spc="-1785" b="1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dirty="0" baseline="-38043" sz="6900" spc="-1822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dirty="0" sz="4600" spc="-600" b="1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4600">
              <a:latin typeface="Verdana"/>
              <a:cs typeface="Verdan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9910465" y="5009573"/>
            <a:ext cx="1480185" cy="72961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4600" spc="-455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4600">
              <a:latin typeface="Verdana"/>
              <a:cs typeface="Verdan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3949046" y="4022061"/>
            <a:ext cx="2076450" cy="19526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96520" marR="5080" indent="-84455">
              <a:lnSpc>
                <a:spcPct val="117100"/>
              </a:lnSpc>
              <a:spcBef>
                <a:spcPts val="95"/>
              </a:spcBef>
            </a:pPr>
            <a:r>
              <a:rPr dirty="0" sz="5400" spc="-20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5400" spc="-10">
                <a:solidFill>
                  <a:srgbClr val="FFFFFF"/>
                </a:solidFill>
                <a:latin typeface="Arial"/>
                <a:cs typeface="Arial"/>
              </a:rPr>
              <a:t>5.80%</a:t>
            </a:r>
            <a:endParaRPr sz="540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1563" rIns="0" bIns="0" rtlCol="0" vert="horz">
            <a:spAutoFit/>
          </a:bodyPr>
          <a:lstStyle/>
          <a:p>
            <a:pPr marL="5497195">
              <a:lnSpc>
                <a:spcPct val="100000"/>
              </a:lnSpc>
              <a:spcBef>
                <a:spcPts val="100"/>
              </a:spcBef>
            </a:pPr>
            <a:r>
              <a:rPr dirty="0" spc="-254">
                <a:solidFill>
                  <a:srgbClr val="FFFFFF"/>
                </a:solidFill>
              </a:rPr>
              <a:t>KEY</a:t>
            </a:r>
            <a:r>
              <a:rPr dirty="0" spc="-745">
                <a:solidFill>
                  <a:srgbClr val="FFFFFF"/>
                </a:solidFill>
              </a:rPr>
              <a:t> </a:t>
            </a:r>
            <a:r>
              <a:rPr dirty="0" spc="-420">
                <a:solidFill>
                  <a:srgbClr val="FFFFFF"/>
                </a:solidFill>
              </a:rPr>
              <a:t>INSIGHTS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0"/>
            <a:ext cx="18288635" cy="1299845"/>
          </a:xfrm>
          <a:custGeom>
            <a:avLst/>
            <a:gdLst/>
            <a:ahLst/>
            <a:cxnLst/>
            <a:rect l="l" t="t" r="r" b="b"/>
            <a:pathLst>
              <a:path w="18288635" h="1299845">
                <a:moveTo>
                  <a:pt x="18288315" y="1299780"/>
                </a:moveTo>
                <a:lnTo>
                  <a:pt x="0" y="1299780"/>
                </a:lnTo>
                <a:lnTo>
                  <a:pt x="0" y="0"/>
                </a:lnTo>
                <a:lnTo>
                  <a:pt x="18288315" y="0"/>
                </a:lnTo>
                <a:lnTo>
                  <a:pt x="18288315" y="129978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799" y="2658035"/>
            <a:ext cx="11720830" cy="2697480"/>
            <a:chOff x="799" y="2658035"/>
            <a:chExt cx="11720830" cy="2697480"/>
          </a:xfrm>
        </p:grpSpPr>
        <p:sp>
          <p:nvSpPr>
            <p:cNvPr id="5" name="object 5" descr=""/>
            <p:cNvSpPr/>
            <p:nvPr/>
          </p:nvSpPr>
          <p:spPr>
            <a:xfrm>
              <a:off x="3618920" y="2658035"/>
              <a:ext cx="8103234" cy="2697480"/>
            </a:xfrm>
            <a:custGeom>
              <a:avLst/>
              <a:gdLst/>
              <a:ahLst/>
              <a:cxnLst/>
              <a:rect l="l" t="t" r="r" b="b"/>
              <a:pathLst>
                <a:path w="8103234" h="2697479">
                  <a:moveTo>
                    <a:pt x="7991063" y="2697360"/>
                  </a:moveTo>
                  <a:lnTo>
                    <a:pt x="115122" y="2697360"/>
                  </a:lnTo>
                  <a:lnTo>
                    <a:pt x="70375" y="2688297"/>
                  </a:lnTo>
                  <a:lnTo>
                    <a:pt x="33775" y="2663600"/>
                  </a:lnTo>
                  <a:lnTo>
                    <a:pt x="9068" y="2627010"/>
                  </a:lnTo>
                  <a:lnTo>
                    <a:pt x="0" y="2582268"/>
                  </a:lnTo>
                  <a:lnTo>
                    <a:pt x="0" y="115107"/>
                  </a:lnTo>
                  <a:lnTo>
                    <a:pt x="9068" y="70363"/>
                  </a:lnTo>
                  <a:lnTo>
                    <a:pt x="33775" y="33767"/>
                  </a:lnTo>
                  <a:lnTo>
                    <a:pt x="70375" y="9065"/>
                  </a:lnTo>
                  <a:lnTo>
                    <a:pt x="115122" y="0"/>
                  </a:lnTo>
                  <a:lnTo>
                    <a:pt x="7991063" y="0"/>
                  </a:lnTo>
                  <a:lnTo>
                    <a:pt x="8035805" y="9065"/>
                  </a:lnTo>
                  <a:lnTo>
                    <a:pt x="8072395" y="33767"/>
                  </a:lnTo>
                  <a:lnTo>
                    <a:pt x="8097092" y="70363"/>
                  </a:lnTo>
                  <a:lnTo>
                    <a:pt x="8102669" y="97896"/>
                  </a:lnTo>
                  <a:lnTo>
                    <a:pt x="8102669" y="2599478"/>
                  </a:lnTo>
                  <a:lnTo>
                    <a:pt x="8097092" y="2627010"/>
                  </a:lnTo>
                  <a:lnTo>
                    <a:pt x="8072395" y="2663600"/>
                  </a:lnTo>
                  <a:lnTo>
                    <a:pt x="8035805" y="2688297"/>
                  </a:lnTo>
                  <a:lnTo>
                    <a:pt x="7991063" y="2697360"/>
                  </a:lnTo>
                  <a:close/>
                </a:path>
              </a:pathLst>
            </a:custGeom>
            <a:solidFill>
              <a:srgbClr val="457CB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99" y="3156264"/>
              <a:ext cx="4839970" cy="1310005"/>
            </a:xfrm>
            <a:custGeom>
              <a:avLst/>
              <a:gdLst/>
              <a:ahLst/>
              <a:cxnLst/>
              <a:rect l="l" t="t" r="r" b="b"/>
              <a:pathLst>
                <a:path w="4839970" h="1310004">
                  <a:moveTo>
                    <a:pt x="0" y="1309755"/>
                  </a:moveTo>
                  <a:lnTo>
                    <a:pt x="0" y="0"/>
                  </a:lnTo>
                  <a:lnTo>
                    <a:pt x="4369728" y="0"/>
                  </a:lnTo>
                  <a:lnTo>
                    <a:pt x="4839957" y="1309712"/>
                  </a:lnTo>
                  <a:lnTo>
                    <a:pt x="0" y="1309755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35">
                <a:solidFill>
                  <a:srgbClr val="FFFFFF"/>
                </a:solidFill>
              </a:rPr>
              <a:t>REVENUE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40">
                <a:solidFill>
                  <a:srgbClr val="FFFFFF"/>
                </a:solidFill>
              </a:rPr>
              <a:t>MARKET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200">
                <a:solidFill>
                  <a:srgbClr val="FFFFFF"/>
                </a:solidFill>
              </a:rPr>
              <a:t>SHARE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0">
                <a:solidFill>
                  <a:srgbClr val="FFFFFF"/>
                </a:solidFill>
              </a:rPr>
              <a:t>BY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80">
                <a:solidFill>
                  <a:srgbClr val="FFFFFF"/>
                </a:solidFill>
              </a:rPr>
              <a:t>SEGMENTS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30">
                <a:solidFill>
                  <a:srgbClr val="FFFFFF"/>
                </a:solidFill>
              </a:rPr>
              <a:t>2022</a:t>
            </a:r>
            <a:endParaRPr sz="6000"/>
          </a:p>
        </p:txBody>
      </p:sp>
      <p:sp>
        <p:nvSpPr>
          <p:cNvPr id="8" name="object 8" descr=""/>
          <p:cNvSpPr txBox="1"/>
          <p:nvPr/>
        </p:nvSpPr>
        <p:spPr>
          <a:xfrm>
            <a:off x="812804" y="3492103"/>
            <a:ext cx="3166745" cy="5499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450" spc="155">
                <a:solidFill>
                  <a:srgbClr val="43B4BD"/>
                </a:solidFill>
                <a:latin typeface="Trebuchet MS"/>
                <a:cs typeface="Trebuchet MS"/>
              </a:rPr>
              <a:t>Type</a:t>
            </a:r>
            <a:r>
              <a:rPr dirty="0" sz="3450" spc="-140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3450" spc="315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3450">
              <a:latin typeface="Trebuchet MS"/>
              <a:cs typeface="Trebuchet MS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5531997" y="3188905"/>
            <a:ext cx="123825" cy="1695450"/>
            <a:chOff x="5531997" y="3188905"/>
            <a:chExt cx="123825" cy="1695450"/>
          </a:xfrm>
        </p:grpSpPr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31997" y="3188905"/>
              <a:ext cx="123825" cy="123825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31997" y="3712780"/>
              <a:ext cx="123825" cy="123825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31997" y="4236655"/>
              <a:ext cx="123825" cy="123825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31997" y="4760530"/>
              <a:ext cx="123825" cy="123825"/>
            </a:xfrm>
            <a:prstGeom prst="rect">
              <a:avLst/>
            </a:prstGeom>
          </p:spPr>
        </p:pic>
      </p:grpSp>
      <p:sp>
        <p:nvSpPr>
          <p:cNvPr id="14" name="object 14" descr=""/>
          <p:cNvSpPr txBox="1"/>
          <p:nvPr/>
        </p:nvSpPr>
        <p:spPr>
          <a:xfrm>
            <a:off x="5823949" y="2909487"/>
            <a:ext cx="2663825" cy="2120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599"/>
              </a:lnSpc>
              <a:spcBef>
                <a:spcPts val="100"/>
              </a:spcBef>
            </a:pPr>
            <a:r>
              <a:rPr dirty="0" sz="3000" spc="-55">
                <a:solidFill>
                  <a:srgbClr val="FFFFFF"/>
                </a:solidFill>
                <a:latin typeface="Verdana"/>
                <a:cs typeface="Verdana"/>
              </a:rPr>
              <a:t>Soft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Pastel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Hard</a:t>
            </a:r>
            <a:r>
              <a:rPr dirty="0" sz="30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Pastel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Oil</a:t>
            </a:r>
            <a:r>
              <a:rPr dirty="0" sz="30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Pastel </a:t>
            </a:r>
            <a:r>
              <a:rPr dirty="0" sz="3000" spc="80">
                <a:solidFill>
                  <a:srgbClr val="FFFFFF"/>
                </a:solidFill>
                <a:latin typeface="Verdana"/>
                <a:cs typeface="Verdana"/>
              </a:rPr>
              <a:t>Pencil</a:t>
            </a:r>
            <a:r>
              <a:rPr dirty="0" sz="30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Pastels</a:t>
            </a:r>
            <a:endParaRPr sz="3000">
              <a:latin typeface="Verdana"/>
              <a:cs typeface="Verdana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799" y="5757245"/>
            <a:ext cx="11724640" cy="2912110"/>
            <a:chOff x="799" y="5757245"/>
            <a:chExt cx="11724640" cy="2912110"/>
          </a:xfrm>
        </p:grpSpPr>
        <p:sp>
          <p:nvSpPr>
            <p:cNvPr id="16" name="object 16" descr=""/>
            <p:cNvSpPr/>
            <p:nvPr/>
          </p:nvSpPr>
          <p:spPr>
            <a:xfrm>
              <a:off x="3618920" y="5757245"/>
              <a:ext cx="8106409" cy="2912110"/>
            </a:xfrm>
            <a:custGeom>
              <a:avLst/>
              <a:gdLst/>
              <a:ahLst/>
              <a:cxnLst/>
              <a:rect l="l" t="t" r="r" b="b"/>
              <a:pathLst>
                <a:path w="8106409" h="2912109">
                  <a:moveTo>
                    <a:pt x="7991093" y="2911687"/>
                  </a:moveTo>
                  <a:lnTo>
                    <a:pt x="115092" y="2911687"/>
                  </a:lnTo>
                  <a:lnTo>
                    <a:pt x="70375" y="2902624"/>
                  </a:lnTo>
                  <a:lnTo>
                    <a:pt x="33775" y="2877917"/>
                  </a:lnTo>
                  <a:lnTo>
                    <a:pt x="9068" y="2841317"/>
                  </a:lnTo>
                  <a:lnTo>
                    <a:pt x="0" y="2796570"/>
                  </a:lnTo>
                  <a:lnTo>
                    <a:pt x="0" y="115122"/>
                  </a:lnTo>
                  <a:lnTo>
                    <a:pt x="9068" y="70375"/>
                  </a:lnTo>
                  <a:lnTo>
                    <a:pt x="33775" y="33775"/>
                  </a:lnTo>
                  <a:lnTo>
                    <a:pt x="70375" y="9068"/>
                  </a:lnTo>
                  <a:lnTo>
                    <a:pt x="115122" y="0"/>
                  </a:lnTo>
                  <a:lnTo>
                    <a:pt x="7991063" y="0"/>
                  </a:lnTo>
                  <a:lnTo>
                    <a:pt x="8035805" y="9068"/>
                  </a:lnTo>
                  <a:lnTo>
                    <a:pt x="8072395" y="33775"/>
                  </a:lnTo>
                  <a:lnTo>
                    <a:pt x="8097092" y="70375"/>
                  </a:lnTo>
                  <a:lnTo>
                    <a:pt x="8106155" y="115122"/>
                  </a:lnTo>
                  <a:lnTo>
                    <a:pt x="8106155" y="2796570"/>
                  </a:lnTo>
                  <a:lnTo>
                    <a:pt x="8097092" y="2841317"/>
                  </a:lnTo>
                  <a:lnTo>
                    <a:pt x="8072395" y="2877917"/>
                  </a:lnTo>
                  <a:lnTo>
                    <a:pt x="8035805" y="2902624"/>
                  </a:lnTo>
                  <a:lnTo>
                    <a:pt x="7991093" y="2911687"/>
                  </a:lnTo>
                  <a:close/>
                </a:path>
              </a:pathLst>
            </a:custGeom>
            <a:solidFill>
              <a:srgbClr val="D2CE5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799" y="6598401"/>
              <a:ext cx="4839970" cy="1310005"/>
            </a:xfrm>
            <a:custGeom>
              <a:avLst/>
              <a:gdLst/>
              <a:ahLst/>
              <a:cxnLst/>
              <a:rect l="l" t="t" r="r" b="b"/>
              <a:pathLst>
                <a:path w="4839970" h="1310004">
                  <a:moveTo>
                    <a:pt x="0" y="1309755"/>
                  </a:moveTo>
                  <a:lnTo>
                    <a:pt x="0" y="0"/>
                  </a:lnTo>
                  <a:lnTo>
                    <a:pt x="4369728" y="0"/>
                  </a:lnTo>
                  <a:lnTo>
                    <a:pt x="4839957" y="1309712"/>
                  </a:lnTo>
                  <a:lnTo>
                    <a:pt x="0" y="1309755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 txBox="1"/>
          <p:nvPr/>
        </p:nvSpPr>
        <p:spPr>
          <a:xfrm>
            <a:off x="1088375" y="6759773"/>
            <a:ext cx="2615565" cy="987425"/>
          </a:xfrm>
          <a:prstGeom prst="rect">
            <a:avLst/>
          </a:prstGeom>
        </p:spPr>
        <p:txBody>
          <a:bodyPr wrap="square" lIns="0" tIns="100330" rIns="0" bIns="0" rtlCol="0" vert="horz">
            <a:spAutoFit/>
          </a:bodyPr>
          <a:lstStyle/>
          <a:p>
            <a:pPr marL="398145" marR="5080" indent="-386080">
              <a:lnSpc>
                <a:spcPts val="3440"/>
              </a:lnSpc>
              <a:spcBef>
                <a:spcPts val="790"/>
              </a:spcBef>
            </a:pPr>
            <a:r>
              <a:rPr dirty="0" sz="3450" spc="170">
                <a:solidFill>
                  <a:srgbClr val="43B4BD"/>
                </a:solidFill>
                <a:latin typeface="Trebuchet MS"/>
                <a:cs typeface="Trebuchet MS"/>
              </a:rPr>
              <a:t>Distribution </a:t>
            </a:r>
            <a:r>
              <a:rPr dirty="0" sz="3450" spc="245">
                <a:solidFill>
                  <a:srgbClr val="43B4BD"/>
                </a:solidFill>
                <a:latin typeface="Trebuchet MS"/>
                <a:cs typeface="Trebuchet MS"/>
              </a:rPr>
              <a:t>Channel</a:t>
            </a:r>
            <a:endParaRPr sz="3450">
              <a:latin typeface="Trebuchet MS"/>
              <a:cs typeface="Trebuchet MS"/>
            </a:endParaRPr>
          </a:p>
        </p:txBody>
      </p:sp>
      <p:grpSp>
        <p:nvGrpSpPr>
          <p:cNvPr id="19" name="object 19" descr=""/>
          <p:cNvGrpSpPr/>
          <p:nvPr/>
        </p:nvGrpSpPr>
        <p:grpSpPr>
          <a:xfrm>
            <a:off x="5135453" y="6415064"/>
            <a:ext cx="123825" cy="1695450"/>
            <a:chOff x="5135453" y="6415064"/>
            <a:chExt cx="123825" cy="1695450"/>
          </a:xfrm>
        </p:grpSpPr>
        <p:pic>
          <p:nvPicPr>
            <p:cNvPr id="20" name="object 2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35453" y="6415064"/>
              <a:ext cx="123825" cy="123825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35453" y="6938939"/>
              <a:ext cx="123825" cy="123825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35453" y="7462814"/>
              <a:ext cx="123825" cy="123825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35453" y="7986689"/>
              <a:ext cx="123825" cy="123825"/>
            </a:xfrm>
            <a:prstGeom prst="rect">
              <a:avLst/>
            </a:prstGeom>
          </p:spPr>
        </p:pic>
      </p:grpSp>
      <p:sp>
        <p:nvSpPr>
          <p:cNvPr id="24" name="object 24" descr=""/>
          <p:cNvSpPr txBox="1"/>
          <p:nvPr/>
        </p:nvSpPr>
        <p:spPr>
          <a:xfrm>
            <a:off x="5427404" y="6135645"/>
            <a:ext cx="5604510" cy="2120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599"/>
              </a:lnSpc>
              <a:spcBef>
                <a:spcPts val="100"/>
              </a:spcBef>
            </a:pPr>
            <a:r>
              <a:rPr dirty="0" sz="3000" spc="-10">
                <a:latin typeface="Verdana"/>
                <a:cs typeface="Verdana"/>
              </a:rPr>
              <a:t>Supermarkets/Hypermarkets </a:t>
            </a:r>
            <a:r>
              <a:rPr dirty="0" sz="3000">
                <a:latin typeface="Verdana"/>
                <a:cs typeface="Verdana"/>
              </a:rPr>
              <a:t>Convenience</a:t>
            </a:r>
            <a:r>
              <a:rPr dirty="0" sz="3000" spc="11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Stores </a:t>
            </a:r>
            <a:r>
              <a:rPr dirty="0" sz="3000">
                <a:latin typeface="Verdana"/>
                <a:cs typeface="Verdana"/>
              </a:rPr>
              <a:t>Independent</a:t>
            </a:r>
            <a:r>
              <a:rPr dirty="0" sz="3000" spc="18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Retailers </a:t>
            </a:r>
            <a:r>
              <a:rPr dirty="0" sz="3000" spc="50">
                <a:latin typeface="Verdana"/>
                <a:cs typeface="Verdana"/>
              </a:rPr>
              <a:t>Online</a:t>
            </a:r>
            <a:r>
              <a:rPr dirty="0" sz="3000" spc="-260">
                <a:latin typeface="Verdana"/>
                <a:cs typeface="Verdana"/>
              </a:rPr>
              <a:t> </a:t>
            </a:r>
            <a:r>
              <a:rPr dirty="0" sz="3000" spc="-20">
                <a:latin typeface="Verdana"/>
                <a:cs typeface="Verdana"/>
              </a:rPr>
              <a:t>Sales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0" spc="105"/>
              <a:t>Global</a:t>
            </a:r>
            <a:r>
              <a:rPr dirty="0" sz="5000" spc="-155"/>
              <a:t> </a:t>
            </a:r>
            <a:r>
              <a:rPr dirty="0" sz="5000" spc="95"/>
              <a:t>Pastels</a:t>
            </a:r>
            <a:r>
              <a:rPr dirty="0" sz="5000" spc="-155"/>
              <a:t> </a:t>
            </a:r>
            <a:r>
              <a:rPr dirty="0" sz="5000"/>
              <a:t>Market</a:t>
            </a:r>
            <a:r>
              <a:rPr dirty="0" sz="5000" spc="-155"/>
              <a:t> </a:t>
            </a:r>
            <a:r>
              <a:rPr dirty="0" sz="5000"/>
              <a:t>Revenue</a:t>
            </a:r>
            <a:r>
              <a:rPr dirty="0" sz="5000" spc="-150"/>
              <a:t> </a:t>
            </a:r>
            <a:r>
              <a:rPr dirty="0" sz="5000"/>
              <a:t>share</a:t>
            </a:r>
            <a:r>
              <a:rPr dirty="0" sz="5000" spc="-155"/>
              <a:t> </a:t>
            </a:r>
            <a:r>
              <a:rPr dirty="0" sz="5000" spc="135"/>
              <a:t>for</a:t>
            </a:r>
            <a:r>
              <a:rPr dirty="0" sz="5000" spc="-155"/>
              <a:t> </a:t>
            </a:r>
            <a:r>
              <a:rPr dirty="0" sz="5000" spc="-20"/>
              <a:t>2022</a:t>
            </a:r>
            <a:endParaRPr sz="5000"/>
          </a:p>
        </p:txBody>
      </p:sp>
      <p:sp>
        <p:nvSpPr>
          <p:cNvPr id="3" name="object 3" descr=""/>
          <p:cNvSpPr txBox="1"/>
          <p:nvPr/>
        </p:nvSpPr>
        <p:spPr>
          <a:xfrm>
            <a:off x="11964097" y="5081365"/>
            <a:ext cx="4321175" cy="1758950"/>
          </a:xfrm>
          <a:prstGeom prst="rect">
            <a:avLst/>
          </a:prstGeom>
        </p:spPr>
        <p:txBody>
          <a:bodyPr wrap="square" lIns="0" tIns="119380" rIns="0" bIns="0" rtlCol="0" vert="horz">
            <a:spAutoFit/>
          </a:bodyPr>
          <a:lstStyle/>
          <a:p>
            <a:pPr marL="1413510" marR="5080" indent="-1401445">
              <a:lnSpc>
                <a:spcPts val="6450"/>
              </a:lnSpc>
              <a:spcBef>
                <a:spcPts val="940"/>
              </a:spcBef>
            </a:pPr>
            <a:r>
              <a:rPr dirty="0" sz="6000" spc="-55">
                <a:latin typeface="Verdana"/>
                <a:cs typeface="Verdana"/>
              </a:rPr>
              <a:t>Asia</a:t>
            </a:r>
            <a:r>
              <a:rPr dirty="0" sz="6000" spc="-515">
                <a:latin typeface="Verdana"/>
                <a:cs typeface="Verdana"/>
              </a:rPr>
              <a:t> </a:t>
            </a:r>
            <a:r>
              <a:rPr dirty="0" sz="6000" spc="114">
                <a:latin typeface="Verdana"/>
                <a:cs typeface="Verdana"/>
              </a:rPr>
              <a:t>Pacific </a:t>
            </a:r>
            <a:r>
              <a:rPr dirty="0" sz="6000" spc="-840">
                <a:latin typeface="Verdana"/>
                <a:cs typeface="Verdana"/>
              </a:rPr>
              <a:t>35%</a:t>
            </a:r>
            <a:endParaRPr sz="6000">
              <a:latin typeface="Verdana"/>
              <a:cs typeface="Verdana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29036"/>
            <a:ext cx="12658024" cy="887723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3914567" y="1667853"/>
            <a:ext cx="10459085" cy="3328670"/>
            <a:chOff x="3914567" y="1667853"/>
            <a:chExt cx="10459085" cy="3328670"/>
          </a:xfrm>
        </p:grpSpPr>
        <p:sp>
          <p:nvSpPr>
            <p:cNvPr id="4" name="object 4" descr=""/>
            <p:cNvSpPr/>
            <p:nvPr/>
          </p:nvSpPr>
          <p:spPr>
            <a:xfrm>
              <a:off x="6112184" y="1843128"/>
              <a:ext cx="8261350" cy="3045460"/>
            </a:xfrm>
            <a:custGeom>
              <a:avLst/>
              <a:gdLst/>
              <a:ahLst/>
              <a:cxnLst/>
              <a:rect l="l" t="t" r="r" b="b"/>
              <a:pathLst>
                <a:path w="8261350" h="3045460">
                  <a:moveTo>
                    <a:pt x="8111196" y="3044870"/>
                  </a:moveTo>
                  <a:lnTo>
                    <a:pt x="150040" y="3044870"/>
                  </a:lnTo>
                  <a:lnTo>
                    <a:pt x="102763" y="3037214"/>
                  </a:lnTo>
                  <a:lnTo>
                    <a:pt x="61557" y="3015861"/>
                  </a:lnTo>
                  <a:lnTo>
                    <a:pt x="29026" y="2983330"/>
                  </a:lnTo>
                  <a:lnTo>
                    <a:pt x="7673" y="2942123"/>
                  </a:lnTo>
                  <a:lnTo>
                    <a:pt x="0" y="2894744"/>
                  </a:lnTo>
                  <a:lnTo>
                    <a:pt x="0" y="150140"/>
                  </a:lnTo>
                  <a:lnTo>
                    <a:pt x="7673" y="102757"/>
                  </a:lnTo>
                  <a:lnTo>
                    <a:pt x="29026" y="61551"/>
                  </a:lnTo>
                  <a:lnTo>
                    <a:pt x="61557" y="29022"/>
                  </a:lnTo>
                  <a:lnTo>
                    <a:pt x="102763" y="7672"/>
                  </a:lnTo>
                  <a:lnTo>
                    <a:pt x="150144" y="0"/>
                  </a:lnTo>
                  <a:lnTo>
                    <a:pt x="8111093" y="0"/>
                  </a:lnTo>
                  <a:lnTo>
                    <a:pt x="8158485" y="7672"/>
                  </a:lnTo>
                  <a:lnTo>
                    <a:pt x="8199693" y="29022"/>
                  </a:lnTo>
                  <a:lnTo>
                    <a:pt x="8232219" y="61551"/>
                  </a:lnTo>
                  <a:lnTo>
                    <a:pt x="8253566" y="102757"/>
                  </a:lnTo>
                  <a:lnTo>
                    <a:pt x="8261237" y="150140"/>
                  </a:lnTo>
                  <a:lnTo>
                    <a:pt x="8261237" y="2894744"/>
                  </a:lnTo>
                  <a:lnTo>
                    <a:pt x="8253566" y="2942123"/>
                  </a:lnTo>
                  <a:lnTo>
                    <a:pt x="8232219" y="2983330"/>
                  </a:lnTo>
                  <a:lnTo>
                    <a:pt x="8199693" y="3015861"/>
                  </a:lnTo>
                  <a:lnTo>
                    <a:pt x="8158485" y="3037214"/>
                  </a:lnTo>
                  <a:lnTo>
                    <a:pt x="8111196" y="304487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41315" y="1667853"/>
              <a:ext cx="9032240" cy="3328670"/>
            </a:xfrm>
            <a:custGeom>
              <a:avLst/>
              <a:gdLst/>
              <a:ahLst/>
              <a:cxnLst/>
              <a:rect l="l" t="t" r="r" b="b"/>
              <a:pathLst>
                <a:path w="9032240" h="3328670">
                  <a:moveTo>
                    <a:pt x="8881963" y="3328367"/>
                  </a:moveTo>
                  <a:lnTo>
                    <a:pt x="150144" y="3328367"/>
                  </a:lnTo>
                  <a:lnTo>
                    <a:pt x="102763" y="3320696"/>
                  </a:lnTo>
                  <a:lnTo>
                    <a:pt x="61557" y="3299349"/>
                  </a:lnTo>
                  <a:lnTo>
                    <a:pt x="29026" y="3266823"/>
                  </a:lnTo>
                  <a:lnTo>
                    <a:pt x="7673" y="3225615"/>
                  </a:lnTo>
                  <a:lnTo>
                    <a:pt x="0" y="3178223"/>
                  </a:lnTo>
                  <a:lnTo>
                    <a:pt x="0" y="150140"/>
                  </a:lnTo>
                  <a:lnTo>
                    <a:pt x="7673" y="102757"/>
                  </a:lnTo>
                  <a:lnTo>
                    <a:pt x="29026" y="61551"/>
                  </a:lnTo>
                  <a:lnTo>
                    <a:pt x="61557" y="29022"/>
                  </a:lnTo>
                  <a:lnTo>
                    <a:pt x="102763" y="7672"/>
                  </a:lnTo>
                  <a:lnTo>
                    <a:pt x="150144" y="0"/>
                  </a:lnTo>
                  <a:lnTo>
                    <a:pt x="8881964" y="0"/>
                  </a:lnTo>
                  <a:lnTo>
                    <a:pt x="8929356" y="7672"/>
                  </a:lnTo>
                  <a:lnTo>
                    <a:pt x="8970564" y="29022"/>
                  </a:lnTo>
                  <a:lnTo>
                    <a:pt x="9003090" y="61551"/>
                  </a:lnTo>
                  <a:lnTo>
                    <a:pt x="9024437" y="102757"/>
                  </a:lnTo>
                  <a:lnTo>
                    <a:pt x="9032108" y="150140"/>
                  </a:lnTo>
                  <a:lnTo>
                    <a:pt x="9032108" y="3178223"/>
                  </a:lnTo>
                  <a:lnTo>
                    <a:pt x="9024437" y="3225615"/>
                  </a:lnTo>
                  <a:lnTo>
                    <a:pt x="9003090" y="3266823"/>
                  </a:lnTo>
                  <a:lnTo>
                    <a:pt x="8970564" y="3299349"/>
                  </a:lnTo>
                  <a:lnTo>
                    <a:pt x="8929356" y="3320696"/>
                  </a:lnTo>
                  <a:lnTo>
                    <a:pt x="8881963" y="3328367"/>
                  </a:lnTo>
                  <a:close/>
                </a:path>
              </a:pathLst>
            </a:custGeom>
            <a:solidFill>
              <a:srgbClr val="D3805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914559" y="2314218"/>
              <a:ext cx="3120390" cy="2103120"/>
            </a:xfrm>
            <a:custGeom>
              <a:avLst/>
              <a:gdLst/>
              <a:ahLst/>
              <a:cxnLst/>
              <a:rect l="l" t="t" r="r" b="b"/>
              <a:pathLst>
                <a:path w="3120390" h="2103120">
                  <a:moveTo>
                    <a:pt x="3120098" y="1051331"/>
                  </a:moveTo>
                  <a:lnTo>
                    <a:pt x="2586926" y="743508"/>
                  </a:lnTo>
                  <a:lnTo>
                    <a:pt x="2586926" y="150139"/>
                  </a:lnTo>
                  <a:lnTo>
                    <a:pt x="2579255" y="102755"/>
                  </a:lnTo>
                  <a:lnTo>
                    <a:pt x="2557894" y="61556"/>
                  </a:lnTo>
                  <a:lnTo>
                    <a:pt x="2525369" y="29019"/>
                  </a:lnTo>
                  <a:lnTo>
                    <a:pt x="2484158" y="7670"/>
                  </a:lnTo>
                  <a:lnTo>
                    <a:pt x="2436774" y="0"/>
                  </a:lnTo>
                  <a:lnTo>
                    <a:pt x="150139" y="0"/>
                  </a:lnTo>
                  <a:lnTo>
                    <a:pt x="102755" y="7670"/>
                  </a:lnTo>
                  <a:lnTo>
                    <a:pt x="61556" y="29019"/>
                  </a:lnTo>
                  <a:lnTo>
                    <a:pt x="29019" y="61556"/>
                  </a:lnTo>
                  <a:lnTo>
                    <a:pt x="7670" y="102755"/>
                  </a:lnTo>
                  <a:lnTo>
                    <a:pt x="0" y="150139"/>
                  </a:lnTo>
                  <a:lnTo>
                    <a:pt x="0" y="1952561"/>
                  </a:lnTo>
                  <a:lnTo>
                    <a:pt x="7670" y="1999945"/>
                  </a:lnTo>
                  <a:lnTo>
                    <a:pt x="29019" y="2041156"/>
                  </a:lnTo>
                  <a:lnTo>
                    <a:pt x="61556" y="2073681"/>
                  </a:lnTo>
                  <a:lnTo>
                    <a:pt x="102755" y="2095030"/>
                  </a:lnTo>
                  <a:lnTo>
                    <a:pt x="150139" y="2102700"/>
                  </a:lnTo>
                  <a:lnTo>
                    <a:pt x="2436774" y="2102700"/>
                  </a:lnTo>
                  <a:lnTo>
                    <a:pt x="2484158" y="2095030"/>
                  </a:lnTo>
                  <a:lnTo>
                    <a:pt x="2525369" y="2073681"/>
                  </a:lnTo>
                  <a:lnTo>
                    <a:pt x="2557894" y="2041156"/>
                  </a:lnTo>
                  <a:lnTo>
                    <a:pt x="2579255" y="1999945"/>
                  </a:lnTo>
                  <a:lnTo>
                    <a:pt x="2586926" y="1952561"/>
                  </a:lnTo>
                  <a:lnTo>
                    <a:pt x="2586926" y="1359179"/>
                  </a:lnTo>
                  <a:lnTo>
                    <a:pt x="3120098" y="1051331"/>
                  </a:lnTo>
                  <a:close/>
                </a:path>
              </a:pathLst>
            </a:custGeom>
            <a:solidFill>
              <a:srgbClr val="4A454D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3914567" y="5290779"/>
            <a:ext cx="10459085" cy="3328670"/>
            <a:chOff x="3914567" y="5290779"/>
            <a:chExt cx="10459085" cy="3328670"/>
          </a:xfrm>
        </p:grpSpPr>
        <p:sp>
          <p:nvSpPr>
            <p:cNvPr id="8" name="object 8" descr=""/>
            <p:cNvSpPr/>
            <p:nvPr/>
          </p:nvSpPr>
          <p:spPr>
            <a:xfrm>
              <a:off x="6112184" y="5466039"/>
              <a:ext cx="8261350" cy="3045460"/>
            </a:xfrm>
            <a:custGeom>
              <a:avLst/>
              <a:gdLst/>
              <a:ahLst/>
              <a:cxnLst/>
              <a:rect l="l" t="t" r="r" b="b"/>
              <a:pathLst>
                <a:path w="8261350" h="3045459">
                  <a:moveTo>
                    <a:pt x="8111214" y="3044870"/>
                  </a:moveTo>
                  <a:lnTo>
                    <a:pt x="150022" y="3044870"/>
                  </a:lnTo>
                  <a:lnTo>
                    <a:pt x="102763" y="3037217"/>
                  </a:lnTo>
                  <a:lnTo>
                    <a:pt x="61557" y="3015863"/>
                  </a:lnTo>
                  <a:lnTo>
                    <a:pt x="29026" y="2983333"/>
                  </a:lnTo>
                  <a:lnTo>
                    <a:pt x="7673" y="2942126"/>
                  </a:lnTo>
                  <a:lnTo>
                    <a:pt x="0" y="2894747"/>
                  </a:lnTo>
                  <a:lnTo>
                    <a:pt x="0" y="150143"/>
                  </a:lnTo>
                  <a:lnTo>
                    <a:pt x="7673" y="102763"/>
                  </a:lnTo>
                  <a:lnTo>
                    <a:pt x="29026" y="61557"/>
                  </a:lnTo>
                  <a:lnTo>
                    <a:pt x="61557" y="29026"/>
                  </a:lnTo>
                  <a:lnTo>
                    <a:pt x="102763" y="7673"/>
                  </a:lnTo>
                  <a:lnTo>
                    <a:pt x="150143" y="0"/>
                  </a:lnTo>
                  <a:lnTo>
                    <a:pt x="8111093" y="0"/>
                  </a:lnTo>
                  <a:lnTo>
                    <a:pt x="8158485" y="7673"/>
                  </a:lnTo>
                  <a:lnTo>
                    <a:pt x="8199693" y="29026"/>
                  </a:lnTo>
                  <a:lnTo>
                    <a:pt x="8232219" y="61557"/>
                  </a:lnTo>
                  <a:lnTo>
                    <a:pt x="8253566" y="102763"/>
                  </a:lnTo>
                  <a:lnTo>
                    <a:pt x="8261237" y="150143"/>
                  </a:lnTo>
                  <a:lnTo>
                    <a:pt x="8261237" y="2894747"/>
                  </a:lnTo>
                  <a:lnTo>
                    <a:pt x="8253566" y="2942126"/>
                  </a:lnTo>
                  <a:lnTo>
                    <a:pt x="8232219" y="2983333"/>
                  </a:lnTo>
                  <a:lnTo>
                    <a:pt x="8199693" y="3015863"/>
                  </a:lnTo>
                  <a:lnTo>
                    <a:pt x="8158485" y="3037217"/>
                  </a:lnTo>
                  <a:lnTo>
                    <a:pt x="8111214" y="304487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341315" y="5290779"/>
              <a:ext cx="9032240" cy="3328670"/>
            </a:xfrm>
            <a:custGeom>
              <a:avLst/>
              <a:gdLst/>
              <a:ahLst/>
              <a:cxnLst/>
              <a:rect l="l" t="t" r="r" b="b"/>
              <a:pathLst>
                <a:path w="9032240" h="3328670">
                  <a:moveTo>
                    <a:pt x="8881963" y="3328355"/>
                  </a:moveTo>
                  <a:lnTo>
                    <a:pt x="150144" y="3328355"/>
                  </a:lnTo>
                  <a:lnTo>
                    <a:pt x="102763" y="3320684"/>
                  </a:lnTo>
                  <a:lnTo>
                    <a:pt x="61557" y="3299339"/>
                  </a:lnTo>
                  <a:lnTo>
                    <a:pt x="29026" y="3266817"/>
                  </a:lnTo>
                  <a:lnTo>
                    <a:pt x="7673" y="3225618"/>
                  </a:lnTo>
                  <a:lnTo>
                    <a:pt x="0" y="3178241"/>
                  </a:lnTo>
                  <a:lnTo>
                    <a:pt x="0" y="150143"/>
                  </a:lnTo>
                  <a:lnTo>
                    <a:pt x="7673" y="102752"/>
                  </a:lnTo>
                  <a:lnTo>
                    <a:pt x="29026" y="61544"/>
                  </a:lnTo>
                  <a:lnTo>
                    <a:pt x="61557" y="29017"/>
                  </a:lnTo>
                  <a:lnTo>
                    <a:pt x="102763" y="7670"/>
                  </a:lnTo>
                  <a:lnTo>
                    <a:pt x="150143" y="0"/>
                  </a:lnTo>
                  <a:lnTo>
                    <a:pt x="8881964" y="0"/>
                  </a:lnTo>
                  <a:lnTo>
                    <a:pt x="8929356" y="7670"/>
                  </a:lnTo>
                  <a:lnTo>
                    <a:pt x="8970564" y="29017"/>
                  </a:lnTo>
                  <a:lnTo>
                    <a:pt x="9003090" y="61544"/>
                  </a:lnTo>
                  <a:lnTo>
                    <a:pt x="9024437" y="102752"/>
                  </a:lnTo>
                  <a:lnTo>
                    <a:pt x="9032108" y="150143"/>
                  </a:lnTo>
                  <a:lnTo>
                    <a:pt x="9032108" y="3178241"/>
                  </a:lnTo>
                  <a:lnTo>
                    <a:pt x="9024437" y="3225618"/>
                  </a:lnTo>
                  <a:lnTo>
                    <a:pt x="9003090" y="3266817"/>
                  </a:lnTo>
                  <a:lnTo>
                    <a:pt x="8970564" y="3299339"/>
                  </a:lnTo>
                  <a:lnTo>
                    <a:pt x="8929356" y="3320684"/>
                  </a:lnTo>
                  <a:lnTo>
                    <a:pt x="8881963" y="3328355"/>
                  </a:lnTo>
                  <a:close/>
                </a:path>
              </a:pathLst>
            </a:custGeom>
            <a:solidFill>
              <a:srgbClr val="4A454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914559" y="5937135"/>
              <a:ext cx="3120390" cy="2103120"/>
            </a:xfrm>
            <a:custGeom>
              <a:avLst/>
              <a:gdLst/>
              <a:ahLst/>
              <a:cxnLst/>
              <a:rect l="l" t="t" r="r" b="b"/>
              <a:pathLst>
                <a:path w="3120390" h="2103120">
                  <a:moveTo>
                    <a:pt x="3120098" y="1051344"/>
                  </a:moveTo>
                  <a:lnTo>
                    <a:pt x="2586926" y="743508"/>
                  </a:lnTo>
                  <a:lnTo>
                    <a:pt x="2586926" y="150152"/>
                  </a:lnTo>
                  <a:lnTo>
                    <a:pt x="2579255" y="102768"/>
                  </a:lnTo>
                  <a:lnTo>
                    <a:pt x="2557894" y="61556"/>
                  </a:lnTo>
                  <a:lnTo>
                    <a:pt x="2525369" y="29032"/>
                  </a:lnTo>
                  <a:lnTo>
                    <a:pt x="2484158" y="7683"/>
                  </a:lnTo>
                  <a:lnTo>
                    <a:pt x="2436774" y="0"/>
                  </a:lnTo>
                  <a:lnTo>
                    <a:pt x="150139" y="0"/>
                  </a:lnTo>
                  <a:lnTo>
                    <a:pt x="102755" y="7683"/>
                  </a:lnTo>
                  <a:lnTo>
                    <a:pt x="61556" y="29032"/>
                  </a:lnTo>
                  <a:lnTo>
                    <a:pt x="29019" y="61556"/>
                  </a:lnTo>
                  <a:lnTo>
                    <a:pt x="7670" y="102768"/>
                  </a:lnTo>
                  <a:lnTo>
                    <a:pt x="0" y="150152"/>
                  </a:lnTo>
                  <a:lnTo>
                    <a:pt x="0" y="1952561"/>
                  </a:lnTo>
                  <a:lnTo>
                    <a:pt x="7670" y="1999945"/>
                  </a:lnTo>
                  <a:lnTo>
                    <a:pt x="29019" y="2041156"/>
                  </a:lnTo>
                  <a:lnTo>
                    <a:pt x="61556" y="2073681"/>
                  </a:lnTo>
                  <a:lnTo>
                    <a:pt x="102755" y="2095030"/>
                  </a:lnTo>
                  <a:lnTo>
                    <a:pt x="150139" y="2102713"/>
                  </a:lnTo>
                  <a:lnTo>
                    <a:pt x="2436787" y="2102713"/>
                  </a:lnTo>
                  <a:lnTo>
                    <a:pt x="2484158" y="2095030"/>
                  </a:lnTo>
                  <a:lnTo>
                    <a:pt x="2525369" y="2073681"/>
                  </a:lnTo>
                  <a:lnTo>
                    <a:pt x="2557894" y="2041156"/>
                  </a:lnTo>
                  <a:lnTo>
                    <a:pt x="2579255" y="1999945"/>
                  </a:lnTo>
                  <a:lnTo>
                    <a:pt x="2586926" y="1952561"/>
                  </a:lnTo>
                  <a:lnTo>
                    <a:pt x="2586926" y="1359179"/>
                  </a:lnTo>
                  <a:lnTo>
                    <a:pt x="3120098" y="1051344"/>
                  </a:lnTo>
                  <a:close/>
                </a:path>
              </a:pathLst>
            </a:custGeom>
            <a:solidFill>
              <a:srgbClr val="D38053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4437205" y="2981747"/>
            <a:ext cx="1657350" cy="516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200" spc="35">
                <a:solidFill>
                  <a:srgbClr val="FFFFFF"/>
                </a:solidFill>
                <a:latin typeface="Arial Black"/>
                <a:cs typeface="Arial Black"/>
              </a:rPr>
              <a:t>Drivers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7207684" y="2159647"/>
            <a:ext cx="6522720" cy="2206625"/>
          </a:xfrm>
          <a:prstGeom prst="rect"/>
        </p:spPr>
        <p:txBody>
          <a:bodyPr wrap="square" lIns="0" tIns="100965" rIns="0" bIns="0" rtlCol="0" vert="horz">
            <a:spAutoFit/>
          </a:bodyPr>
          <a:lstStyle/>
          <a:p>
            <a:pPr marL="12700" marR="5080">
              <a:lnSpc>
                <a:spcPts val="4130"/>
              </a:lnSpc>
              <a:spcBef>
                <a:spcPts val="795"/>
              </a:spcBef>
            </a:pPr>
            <a:r>
              <a:rPr dirty="0" sz="4000" spc="595" b="0">
                <a:solidFill>
                  <a:srgbClr val="FFFFFF"/>
                </a:solidFill>
                <a:latin typeface="Yanone Kaffeesatz Thin"/>
                <a:cs typeface="Yanone Kaffeesatz Thin"/>
              </a:rPr>
              <a:t>Expanding</a:t>
            </a:r>
            <a:r>
              <a:rPr dirty="0" sz="4000" spc="34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40" b="0">
                <a:solidFill>
                  <a:srgbClr val="FFFFFF"/>
                </a:solidFill>
                <a:latin typeface="Yanone Kaffeesatz Thin"/>
                <a:cs typeface="Yanone Kaffeesatz Thin"/>
              </a:rPr>
              <a:t>Popularity</a:t>
            </a:r>
            <a:r>
              <a:rPr dirty="0" sz="4000" spc="34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55" b="0">
                <a:solidFill>
                  <a:srgbClr val="FFFFFF"/>
                </a:solidFill>
                <a:latin typeface="Yanone Kaffeesatz Thin"/>
                <a:cs typeface="Yanone Kaffeesatz Thin"/>
              </a:rPr>
              <a:t>of </a:t>
            </a:r>
            <a:r>
              <a:rPr dirty="0" sz="4000" spc="565" b="0">
                <a:solidFill>
                  <a:srgbClr val="FFFFFF"/>
                </a:solidFill>
                <a:latin typeface="Yanone Kaffeesatz Thin"/>
                <a:cs typeface="Yanone Kaffeesatz Thin"/>
              </a:rPr>
              <a:t>Online</a:t>
            </a:r>
            <a:r>
              <a:rPr dirty="0" sz="40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490" b="0">
                <a:solidFill>
                  <a:srgbClr val="FFFFFF"/>
                </a:solidFill>
                <a:latin typeface="Yanone Kaffeesatz Thin"/>
                <a:cs typeface="Yanone Kaffeesatz Thin"/>
              </a:rPr>
              <a:t>Art</a:t>
            </a:r>
            <a:r>
              <a:rPr dirty="0" sz="40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50" b="0">
                <a:solidFill>
                  <a:srgbClr val="FFFFFF"/>
                </a:solidFill>
                <a:latin typeface="Yanone Kaffeesatz Thin"/>
                <a:cs typeface="Yanone Kaffeesatz Thin"/>
              </a:rPr>
              <a:t>Communities</a:t>
            </a:r>
            <a:r>
              <a:rPr dirty="0" sz="40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60" b="0">
                <a:solidFill>
                  <a:srgbClr val="FFFFFF"/>
                </a:solidFill>
                <a:latin typeface="Yanone Kaffeesatz Thin"/>
                <a:cs typeface="Yanone Kaffeesatz Thin"/>
              </a:rPr>
              <a:t>and </a:t>
            </a:r>
            <a:r>
              <a:rPr dirty="0" sz="4000" spc="535" b="0">
                <a:solidFill>
                  <a:srgbClr val="FFFFFF"/>
                </a:solidFill>
                <a:latin typeface="Yanone Kaffeesatz Thin"/>
                <a:cs typeface="Yanone Kaffeesatz Thin"/>
              </a:rPr>
              <a:t>Tutorials</a:t>
            </a:r>
            <a:r>
              <a:rPr dirty="0" sz="40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47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0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25" b="0">
                <a:solidFill>
                  <a:srgbClr val="FFFFFF"/>
                </a:solidFill>
                <a:latin typeface="Yanone Kaffeesatz Thin"/>
                <a:cs typeface="Yanone Kaffeesatz Thin"/>
              </a:rPr>
              <a:t>Propel</a:t>
            </a:r>
            <a:r>
              <a:rPr dirty="0" sz="40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7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 </a:t>
            </a:r>
            <a:r>
              <a:rPr dirty="0" sz="4000" spc="605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000">
              <a:latin typeface="Yanone Kaffeesatz Thin"/>
              <a:cs typeface="Yanone Kaffeesatz Thi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080975" y="6699359"/>
            <a:ext cx="2369820" cy="516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200" spc="-10">
                <a:solidFill>
                  <a:srgbClr val="FFFFFF"/>
                </a:solidFill>
                <a:latin typeface="Arial Black"/>
                <a:cs typeface="Arial Black"/>
              </a:rPr>
              <a:t>Restraints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7207684" y="6139204"/>
            <a:ext cx="6486525" cy="1682750"/>
          </a:xfrm>
          <a:prstGeom prst="rect">
            <a:avLst/>
          </a:prstGeom>
        </p:spPr>
        <p:txBody>
          <a:bodyPr wrap="square" lIns="0" tIns="100965" rIns="0" bIns="0" rtlCol="0" vert="horz">
            <a:spAutoFit/>
          </a:bodyPr>
          <a:lstStyle/>
          <a:p>
            <a:pPr marL="12700" marR="5080">
              <a:lnSpc>
                <a:spcPts val="4130"/>
              </a:lnSpc>
              <a:spcBef>
                <a:spcPts val="795"/>
              </a:spcBef>
            </a:pPr>
            <a:r>
              <a:rPr dirty="0" sz="4000" spc="580" b="0">
                <a:solidFill>
                  <a:srgbClr val="FFFFFF"/>
                </a:solidFill>
                <a:latin typeface="Yanone Kaffeesatz Thin"/>
                <a:cs typeface="Yanone Kaffeesatz Thin"/>
              </a:rPr>
              <a:t>Rising</a:t>
            </a:r>
            <a:r>
              <a:rPr dirty="0" sz="4000" spc="34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25" b="0">
                <a:solidFill>
                  <a:srgbClr val="FFFFFF"/>
                </a:solidFill>
                <a:latin typeface="Yanone Kaffeesatz Thin"/>
                <a:cs typeface="Yanone Kaffeesatz Thin"/>
              </a:rPr>
              <a:t>Competition</a:t>
            </a:r>
            <a:r>
              <a:rPr dirty="0" sz="4000" spc="34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20" b="0">
                <a:solidFill>
                  <a:srgbClr val="FFFFFF"/>
                </a:solidFill>
                <a:latin typeface="Yanone Kaffeesatz Thin"/>
                <a:cs typeface="Yanone Kaffeesatz Thin"/>
              </a:rPr>
              <a:t>from </a:t>
            </a:r>
            <a:r>
              <a:rPr dirty="0" sz="4000" spc="520" b="0">
                <a:solidFill>
                  <a:srgbClr val="FFFFFF"/>
                </a:solidFill>
                <a:latin typeface="Yanone Kaffeesatz Thin"/>
                <a:cs typeface="Yanone Kaffeesatz Thin"/>
              </a:rPr>
              <a:t>Digital</a:t>
            </a:r>
            <a:r>
              <a:rPr dirty="0" sz="40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490" b="0">
                <a:solidFill>
                  <a:srgbClr val="FFFFFF"/>
                </a:solidFill>
                <a:latin typeface="Yanone Kaffeesatz Thin"/>
                <a:cs typeface="Yanone Kaffeesatz Thin"/>
              </a:rPr>
              <a:t>Art</a:t>
            </a:r>
            <a:r>
              <a:rPr dirty="0" sz="40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45" b="0">
                <a:solidFill>
                  <a:srgbClr val="FFFFFF"/>
                </a:solidFill>
                <a:latin typeface="Yanone Kaffeesatz Thin"/>
                <a:cs typeface="Yanone Kaffeesatz Thin"/>
              </a:rPr>
              <a:t>Media</a:t>
            </a:r>
            <a:r>
              <a:rPr dirty="0" sz="40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47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0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55" b="0">
                <a:solidFill>
                  <a:srgbClr val="FFFFFF"/>
                </a:solidFill>
                <a:latin typeface="Yanone Kaffeesatz Thin"/>
                <a:cs typeface="Yanone Kaffeesatz Thin"/>
              </a:rPr>
              <a:t>Restrict </a:t>
            </a:r>
            <a:r>
              <a:rPr dirty="0" sz="4000" spc="58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000" spc="34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05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0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251459" y="0"/>
            <a:ext cx="17762220" cy="10287000"/>
            <a:chOff x="251459" y="0"/>
            <a:chExt cx="1776222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1459" y="0"/>
              <a:ext cx="17762220" cy="10286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707320" y="1845755"/>
              <a:ext cx="15144115" cy="7412990"/>
            </a:xfrm>
            <a:custGeom>
              <a:avLst/>
              <a:gdLst/>
              <a:ahLst/>
              <a:cxnLst/>
              <a:rect l="l" t="t" r="r" b="b"/>
              <a:pathLst>
                <a:path w="15144115" h="7412990">
                  <a:moveTo>
                    <a:pt x="15143588" y="7412540"/>
                  </a:moveTo>
                  <a:lnTo>
                    <a:pt x="0" y="7412540"/>
                  </a:lnTo>
                  <a:lnTo>
                    <a:pt x="0" y="0"/>
                  </a:lnTo>
                  <a:lnTo>
                    <a:pt x="15143588" y="0"/>
                  </a:lnTo>
                  <a:lnTo>
                    <a:pt x="15143588" y="7412540"/>
                  </a:lnTo>
                  <a:close/>
                </a:path>
              </a:pathLst>
            </a:custGeom>
            <a:solidFill>
              <a:srgbClr val="000000">
                <a:alpha val="6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588387" y="2205442"/>
            <a:ext cx="911098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>
                <a:solidFill>
                  <a:srgbClr val="FFFFFF"/>
                </a:solidFill>
              </a:rPr>
              <a:t>AUTHOR'S</a:t>
            </a:r>
            <a:r>
              <a:rPr dirty="0" sz="6000" spc="-575">
                <a:solidFill>
                  <a:srgbClr val="FFFFFF"/>
                </a:solidFill>
              </a:rPr>
              <a:t> </a:t>
            </a:r>
            <a:r>
              <a:rPr dirty="0" sz="6000" spc="-130">
                <a:solidFill>
                  <a:srgbClr val="FFFFFF"/>
                </a:solidFill>
              </a:rPr>
              <a:t>PERSPECTIVE</a:t>
            </a:r>
            <a:endParaRPr sz="6000"/>
          </a:p>
        </p:txBody>
      </p:sp>
      <p:grpSp>
        <p:nvGrpSpPr>
          <p:cNvPr id="6" name="object 6" descr=""/>
          <p:cNvGrpSpPr/>
          <p:nvPr/>
        </p:nvGrpSpPr>
        <p:grpSpPr>
          <a:xfrm>
            <a:off x="2102013" y="3584600"/>
            <a:ext cx="123825" cy="3209925"/>
            <a:chOff x="2102013" y="3584600"/>
            <a:chExt cx="123825" cy="3209925"/>
          </a:xfrm>
        </p:grpSpPr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02013" y="3584600"/>
              <a:ext cx="123825" cy="123825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02013" y="4098950"/>
              <a:ext cx="123825" cy="123825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02013" y="5127650"/>
              <a:ext cx="123825" cy="123825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02013" y="6670700"/>
              <a:ext cx="123825" cy="123825"/>
            </a:xfrm>
            <a:prstGeom prst="rect">
              <a:avLst/>
            </a:prstGeom>
          </p:spPr>
        </p:pic>
      </p:grpSp>
      <p:sp>
        <p:nvSpPr>
          <p:cNvPr id="11" name="object 11" descr=""/>
          <p:cNvSpPr txBox="1"/>
          <p:nvPr/>
        </p:nvSpPr>
        <p:spPr>
          <a:xfrm>
            <a:off x="2400960" y="3312171"/>
            <a:ext cx="14380210" cy="5168900"/>
          </a:xfrm>
          <a:prstGeom prst="rect">
            <a:avLst/>
          </a:prstGeom>
        </p:spPr>
        <p:txBody>
          <a:bodyPr wrap="square" lIns="0" tIns="850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dirty="0" sz="2900" spc="-9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9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30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dirty="0" sz="29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30">
                <a:solidFill>
                  <a:srgbClr val="FFFFFF"/>
                </a:solidFill>
                <a:latin typeface="Verdana"/>
                <a:cs typeface="Verdana"/>
              </a:rPr>
              <a:t>Pastels</a:t>
            </a:r>
            <a:r>
              <a:rPr dirty="0" sz="29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65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9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6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9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80">
                <a:solidFill>
                  <a:srgbClr val="FFFFFF"/>
                </a:solidFill>
                <a:latin typeface="Verdana"/>
                <a:cs typeface="Verdana"/>
              </a:rPr>
              <a:t>witnessing</a:t>
            </a:r>
            <a:r>
              <a:rPr dirty="0" sz="29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50">
                <a:solidFill>
                  <a:srgbClr val="FFFFFF"/>
                </a:solidFill>
                <a:latin typeface="Verdana"/>
                <a:cs typeface="Verdana"/>
              </a:rPr>
              <a:t>significant</a:t>
            </a:r>
            <a:r>
              <a:rPr dirty="0" sz="29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75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29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5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9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9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85">
                <a:solidFill>
                  <a:srgbClr val="FFFFFF"/>
                </a:solidFill>
                <a:latin typeface="Verdana"/>
                <a:cs typeface="Verdana"/>
              </a:rPr>
              <a:t>near</a:t>
            </a:r>
            <a:r>
              <a:rPr dirty="0" sz="29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future.</a:t>
            </a:r>
            <a:endParaRPr sz="2900">
              <a:latin typeface="Verdana"/>
              <a:cs typeface="Verdana"/>
            </a:endParaRPr>
          </a:p>
          <a:p>
            <a:pPr marL="12700" marR="5080">
              <a:lnSpc>
                <a:spcPct val="116399"/>
              </a:lnSpc>
            </a:pPr>
            <a:r>
              <a:rPr dirty="0" sz="2900" spc="-30">
                <a:solidFill>
                  <a:srgbClr val="FFFFFF"/>
                </a:solidFill>
                <a:latin typeface="Verdana"/>
                <a:cs typeface="Verdana"/>
              </a:rPr>
              <a:t>Soft</a:t>
            </a:r>
            <a:r>
              <a:rPr dirty="0" sz="29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5">
                <a:solidFill>
                  <a:srgbClr val="FFFFFF"/>
                </a:solidFill>
                <a:latin typeface="Verdana"/>
                <a:cs typeface="Verdana"/>
              </a:rPr>
              <a:t>pastels</a:t>
            </a:r>
            <a:r>
              <a:rPr dirty="0" sz="29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95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9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60">
                <a:solidFill>
                  <a:srgbClr val="FFFFFF"/>
                </a:solidFill>
                <a:latin typeface="Verdana"/>
                <a:cs typeface="Verdana"/>
              </a:rPr>
              <a:t>available</a:t>
            </a:r>
            <a:r>
              <a:rPr dirty="0" sz="29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5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9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5">
                <a:solidFill>
                  <a:srgbClr val="FFFFFF"/>
                </a:solidFill>
                <a:latin typeface="Verdana"/>
                <a:cs typeface="Verdana"/>
              </a:rPr>
              <a:t>an</a:t>
            </a:r>
            <a:r>
              <a:rPr dirty="0" sz="29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85">
                <a:solidFill>
                  <a:srgbClr val="FFFFFF"/>
                </a:solidFill>
                <a:latin typeface="Verdana"/>
                <a:cs typeface="Verdana"/>
              </a:rPr>
              <a:t>extensive</a:t>
            </a:r>
            <a:r>
              <a:rPr dirty="0" sz="29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color</a:t>
            </a:r>
            <a:r>
              <a:rPr dirty="0" sz="29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60">
                <a:solidFill>
                  <a:srgbClr val="FFFFFF"/>
                </a:solidFill>
                <a:latin typeface="Verdana"/>
                <a:cs typeface="Verdana"/>
              </a:rPr>
              <a:t>palette,</a:t>
            </a:r>
            <a:r>
              <a:rPr dirty="0" sz="29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50">
                <a:solidFill>
                  <a:srgbClr val="FFFFFF"/>
                </a:solidFill>
                <a:latin typeface="Verdana"/>
                <a:cs typeface="Verdana"/>
              </a:rPr>
              <a:t>providing</a:t>
            </a:r>
            <a:r>
              <a:rPr dirty="0" sz="29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50">
                <a:solidFill>
                  <a:srgbClr val="FFFFFF"/>
                </a:solidFill>
                <a:latin typeface="Verdana"/>
                <a:cs typeface="Verdana"/>
              </a:rPr>
              <a:t>artists</a:t>
            </a:r>
            <a:r>
              <a:rPr dirty="0" sz="29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50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29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50">
                <a:solidFill>
                  <a:srgbClr val="FFFFFF"/>
                </a:solidFill>
                <a:latin typeface="Verdana"/>
                <a:cs typeface="Verdana"/>
              </a:rPr>
              <a:t>a </a:t>
            </a:r>
            <a:r>
              <a:rPr dirty="0" sz="2900" spc="-30">
                <a:solidFill>
                  <a:srgbClr val="FFFFFF"/>
                </a:solidFill>
                <a:latin typeface="Verdana"/>
                <a:cs typeface="Verdana"/>
              </a:rPr>
              <a:t>broad</a:t>
            </a:r>
            <a:r>
              <a:rPr dirty="0" sz="29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5">
                <a:solidFill>
                  <a:srgbClr val="FFFFFF"/>
                </a:solidFill>
                <a:latin typeface="Verdana"/>
                <a:cs typeface="Verdana"/>
              </a:rPr>
              <a:t>spectrum</a:t>
            </a:r>
            <a:r>
              <a:rPr dirty="0" sz="29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9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80">
                <a:solidFill>
                  <a:srgbClr val="FFFFFF"/>
                </a:solidFill>
                <a:latin typeface="Verdana"/>
                <a:cs typeface="Verdana"/>
              </a:rPr>
              <a:t>hues</a:t>
            </a:r>
            <a:r>
              <a:rPr dirty="0" sz="29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9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14">
                <a:solidFill>
                  <a:srgbClr val="FFFFFF"/>
                </a:solidFill>
                <a:latin typeface="Verdana"/>
                <a:cs typeface="Verdana"/>
              </a:rPr>
              <a:t>work</a:t>
            </a:r>
            <a:r>
              <a:rPr dirty="0" sz="29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0">
                <a:solidFill>
                  <a:srgbClr val="FFFFFF"/>
                </a:solidFill>
                <a:latin typeface="Verdana"/>
                <a:cs typeface="Verdana"/>
              </a:rPr>
              <a:t>with,</a:t>
            </a:r>
            <a:r>
              <a:rPr dirty="0" sz="29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5">
                <a:solidFill>
                  <a:srgbClr val="FFFFFF"/>
                </a:solidFill>
                <a:latin typeface="Verdana"/>
                <a:cs typeface="Verdana"/>
              </a:rPr>
              <a:t>which</a:t>
            </a:r>
            <a:r>
              <a:rPr dirty="0" sz="29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55">
                <a:solidFill>
                  <a:srgbClr val="FFFFFF"/>
                </a:solidFill>
                <a:latin typeface="Verdana"/>
                <a:cs typeface="Verdana"/>
              </a:rPr>
              <a:t>appeals</a:t>
            </a:r>
            <a:r>
              <a:rPr dirty="0" sz="29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9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4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9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65">
                <a:solidFill>
                  <a:srgbClr val="FFFFFF"/>
                </a:solidFill>
                <a:latin typeface="Verdana"/>
                <a:cs typeface="Verdana"/>
              </a:rPr>
              <a:t>variety</a:t>
            </a:r>
            <a:r>
              <a:rPr dirty="0" sz="29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9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30">
                <a:solidFill>
                  <a:srgbClr val="FFFFFF"/>
                </a:solidFill>
                <a:latin typeface="Verdana"/>
                <a:cs typeface="Verdana"/>
              </a:rPr>
              <a:t>artistic</a:t>
            </a:r>
            <a:r>
              <a:rPr dirty="0" sz="29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styles. </a:t>
            </a:r>
            <a:r>
              <a:rPr dirty="0" sz="2900" spc="-40">
                <a:solidFill>
                  <a:srgbClr val="FFFFFF"/>
                </a:solidFill>
                <a:latin typeface="Verdana"/>
                <a:cs typeface="Verdana"/>
              </a:rPr>
              <a:t>Artists</a:t>
            </a:r>
            <a:r>
              <a:rPr dirty="0" sz="29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6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9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65">
                <a:solidFill>
                  <a:srgbClr val="FFFFFF"/>
                </a:solidFill>
                <a:latin typeface="Verdana"/>
                <a:cs typeface="Verdana"/>
              </a:rPr>
              <a:t>enthusiasts</a:t>
            </a:r>
            <a:r>
              <a:rPr dirty="0" sz="29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95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9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65">
                <a:solidFill>
                  <a:srgbClr val="FFFFFF"/>
                </a:solidFill>
                <a:latin typeface="Verdana"/>
                <a:cs typeface="Verdana"/>
              </a:rPr>
              <a:t>increasingly</a:t>
            </a:r>
            <a:r>
              <a:rPr dirty="0" sz="29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75">
                <a:solidFill>
                  <a:srgbClr val="FFFFFF"/>
                </a:solidFill>
                <a:latin typeface="Verdana"/>
                <a:cs typeface="Verdana"/>
              </a:rPr>
              <a:t>drawn</a:t>
            </a:r>
            <a:r>
              <a:rPr dirty="0" sz="29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9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oil</a:t>
            </a:r>
            <a:r>
              <a:rPr dirty="0" sz="29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5">
                <a:solidFill>
                  <a:srgbClr val="FFFFFF"/>
                </a:solidFill>
                <a:latin typeface="Verdana"/>
                <a:cs typeface="Verdana"/>
              </a:rPr>
              <a:t>pastels</a:t>
            </a:r>
            <a:r>
              <a:rPr dirty="0" sz="29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55">
                <a:solidFill>
                  <a:srgbClr val="FFFFFF"/>
                </a:solidFill>
                <a:latin typeface="Verdana"/>
                <a:cs typeface="Verdana"/>
              </a:rPr>
              <a:t>because</a:t>
            </a:r>
            <a:r>
              <a:rPr dirty="0" sz="29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50">
                <a:solidFill>
                  <a:srgbClr val="FFFFFF"/>
                </a:solidFill>
                <a:latin typeface="Verdana"/>
                <a:cs typeface="Verdana"/>
              </a:rPr>
              <a:t>they</a:t>
            </a:r>
            <a:r>
              <a:rPr dirty="0" sz="29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offer</a:t>
            </a:r>
            <a:r>
              <a:rPr dirty="0" sz="29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50">
                <a:solidFill>
                  <a:srgbClr val="FFFFFF"/>
                </a:solidFill>
                <a:latin typeface="Verdana"/>
                <a:cs typeface="Verdana"/>
              </a:rPr>
              <a:t>a </a:t>
            </a:r>
            <a:r>
              <a:rPr dirty="0" sz="2900" spc="-35">
                <a:solidFill>
                  <a:srgbClr val="FFFFFF"/>
                </a:solidFill>
                <a:latin typeface="Verdana"/>
                <a:cs typeface="Verdana"/>
              </a:rPr>
              <a:t>combination</a:t>
            </a:r>
            <a:r>
              <a:rPr dirty="0" sz="29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9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35">
                <a:solidFill>
                  <a:srgbClr val="FFFFFF"/>
                </a:solidFill>
                <a:latin typeface="Verdana"/>
                <a:cs typeface="Verdana"/>
              </a:rPr>
              <a:t>characteristics</a:t>
            </a:r>
            <a:r>
              <a:rPr dirty="0" sz="29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35">
                <a:solidFill>
                  <a:srgbClr val="FFFFFF"/>
                </a:solidFill>
                <a:latin typeface="Verdana"/>
                <a:cs typeface="Verdana"/>
              </a:rPr>
              <a:t>that</a:t>
            </a:r>
            <a:r>
              <a:rPr dirty="0" sz="29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0">
                <a:solidFill>
                  <a:srgbClr val="FFFFFF"/>
                </a:solidFill>
                <a:latin typeface="Verdana"/>
                <a:cs typeface="Verdana"/>
              </a:rPr>
              <a:t>include</a:t>
            </a:r>
            <a:r>
              <a:rPr dirty="0" sz="29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0">
                <a:solidFill>
                  <a:srgbClr val="FFFFFF"/>
                </a:solidFill>
                <a:latin typeface="Verdana"/>
                <a:cs typeface="Verdana"/>
              </a:rPr>
              <a:t>vibrant</a:t>
            </a:r>
            <a:r>
              <a:rPr dirty="0" sz="29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5">
                <a:solidFill>
                  <a:srgbClr val="FFFFFF"/>
                </a:solidFill>
                <a:latin typeface="Verdana"/>
                <a:cs typeface="Verdana"/>
              </a:rPr>
              <a:t>colors,</a:t>
            </a:r>
            <a:r>
              <a:rPr dirty="0" sz="29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0">
                <a:solidFill>
                  <a:srgbClr val="FFFFFF"/>
                </a:solidFill>
                <a:latin typeface="Verdana"/>
                <a:cs typeface="Verdana"/>
              </a:rPr>
              <a:t>ease</a:t>
            </a:r>
            <a:r>
              <a:rPr dirty="0" sz="29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9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80">
                <a:solidFill>
                  <a:srgbClr val="FFFFFF"/>
                </a:solidFill>
                <a:latin typeface="Verdana"/>
                <a:cs typeface="Verdana"/>
              </a:rPr>
              <a:t>blending,</a:t>
            </a:r>
            <a:r>
              <a:rPr dirty="0" sz="29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5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29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9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30">
                <a:solidFill>
                  <a:srgbClr val="FFFFFF"/>
                </a:solidFill>
                <a:latin typeface="Verdana"/>
                <a:cs typeface="Verdana"/>
              </a:rPr>
              <a:t>ability</a:t>
            </a:r>
            <a:r>
              <a:rPr dirty="0" sz="29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9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14">
                <a:solidFill>
                  <a:srgbClr val="FFFFFF"/>
                </a:solidFill>
                <a:latin typeface="Verdana"/>
                <a:cs typeface="Verdana"/>
              </a:rPr>
              <a:t>work</a:t>
            </a:r>
            <a:r>
              <a:rPr dirty="0" sz="29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30">
                <a:solidFill>
                  <a:srgbClr val="FFFFFF"/>
                </a:solidFill>
                <a:latin typeface="Verdana"/>
                <a:cs typeface="Verdana"/>
              </a:rPr>
              <a:t>on</a:t>
            </a:r>
            <a:r>
              <a:rPr dirty="0" sz="29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70">
                <a:solidFill>
                  <a:srgbClr val="FFFFFF"/>
                </a:solidFill>
                <a:latin typeface="Verdana"/>
                <a:cs typeface="Verdana"/>
              </a:rPr>
              <a:t>various</a:t>
            </a:r>
            <a:r>
              <a:rPr dirty="0" sz="29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50">
                <a:solidFill>
                  <a:srgbClr val="FFFFFF"/>
                </a:solidFill>
                <a:latin typeface="Verdana"/>
                <a:cs typeface="Verdana"/>
              </a:rPr>
              <a:t>surfaces</a:t>
            </a:r>
            <a:r>
              <a:rPr dirty="0" sz="29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95">
                <a:solidFill>
                  <a:srgbClr val="FFFFFF"/>
                </a:solidFill>
                <a:latin typeface="Verdana"/>
                <a:cs typeface="Verdana"/>
              </a:rPr>
              <a:t>like</a:t>
            </a:r>
            <a:r>
              <a:rPr dirty="0" sz="29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90">
                <a:solidFill>
                  <a:srgbClr val="FFFFFF"/>
                </a:solidFill>
                <a:latin typeface="Verdana"/>
                <a:cs typeface="Verdana"/>
              </a:rPr>
              <a:t>paper,</a:t>
            </a:r>
            <a:r>
              <a:rPr dirty="0" sz="29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0">
                <a:solidFill>
                  <a:srgbClr val="FFFFFF"/>
                </a:solidFill>
                <a:latin typeface="Verdana"/>
                <a:cs typeface="Verdana"/>
              </a:rPr>
              <a:t>canvas,</a:t>
            </a:r>
            <a:r>
              <a:rPr dirty="0" sz="29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6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9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75">
                <a:solidFill>
                  <a:srgbClr val="FFFFFF"/>
                </a:solidFill>
                <a:latin typeface="Verdana"/>
                <a:cs typeface="Verdana"/>
              </a:rPr>
              <a:t>even</a:t>
            </a:r>
            <a:r>
              <a:rPr dirty="0" sz="29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fabric.</a:t>
            </a:r>
            <a:endParaRPr sz="2900">
              <a:latin typeface="Verdana"/>
              <a:cs typeface="Verdana"/>
            </a:endParaRPr>
          </a:p>
          <a:p>
            <a:pPr marL="12700" marR="200025">
              <a:lnSpc>
                <a:spcPct val="116399"/>
              </a:lnSpc>
            </a:pPr>
            <a:r>
              <a:rPr dirty="0" sz="2900" spc="-45">
                <a:solidFill>
                  <a:srgbClr val="FFFFFF"/>
                </a:solidFill>
                <a:latin typeface="Verdana"/>
                <a:cs typeface="Verdana"/>
              </a:rPr>
              <a:t>Additionally,</a:t>
            </a:r>
            <a:r>
              <a:rPr dirty="0" sz="29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9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35">
                <a:solidFill>
                  <a:srgbClr val="FFFFFF"/>
                </a:solidFill>
                <a:latin typeface="Verdana"/>
                <a:cs typeface="Verdana"/>
              </a:rPr>
              <a:t>visibility</a:t>
            </a:r>
            <a:r>
              <a:rPr dirty="0" sz="29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6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9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30">
                <a:solidFill>
                  <a:srgbClr val="FFFFFF"/>
                </a:solidFill>
                <a:latin typeface="Verdana"/>
                <a:cs typeface="Verdana"/>
              </a:rPr>
              <a:t>accessibility</a:t>
            </a:r>
            <a:r>
              <a:rPr dirty="0" sz="29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9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35">
                <a:solidFill>
                  <a:srgbClr val="FFFFFF"/>
                </a:solidFill>
                <a:latin typeface="Verdana"/>
                <a:cs typeface="Verdana"/>
              </a:rPr>
              <a:t>pastel</a:t>
            </a:r>
            <a:r>
              <a:rPr dirty="0" sz="29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products</a:t>
            </a:r>
            <a:r>
              <a:rPr dirty="0" sz="29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5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9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supermarkets </a:t>
            </a:r>
            <a:r>
              <a:rPr dirty="0" sz="2900" spc="-6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9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90">
                <a:solidFill>
                  <a:srgbClr val="FFFFFF"/>
                </a:solidFill>
                <a:latin typeface="Verdana"/>
                <a:cs typeface="Verdana"/>
              </a:rPr>
              <a:t>hypermarkets</a:t>
            </a:r>
            <a:r>
              <a:rPr dirty="0" sz="29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contribute</a:t>
            </a:r>
            <a:r>
              <a:rPr dirty="0" sz="29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9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0">
                <a:solidFill>
                  <a:srgbClr val="FFFFFF"/>
                </a:solidFill>
                <a:latin typeface="Verdana"/>
                <a:cs typeface="Verdana"/>
              </a:rPr>
              <a:t>their</a:t>
            </a:r>
            <a:r>
              <a:rPr dirty="0" sz="29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80">
                <a:solidFill>
                  <a:srgbClr val="FFFFFF"/>
                </a:solidFill>
                <a:latin typeface="Verdana"/>
                <a:cs typeface="Verdana"/>
              </a:rPr>
              <a:t>dominance,</a:t>
            </a:r>
            <a:r>
              <a:rPr dirty="0" sz="29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14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29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0">
                <a:solidFill>
                  <a:srgbClr val="FFFFFF"/>
                </a:solidFill>
                <a:latin typeface="Verdana"/>
                <a:cs typeface="Verdana"/>
              </a:rPr>
              <a:t>shoppers</a:t>
            </a:r>
            <a:r>
              <a:rPr dirty="0" sz="29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95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9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75">
                <a:solidFill>
                  <a:srgbClr val="FFFFFF"/>
                </a:solidFill>
                <a:latin typeface="Verdana"/>
                <a:cs typeface="Verdana"/>
              </a:rPr>
              <a:t>more</a:t>
            </a:r>
            <a:r>
              <a:rPr dirty="0" sz="29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70">
                <a:solidFill>
                  <a:srgbClr val="FFFFFF"/>
                </a:solidFill>
                <a:latin typeface="Verdana"/>
                <a:cs typeface="Verdana"/>
              </a:rPr>
              <a:t>likely</a:t>
            </a:r>
            <a:r>
              <a:rPr dirty="0" sz="29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5">
                <a:solidFill>
                  <a:srgbClr val="FFFFFF"/>
                </a:solidFill>
                <a:latin typeface="Verdana"/>
                <a:cs typeface="Verdana"/>
              </a:rPr>
              <a:t>to </a:t>
            </a:r>
            <a:r>
              <a:rPr dirty="0" sz="2900" spc="-175">
                <a:solidFill>
                  <a:srgbClr val="FFFFFF"/>
                </a:solidFill>
                <a:latin typeface="Verdana"/>
                <a:cs typeface="Verdana"/>
              </a:rPr>
              <a:t>make</a:t>
            </a:r>
            <a:r>
              <a:rPr dirty="0" sz="29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50">
                <a:solidFill>
                  <a:srgbClr val="FFFFFF"/>
                </a:solidFill>
                <a:latin typeface="Verdana"/>
                <a:cs typeface="Verdana"/>
              </a:rPr>
              <a:t>spontaneous</a:t>
            </a:r>
            <a:r>
              <a:rPr dirty="0" sz="29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55">
                <a:solidFill>
                  <a:srgbClr val="FFFFFF"/>
                </a:solidFill>
                <a:latin typeface="Verdana"/>
                <a:cs typeface="Verdana"/>
              </a:rPr>
              <a:t>purchases</a:t>
            </a:r>
            <a:r>
              <a:rPr dirty="0" sz="29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85">
                <a:solidFill>
                  <a:srgbClr val="FFFFFF"/>
                </a:solidFill>
                <a:latin typeface="Verdana"/>
                <a:cs typeface="Verdana"/>
              </a:rPr>
              <a:t>when</a:t>
            </a:r>
            <a:r>
              <a:rPr dirty="0" sz="29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50">
                <a:solidFill>
                  <a:srgbClr val="FFFFFF"/>
                </a:solidFill>
                <a:latin typeface="Verdana"/>
                <a:cs typeface="Verdana"/>
              </a:rPr>
              <a:t>they</a:t>
            </a:r>
            <a:r>
              <a:rPr dirty="0" sz="29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80">
                <a:solidFill>
                  <a:srgbClr val="FFFFFF"/>
                </a:solidFill>
                <a:latin typeface="Verdana"/>
                <a:cs typeface="Verdana"/>
              </a:rPr>
              <a:t>see</a:t>
            </a:r>
            <a:r>
              <a:rPr dirty="0" sz="29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55">
                <a:solidFill>
                  <a:srgbClr val="FFFFFF"/>
                </a:solidFill>
                <a:latin typeface="Verdana"/>
                <a:cs typeface="Verdana"/>
              </a:rPr>
              <a:t>these</a:t>
            </a:r>
            <a:r>
              <a:rPr dirty="0" sz="29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70">
                <a:solidFill>
                  <a:srgbClr val="FFFFFF"/>
                </a:solidFill>
                <a:latin typeface="Verdana"/>
                <a:cs typeface="Verdana"/>
              </a:rPr>
              <a:t>items</a:t>
            </a:r>
            <a:r>
              <a:rPr dirty="0" sz="29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75">
                <a:solidFill>
                  <a:srgbClr val="FFFFFF"/>
                </a:solidFill>
                <a:latin typeface="Verdana"/>
                <a:cs typeface="Verdana"/>
              </a:rPr>
              <a:t>during</a:t>
            </a:r>
            <a:r>
              <a:rPr dirty="0" sz="29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0">
                <a:solidFill>
                  <a:srgbClr val="FFFFFF"/>
                </a:solidFill>
                <a:latin typeface="Verdana"/>
                <a:cs typeface="Verdana"/>
              </a:rPr>
              <a:t>their</a:t>
            </a:r>
            <a:r>
              <a:rPr dirty="0" sz="29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shopping trips.</a:t>
            </a:r>
            <a:endParaRPr sz="29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21597" rIns="0" bIns="0" rtlCol="0" vert="horz">
            <a:spAutoFit/>
          </a:bodyPr>
          <a:lstStyle/>
          <a:p>
            <a:pPr marL="5625465">
              <a:lnSpc>
                <a:spcPct val="100000"/>
              </a:lnSpc>
              <a:spcBef>
                <a:spcPts val="100"/>
              </a:spcBef>
            </a:pPr>
            <a:r>
              <a:rPr dirty="0" spc="-254"/>
              <a:t>KEY</a:t>
            </a:r>
            <a:r>
              <a:rPr dirty="0" spc="-745"/>
              <a:t> </a:t>
            </a:r>
            <a:r>
              <a:rPr dirty="0" spc="-80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8248" y="532936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676" y="937918"/>
            <a:ext cx="6066790" cy="14008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000" spc="-550">
                <a:latin typeface="Arial Black"/>
                <a:cs typeface="Arial Black"/>
              </a:rPr>
              <a:t>Contact</a:t>
            </a:r>
            <a:r>
              <a:rPr dirty="0" sz="9000" spc="-875">
                <a:latin typeface="Arial Black"/>
                <a:cs typeface="Arial Black"/>
              </a:rPr>
              <a:t> </a:t>
            </a:r>
            <a:r>
              <a:rPr dirty="0" sz="9000" spc="-760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7595"/>
            <a:ext cx="3724289" cy="2371721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14350" rIns="0" bIns="0" rtlCol="0" vert="horz">
            <a:spAutoFit/>
          </a:bodyPr>
          <a:lstStyle/>
          <a:p>
            <a:pPr algn="ctr" marR="501015">
              <a:lnSpc>
                <a:spcPct val="100000"/>
              </a:lnSpc>
              <a:spcBef>
                <a:spcPts val="4050"/>
              </a:spcBef>
            </a:pPr>
            <a:r>
              <a:rPr dirty="0"/>
              <a:t>COGNITIVE</a:t>
            </a:r>
            <a:r>
              <a:rPr dirty="0" spc="-45"/>
              <a:t> </a:t>
            </a:r>
            <a:r>
              <a:rPr dirty="0"/>
              <a:t>MARKET</a:t>
            </a:r>
            <a:r>
              <a:rPr dirty="0" spc="-30"/>
              <a:t> </a:t>
            </a:r>
            <a:r>
              <a:rPr dirty="0" spc="-10"/>
              <a:t>RESEARCH</a:t>
            </a:r>
          </a:p>
          <a:p>
            <a:pPr algn="ctr" marR="782320">
              <a:lnSpc>
                <a:spcPct val="100000"/>
              </a:lnSpc>
              <a:spcBef>
                <a:spcPts val="2135"/>
              </a:spcBef>
              <a:tabLst>
                <a:tab pos="1054735" algn="l"/>
                <a:tab pos="1821814" algn="l"/>
                <a:tab pos="5441315" algn="l"/>
                <a:tab pos="5757545" algn="l"/>
                <a:tab pos="6828155" algn="l"/>
              </a:tabLst>
            </a:pPr>
            <a:r>
              <a:rPr dirty="0" sz="3500" spc="240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6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312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50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020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60" b="0">
                <a:latin typeface="Lato"/>
                <a:cs typeface="Lato"/>
              </a:rPr>
              <a:t>8123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0732</a:t>
            </a:r>
            <a:endParaRPr sz="3500">
              <a:latin typeface="Lato"/>
              <a:cs typeface="Lato"/>
            </a:endParaRPr>
          </a:p>
          <a:p>
            <a:pPr algn="ctr" marR="782320">
              <a:lnSpc>
                <a:spcPct val="100000"/>
              </a:lnSpc>
              <a:spcBef>
                <a:spcPts val="655"/>
              </a:spcBef>
              <a:tabLst>
                <a:tab pos="1492885" algn="l"/>
                <a:tab pos="2891790" algn="l"/>
              </a:tabLst>
            </a:pPr>
            <a:r>
              <a:rPr dirty="0" sz="3500" spc="280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75" b="0">
                <a:latin typeface="Lato"/>
                <a:cs typeface="Lato"/>
              </a:rPr>
              <a:t>91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983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8611</a:t>
            </a:r>
            <a:endParaRPr sz="3500">
              <a:latin typeface="Lato"/>
              <a:cs typeface="Lato"/>
            </a:endParaRPr>
          </a:p>
          <a:p>
            <a:pPr algn="ctr" marR="501015">
              <a:lnSpc>
                <a:spcPct val="100000"/>
              </a:lnSpc>
              <a:spcBef>
                <a:spcPts val="2100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340" b="0">
                <a:latin typeface="Lato"/>
                <a:cs typeface="Lato"/>
              </a:rPr>
              <a:t>cognitivemarketresearch.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21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25"/>
              </a:spcBef>
              <a:tabLst>
                <a:tab pos="2087880" algn="l"/>
                <a:tab pos="3189605" algn="l"/>
                <a:tab pos="4422775" algn="l"/>
                <a:tab pos="6500495" algn="l"/>
                <a:tab pos="6870700" algn="l"/>
              </a:tabLst>
            </a:pPr>
            <a:r>
              <a:rPr dirty="0" sz="4100" spc="33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5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9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30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heavy" sz="4100" spc="385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4"/>
              </a:rPr>
              <a:t>http://tinyurl.com/2fasc2up </a:t>
            </a:r>
            <a:endParaRPr sz="41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  <a:spcBef>
                <a:spcPts val="4700"/>
              </a:spcBef>
              <a:tabLst>
                <a:tab pos="1962150" algn="l"/>
                <a:tab pos="3047365" algn="l"/>
                <a:tab pos="3927475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5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8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</a:pPr>
            <a:r>
              <a:rPr dirty="0" u="heavy" sz="3200" spc="310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Timothy Kessler</dc:creator>
  <cp:keywords>DAF6M5nnuTE,BAFWDJyds2Y</cp:keywords>
  <dc:title>Pastels Market Report 2024</dc:title>
  <dcterms:created xsi:type="dcterms:W3CDTF">2024-01-18T06:32:27Z</dcterms:created>
  <dcterms:modified xsi:type="dcterms:W3CDTF">2024-01-18T06:32:27Z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2024-01-18T00:00:00Z</vt:filetime>
  </property>
  <property fmtid="{D5CDD505-2E9C-101B-9397-08002B2CF9AE}" pid="3" name="Creator">
    <vt:lpwstr>Canva</vt:lpwstr>
  </property>
  <property fmtid="{D5CDD505-2E9C-101B-9397-08002B2CF9AE}" pid="4" name="LastSaved">
    <vt:filetime>2024-01-18T00:00:00Z</vt:filetime>
  </property>
  <property fmtid="{D5CDD505-2E9C-101B-9397-08002B2CF9AE}" pid="5" name="Producer">
    <vt:lpwstr>3-Heights(TM) PDF Security Shell 4.8.25.2 (http://www.pdf-tools.com)</vt:lpwstr>
  </property>
</Properties>
</file>