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874" y="29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3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7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3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7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3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3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0478" y="568376"/>
            <a:ext cx="16891635" cy="19803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3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623424" y="4045544"/>
            <a:ext cx="13040994" cy="3901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7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jp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cognitivemarketresearch.com/" TargetMode="External"/><Relationship Id="rId4" Type="http://schemas.openxmlformats.org/officeDocument/2006/relationships/hyperlink" Target="http://tinyurl.com/553tcuc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203185" y="3106887"/>
            <a:ext cx="14177010" cy="4073525"/>
          </a:xfrm>
          <a:custGeom>
            <a:avLst/>
            <a:gdLst/>
            <a:ahLst/>
            <a:cxnLst/>
            <a:rect l="l" t="t" r="r" b="b"/>
            <a:pathLst>
              <a:path w="14177010" h="4073525">
                <a:moveTo>
                  <a:pt x="13721181" y="4073225"/>
                </a:moveTo>
                <a:lnTo>
                  <a:pt x="457199" y="4073225"/>
                </a:lnTo>
                <a:lnTo>
                  <a:pt x="405611" y="4070307"/>
                </a:lnTo>
                <a:lnTo>
                  <a:pt x="355078" y="4061677"/>
                </a:lnTo>
                <a:lnTo>
                  <a:pt x="306048" y="4047521"/>
                </a:lnTo>
                <a:lnTo>
                  <a:pt x="258969" y="4028022"/>
                </a:lnTo>
                <a:lnTo>
                  <a:pt x="214287" y="4003367"/>
                </a:lnTo>
                <a:lnTo>
                  <a:pt x="172452" y="3973740"/>
                </a:lnTo>
                <a:lnTo>
                  <a:pt x="133910" y="3939326"/>
                </a:lnTo>
                <a:lnTo>
                  <a:pt x="99496" y="3900783"/>
                </a:lnTo>
                <a:lnTo>
                  <a:pt x="69867" y="3858945"/>
                </a:lnTo>
                <a:lnTo>
                  <a:pt x="45209" y="3814261"/>
                </a:lnTo>
                <a:lnTo>
                  <a:pt x="25708" y="3767178"/>
                </a:lnTo>
                <a:lnTo>
                  <a:pt x="11549" y="3718146"/>
                </a:lnTo>
                <a:lnTo>
                  <a:pt x="2918" y="3667612"/>
                </a:lnTo>
                <a:lnTo>
                  <a:pt x="0" y="3616025"/>
                </a:lnTo>
                <a:lnTo>
                  <a:pt x="0" y="457199"/>
                </a:lnTo>
                <a:lnTo>
                  <a:pt x="2918" y="405612"/>
                </a:lnTo>
                <a:lnTo>
                  <a:pt x="11549" y="355078"/>
                </a:lnTo>
                <a:lnTo>
                  <a:pt x="25708" y="306046"/>
                </a:lnTo>
                <a:lnTo>
                  <a:pt x="45209" y="258963"/>
                </a:lnTo>
                <a:lnTo>
                  <a:pt x="69867" y="214279"/>
                </a:lnTo>
                <a:lnTo>
                  <a:pt x="99496" y="172441"/>
                </a:lnTo>
                <a:lnTo>
                  <a:pt x="133910" y="133898"/>
                </a:lnTo>
                <a:lnTo>
                  <a:pt x="172452" y="99484"/>
                </a:lnTo>
                <a:lnTo>
                  <a:pt x="214287" y="69857"/>
                </a:lnTo>
                <a:lnTo>
                  <a:pt x="258969" y="45202"/>
                </a:lnTo>
                <a:lnTo>
                  <a:pt x="306048" y="25703"/>
                </a:lnTo>
                <a:lnTo>
                  <a:pt x="355078" y="11547"/>
                </a:lnTo>
                <a:lnTo>
                  <a:pt x="405611" y="2917"/>
                </a:lnTo>
                <a:lnTo>
                  <a:pt x="457198" y="0"/>
                </a:lnTo>
                <a:lnTo>
                  <a:pt x="13721182" y="0"/>
                </a:lnTo>
                <a:lnTo>
                  <a:pt x="13772777" y="2917"/>
                </a:lnTo>
                <a:lnTo>
                  <a:pt x="13823315" y="11547"/>
                </a:lnTo>
                <a:lnTo>
                  <a:pt x="13872347" y="25703"/>
                </a:lnTo>
                <a:lnTo>
                  <a:pt x="13919426" y="45202"/>
                </a:lnTo>
                <a:lnTo>
                  <a:pt x="13964107" y="69857"/>
                </a:lnTo>
                <a:lnTo>
                  <a:pt x="14005941" y="99484"/>
                </a:lnTo>
                <a:lnTo>
                  <a:pt x="14044482" y="133898"/>
                </a:lnTo>
                <a:lnTo>
                  <a:pt x="14078896" y="172441"/>
                </a:lnTo>
                <a:lnTo>
                  <a:pt x="14108523" y="214279"/>
                </a:lnTo>
                <a:lnTo>
                  <a:pt x="14133178" y="258963"/>
                </a:lnTo>
                <a:lnTo>
                  <a:pt x="14152677" y="306046"/>
                </a:lnTo>
                <a:lnTo>
                  <a:pt x="14166833" y="355078"/>
                </a:lnTo>
                <a:lnTo>
                  <a:pt x="14175463" y="405612"/>
                </a:lnTo>
                <a:lnTo>
                  <a:pt x="14176770" y="428714"/>
                </a:lnTo>
                <a:lnTo>
                  <a:pt x="14176770" y="3644510"/>
                </a:lnTo>
                <a:lnTo>
                  <a:pt x="14166833" y="3718146"/>
                </a:lnTo>
                <a:lnTo>
                  <a:pt x="14152677" y="3767178"/>
                </a:lnTo>
                <a:lnTo>
                  <a:pt x="14133178" y="3814261"/>
                </a:lnTo>
                <a:lnTo>
                  <a:pt x="14108523" y="3858945"/>
                </a:lnTo>
                <a:lnTo>
                  <a:pt x="14078896" y="3900783"/>
                </a:lnTo>
                <a:lnTo>
                  <a:pt x="14044482" y="3939326"/>
                </a:lnTo>
                <a:lnTo>
                  <a:pt x="14005941" y="3973740"/>
                </a:lnTo>
                <a:lnTo>
                  <a:pt x="13964107" y="4003367"/>
                </a:lnTo>
                <a:lnTo>
                  <a:pt x="13919426" y="4028022"/>
                </a:lnTo>
                <a:lnTo>
                  <a:pt x="13872347" y="4047521"/>
                </a:lnTo>
                <a:lnTo>
                  <a:pt x="13823315" y="4061677"/>
                </a:lnTo>
                <a:lnTo>
                  <a:pt x="13772777" y="4070307"/>
                </a:lnTo>
                <a:lnTo>
                  <a:pt x="13721181" y="4073225"/>
                </a:lnTo>
                <a:close/>
              </a:path>
            </a:pathLst>
          </a:custGeom>
          <a:solidFill>
            <a:srgbClr val="B3D5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514893" y="3925217"/>
            <a:ext cx="13553594" cy="24365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6265"/>
              </a:lnSpc>
              <a:spcBef>
                <a:spcPts val="100"/>
              </a:spcBef>
            </a:pPr>
            <a:r>
              <a:rPr sz="5500" b="0" spc="1160" dirty="0">
                <a:latin typeface="Yanone Kaffeesatz Thin"/>
                <a:cs typeface="Yanone Kaffeesatz Thin"/>
              </a:rPr>
              <a:t>NEEDLESTICK</a:t>
            </a:r>
            <a:r>
              <a:rPr sz="5500" b="0" spc="95" dirty="0">
                <a:latin typeface="Yanone Kaffeesatz Thin"/>
                <a:cs typeface="Yanone Kaffeesatz Thin"/>
              </a:rPr>
              <a:t> </a:t>
            </a:r>
            <a:r>
              <a:rPr sz="5500" b="0" spc="1155" dirty="0">
                <a:latin typeface="Yanone Kaffeesatz Thin"/>
                <a:cs typeface="Yanone Kaffeesatz Thin"/>
              </a:rPr>
              <a:t>SAFETY</a:t>
            </a:r>
            <a:r>
              <a:rPr sz="5500" b="0" spc="95" dirty="0">
                <a:latin typeface="Yanone Kaffeesatz Thin"/>
                <a:cs typeface="Yanone Kaffeesatz Thin"/>
              </a:rPr>
              <a:t> </a:t>
            </a:r>
            <a:r>
              <a:rPr sz="5500" b="0" spc="1060" dirty="0">
                <a:latin typeface="Yanone Kaffeesatz Thin"/>
                <a:cs typeface="Yanone Kaffeesatz Thin"/>
              </a:rPr>
              <a:t>INJECTION</a:t>
            </a:r>
            <a:r>
              <a:rPr sz="5500" b="0" spc="95" dirty="0">
                <a:latin typeface="Yanone Kaffeesatz Thin"/>
                <a:cs typeface="Yanone Kaffeesatz Thin"/>
              </a:rPr>
              <a:t> </a:t>
            </a:r>
            <a:r>
              <a:rPr sz="5500" b="0" spc="1080" dirty="0">
                <a:latin typeface="Yanone Kaffeesatz Thin"/>
                <a:cs typeface="Yanone Kaffeesatz Thin"/>
              </a:rPr>
              <a:t>DEVICES</a:t>
            </a:r>
            <a:endParaRPr sz="5500" dirty="0">
              <a:latin typeface="Yanone Kaffeesatz Thin"/>
              <a:cs typeface="Yanone Kaffeesatz Thin"/>
            </a:endParaRPr>
          </a:p>
          <a:p>
            <a:pPr marL="139065" algn="ctr">
              <a:lnSpc>
                <a:spcPts val="6265"/>
              </a:lnSpc>
            </a:pPr>
            <a:r>
              <a:rPr sz="5500" b="0" spc="1165" dirty="0">
                <a:latin typeface="Yanone Kaffeesatz Thin"/>
                <a:cs typeface="Yanone Kaffeesatz Thin"/>
              </a:rPr>
              <a:t>MARKET</a:t>
            </a:r>
            <a:r>
              <a:rPr sz="5500" b="0" spc="85" dirty="0">
                <a:latin typeface="Yanone Kaffeesatz Thin"/>
                <a:cs typeface="Yanone Kaffeesatz Thin"/>
              </a:rPr>
              <a:t> </a:t>
            </a:r>
            <a:r>
              <a:rPr sz="5500" b="0" spc="1160" dirty="0">
                <a:latin typeface="Yanone Kaffeesatz Thin"/>
                <a:cs typeface="Yanone Kaffeesatz Thin"/>
              </a:rPr>
              <a:t>REPORT</a:t>
            </a:r>
            <a:r>
              <a:rPr lang="en-US" sz="5500" b="0" spc="1160" dirty="0">
                <a:latin typeface="Yanone Kaffeesatz Thin"/>
                <a:cs typeface="Yanone Kaffeesatz Thin"/>
              </a:rPr>
              <a:t>2024</a:t>
            </a:r>
            <a:endParaRPr sz="5500" dirty="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262621" y="2548371"/>
            <a:ext cx="13758544" cy="6125845"/>
          </a:xfrm>
          <a:custGeom>
            <a:avLst/>
            <a:gdLst/>
            <a:ahLst/>
            <a:cxnLst/>
            <a:rect l="l" t="t" r="r" b="b"/>
            <a:pathLst>
              <a:path w="13758544" h="6125845">
                <a:moveTo>
                  <a:pt x="13277057" y="6125440"/>
                </a:moveTo>
                <a:lnTo>
                  <a:pt x="485713" y="6125440"/>
                </a:lnTo>
                <a:lnTo>
                  <a:pt x="437761" y="6123066"/>
                </a:lnTo>
                <a:lnTo>
                  <a:pt x="390562" y="6116023"/>
                </a:lnTo>
                <a:lnTo>
                  <a:pt x="344493" y="6104446"/>
                </a:lnTo>
                <a:lnTo>
                  <a:pt x="299875" y="6088467"/>
                </a:lnTo>
                <a:lnTo>
                  <a:pt x="257026" y="6068217"/>
                </a:lnTo>
                <a:lnTo>
                  <a:pt x="216264" y="6043829"/>
                </a:lnTo>
                <a:lnTo>
                  <a:pt x="177909" y="6015433"/>
                </a:lnTo>
                <a:lnTo>
                  <a:pt x="142277" y="5983163"/>
                </a:lnTo>
                <a:lnTo>
                  <a:pt x="110008" y="5947530"/>
                </a:lnTo>
                <a:lnTo>
                  <a:pt x="81614" y="5909172"/>
                </a:lnTo>
                <a:lnTo>
                  <a:pt x="57226" y="5868409"/>
                </a:lnTo>
                <a:lnTo>
                  <a:pt x="36976" y="5825558"/>
                </a:lnTo>
                <a:lnTo>
                  <a:pt x="20997" y="5780938"/>
                </a:lnTo>
                <a:lnTo>
                  <a:pt x="9420" y="5734869"/>
                </a:lnTo>
                <a:lnTo>
                  <a:pt x="2376" y="5687667"/>
                </a:lnTo>
                <a:lnTo>
                  <a:pt x="0" y="5639654"/>
                </a:lnTo>
                <a:lnTo>
                  <a:pt x="0" y="485773"/>
                </a:lnTo>
                <a:lnTo>
                  <a:pt x="2376" y="437761"/>
                </a:lnTo>
                <a:lnTo>
                  <a:pt x="9420" y="390561"/>
                </a:lnTo>
                <a:lnTo>
                  <a:pt x="20997" y="344493"/>
                </a:lnTo>
                <a:lnTo>
                  <a:pt x="36976" y="299875"/>
                </a:lnTo>
                <a:lnTo>
                  <a:pt x="57226" y="257026"/>
                </a:lnTo>
                <a:lnTo>
                  <a:pt x="81614" y="216264"/>
                </a:lnTo>
                <a:lnTo>
                  <a:pt x="110008" y="177909"/>
                </a:lnTo>
                <a:lnTo>
                  <a:pt x="142277" y="142277"/>
                </a:lnTo>
                <a:lnTo>
                  <a:pt x="177909" y="110008"/>
                </a:lnTo>
                <a:lnTo>
                  <a:pt x="216264" y="81614"/>
                </a:lnTo>
                <a:lnTo>
                  <a:pt x="257026" y="57226"/>
                </a:lnTo>
                <a:lnTo>
                  <a:pt x="299875" y="36976"/>
                </a:lnTo>
                <a:lnTo>
                  <a:pt x="344493" y="20997"/>
                </a:lnTo>
                <a:lnTo>
                  <a:pt x="390562" y="9420"/>
                </a:lnTo>
                <a:lnTo>
                  <a:pt x="437761" y="2376"/>
                </a:lnTo>
                <a:lnTo>
                  <a:pt x="485773" y="0"/>
                </a:lnTo>
                <a:lnTo>
                  <a:pt x="13276997" y="0"/>
                </a:lnTo>
                <a:lnTo>
                  <a:pt x="13325000" y="2376"/>
                </a:lnTo>
                <a:lnTo>
                  <a:pt x="13372194" y="9420"/>
                </a:lnTo>
                <a:lnTo>
                  <a:pt x="13418259" y="20997"/>
                </a:lnTo>
                <a:lnTo>
                  <a:pt x="13462875" y="36976"/>
                </a:lnTo>
                <a:lnTo>
                  <a:pt x="13505723" y="57226"/>
                </a:lnTo>
                <a:lnTo>
                  <a:pt x="13546486" y="81614"/>
                </a:lnTo>
                <a:lnTo>
                  <a:pt x="13584843" y="110008"/>
                </a:lnTo>
                <a:lnTo>
                  <a:pt x="13620475" y="142277"/>
                </a:lnTo>
                <a:lnTo>
                  <a:pt x="13652746" y="177909"/>
                </a:lnTo>
                <a:lnTo>
                  <a:pt x="13681141" y="216264"/>
                </a:lnTo>
                <a:lnTo>
                  <a:pt x="13705530" y="257026"/>
                </a:lnTo>
                <a:lnTo>
                  <a:pt x="13725780" y="299875"/>
                </a:lnTo>
                <a:lnTo>
                  <a:pt x="13741759" y="344493"/>
                </a:lnTo>
                <a:lnTo>
                  <a:pt x="13753336" y="390561"/>
                </a:lnTo>
                <a:lnTo>
                  <a:pt x="13758313" y="423918"/>
                </a:lnTo>
                <a:lnTo>
                  <a:pt x="13758313" y="5701511"/>
                </a:lnTo>
                <a:lnTo>
                  <a:pt x="13741759" y="5780938"/>
                </a:lnTo>
                <a:lnTo>
                  <a:pt x="13725780" y="5825558"/>
                </a:lnTo>
                <a:lnTo>
                  <a:pt x="13705530" y="5868409"/>
                </a:lnTo>
                <a:lnTo>
                  <a:pt x="13681141" y="5909172"/>
                </a:lnTo>
                <a:lnTo>
                  <a:pt x="13652746" y="5947530"/>
                </a:lnTo>
                <a:lnTo>
                  <a:pt x="13620475" y="5983163"/>
                </a:lnTo>
                <a:lnTo>
                  <a:pt x="13584843" y="6015433"/>
                </a:lnTo>
                <a:lnTo>
                  <a:pt x="13546486" y="6043829"/>
                </a:lnTo>
                <a:lnTo>
                  <a:pt x="13505723" y="6068217"/>
                </a:lnTo>
                <a:lnTo>
                  <a:pt x="13462875" y="6088467"/>
                </a:lnTo>
                <a:lnTo>
                  <a:pt x="13418259" y="6104446"/>
                </a:lnTo>
                <a:lnTo>
                  <a:pt x="13372194" y="6116023"/>
                </a:lnTo>
                <a:lnTo>
                  <a:pt x="13325000" y="6123066"/>
                </a:lnTo>
                <a:lnTo>
                  <a:pt x="13277057" y="6125440"/>
                </a:lnTo>
                <a:close/>
              </a:path>
            </a:pathLst>
          </a:custGeom>
          <a:solidFill>
            <a:srgbClr val="B3D5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257459" y="2650932"/>
            <a:ext cx="577342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spc="-285" dirty="0">
                <a:latin typeface="Verdana"/>
                <a:cs typeface="Verdana"/>
              </a:rPr>
              <a:t>INTRODUCTION</a:t>
            </a:r>
            <a:endParaRPr sz="60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85861" y="4279649"/>
            <a:ext cx="12975590" cy="382016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 marR="5080">
              <a:lnSpc>
                <a:spcPts val="4200"/>
              </a:lnSpc>
              <a:spcBef>
                <a:spcPts val="640"/>
              </a:spcBef>
            </a:pPr>
            <a:r>
              <a:rPr sz="3900" b="0" spc="465" dirty="0">
                <a:latin typeface="Yanone Kaffeesatz Thin"/>
                <a:cs typeface="Yanone Kaffeesatz Thin"/>
              </a:rPr>
              <a:t>Needlestick</a:t>
            </a:r>
            <a:r>
              <a:rPr sz="3900" b="0" spc="70" dirty="0">
                <a:latin typeface="Yanone Kaffeesatz Thin"/>
                <a:cs typeface="Yanone Kaffeesatz Thin"/>
              </a:rPr>
              <a:t> </a:t>
            </a:r>
            <a:r>
              <a:rPr sz="3900" b="0" spc="395" dirty="0">
                <a:latin typeface="Yanone Kaffeesatz Thin"/>
                <a:cs typeface="Yanone Kaffeesatz Thin"/>
              </a:rPr>
              <a:t>safety</a:t>
            </a:r>
            <a:r>
              <a:rPr sz="3900" b="0" spc="75" dirty="0">
                <a:latin typeface="Yanone Kaffeesatz Thin"/>
                <a:cs typeface="Yanone Kaffeesatz Thin"/>
              </a:rPr>
              <a:t> </a:t>
            </a:r>
            <a:r>
              <a:rPr sz="3900" b="0" spc="415" dirty="0">
                <a:latin typeface="Yanone Kaffeesatz Thin"/>
                <a:cs typeface="Yanone Kaffeesatz Thin"/>
              </a:rPr>
              <a:t>injection</a:t>
            </a:r>
            <a:r>
              <a:rPr sz="3900" b="0" spc="70" dirty="0">
                <a:latin typeface="Yanone Kaffeesatz Thin"/>
                <a:cs typeface="Yanone Kaffeesatz Thin"/>
              </a:rPr>
              <a:t> </a:t>
            </a:r>
            <a:r>
              <a:rPr sz="3900" b="0" spc="480" dirty="0">
                <a:latin typeface="Yanone Kaffeesatz Thin"/>
                <a:cs typeface="Yanone Kaffeesatz Thin"/>
              </a:rPr>
              <a:t>devices</a:t>
            </a:r>
            <a:r>
              <a:rPr sz="3900" b="0" spc="75" dirty="0">
                <a:latin typeface="Yanone Kaffeesatz Thin"/>
                <a:cs typeface="Yanone Kaffeesatz Thin"/>
              </a:rPr>
              <a:t> </a:t>
            </a:r>
            <a:r>
              <a:rPr sz="3900" b="0" spc="455" dirty="0">
                <a:latin typeface="Yanone Kaffeesatz Thin"/>
                <a:cs typeface="Yanone Kaffeesatz Thin"/>
              </a:rPr>
              <a:t>are</a:t>
            </a:r>
            <a:r>
              <a:rPr sz="3900" b="0" spc="70" dirty="0">
                <a:latin typeface="Yanone Kaffeesatz Thin"/>
                <a:cs typeface="Yanone Kaffeesatz Thin"/>
              </a:rPr>
              <a:t> </a:t>
            </a:r>
            <a:r>
              <a:rPr sz="3900" b="0" spc="425" dirty="0">
                <a:latin typeface="Yanone Kaffeesatz Thin"/>
                <a:cs typeface="Yanone Kaffeesatz Thin"/>
              </a:rPr>
              <a:t>the</a:t>
            </a:r>
            <a:r>
              <a:rPr sz="3900" b="0" spc="75" dirty="0">
                <a:latin typeface="Yanone Kaffeesatz Thin"/>
                <a:cs typeface="Yanone Kaffeesatz Thin"/>
              </a:rPr>
              <a:t> </a:t>
            </a:r>
            <a:r>
              <a:rPr sz="3900" b="0" spc="395" dirty="0">
                <a:latin typeface="Yanone Kaffeesatz Thin"/>
                <a:cs typeface="Yanone Kaffeesatz Thin"/>
              </a:rPr>
              <a:t>type</a:t>
            </a:r>
            <a:r>
              <a:rPr sz="3900" b="0" spc="70" dirty="0">
                <a:latin typeface="Yanone Kaffeesatz Thin"/>
                <a:cs typeface="Yanone Kaffeesatz Thin"/>
              </a:rPr>
              <a:t> </a:t>
            </a:r>
            <a:r>
              <a:rPr sz="3900" b="0" spc="475" dirty="0">
                <a:latin typeface="Yanone Kaffeesatz Thin"/>
                <a:cs typeface="Yanone Kaffeesatz Thin"/>
              </a:rPr>
              <a:t>of equipment</a:t>
            </a:r>
            <a:r>
              <a:rPr sz="3900" b="0" spc="65" dirty="0">
                <a:latin typeface="Yanone Kaffeesatz Thin"/>
                <a:cs typeface="Yanone Kaffeesatz Thin"/>
              </a:rPr>
              <a:t> </a:t>
            </a:r>
            <a:r>
              <a:rPr sz="3900" b="0" spc="360" dirty="0">
                <a:latin typeface="Yanone Kaffeesatz Thin"/>
                <a:cs typeface="Yanone Kaffeesatz Thin"/>
              </a:rPr>
              <a:t>that</a:t>
            </a:r>
            <a:r>
              <a:rPr sz="3900" b="0" spc="65" dirty="0">
                <a:latin typeface="Yanone Kaffeesatz Thin"/>
                <a:cs typeface="Yanone Kaffeesatz Thin"/>
              </a:rPr>
              <a:t> </a:t>
            </a:r>
            <a:r>
              <a:rPr sz="3900" b="0" spc="434" dirty="0">
                <a:latin typeface="Yanone Kaffeesatz Thin"/>
                <a:cs typeface="Yanone Kaffeesatz Thin"/>
              </a:rPr>
              <a:t>helps</a:t>
            </a:r>
            <a:r>
              <a:rPr sz="3900" b="0" spc="65" dirty="0">
                <a:latin typeface="Yanone Kaffeesatz Thin"/>
                <a:cs typeface="Yanone Kaffeesatz Thin"/>
              </a:rPr>
              <a:t> </a:t>
            </a:r>
            <a:r>
              <a:rPr sz="3900" b="0" spc="395" dirty="0">
                <a:latin typeface="Yanone Kaffeesatz Thin"/>
                <a:cs typeface="Yanone Kaffeesatz Thin"/>
              </a:rPr>
              <a:t>to</a:t>
            </a:r>
            <a:r>
              <a:rPr sz="3900" b="0" spc="65" dirty="0">
                <a:latin typeface="Yanone Kaffeesatz Thin"/>
                <a:cs typeface="Yanone Kaffeesatz Thin"/>
              </a:rPr>
              <a:t> </a:t>
            </a:r>
            <a:r>
              <a:rPr sz="3900" b="0" spc="434" dirty="0">
                <a:latin typeface="Yanone Kaffeesatz Thin"/>
                <a:cs typeface="Yanone Kaffeesatz Thin"/>
              </a:rPr>
              <a:t>prevent</a:t>
            </a:r>
            <a:r>
              <a:rPr sz="3900" b="0" spc="65" dirty="0">
                <a:latin typeface="Yanone Kaffeesatz Thin"/>
                <a:cs typeface="Yanone Kaffeesatz Thin"/>
              </a:rPr>
              <a:t> </a:t>
            </a:r>
            <a:r>
              <a:rPr sz="3900" b="0" spc="320" dirty="0">
                <a:latin typeface="Yanone Kaffeesatz Thin"/>
                <a:cs typeface="Yanone Kaffeesatz Thin"/>
              </a:rPr>
              <a:t>injury</a:t>
            </a:r>
            <a:r>
              <a:rPr sz="3900" b="0" spc="65" dirty="0">
                <a:latin typeface="Yanone Kaffeesatz Thin"/>
                <a:cs typeface="Yanone Kaffeesatz Thin"/>
              </a:rPr>
              <a:t> </a:t>
            </a:r>
            <a:r>
              <a:rPr sz="3900" b="0" spc="509" dirty="0">
                <a:latin typeface="Yanone Kaffeesatz Thin"/>
                <a:cs typeface="Yanone Kaffeesatz Thin"/>
              </a:rPr>
              <a:t>occurrence</a:t>
            </a:r>
            <a:r>
              <a:rPr sz="3900" b="0" spc="65" dirty="0">
                <a:latin typeface="Yanone Kaffeesatz Thin"/>
                <a:cs typeface="Yanone Kaffeesatz Thin"/>
              </a:rPr>
              <a:t> </a:t>
            </a:r>
            <a:r>
              <a:rPr sz="3900" b="0" spc="480" dirty="0">
                <a:latin typeface="Yanone Kaffeesatz Thin"/>
                <a:cs typeface="Yanone Kaffeesatz Thin"/>
              </a:rPr>
              <a:t>owing</a:t>
            </a:r>
            <a:r>
              <a:rPr sz="3900" b="0" spc="65" dirty="0">
                <a:latin typeface="Yanone Kaffeesatz Thin"/>
                <a:cs typeface="Yanone Kaffeesatz Thin"/>
              </a:rPr>
              <a:t> </a:t>
            </a:r>
            <a:r>
              <a:rPr sz="3900" b="0" spc="370" dirty="0">
                <a:latin typeface="Yanone Kaffeesatz Thin"/>
                <a:cs typeface="Yanone Kaffeesatz Thin"/>
              </a:rPr>
              <a:t>to </a:t>
            </a:r>
            <a:r>
              <a:rPr sz="3900" b="0" spc="434" dirty="0">
                <a:latin typeface="Yanone Kaffeesatz Thin"/>
                <a:cs typeface="Yanone Kaffeesatz Thin"/>
              </a:rPr>
              <a:t>unintended</a:t>
            </a:r>
            <a:r>
              <a:rPr sz="3900" b="0" spc="70" dirty="0">
                <a:latin typeface="Yanone Kaffeesatz Thin"/>
                <a:cs typeface="Yanone Kaffeesatz Thin"/>
              </a:rPr>
              <a:t> </a:t>
            </a:r>
            <a:r>
              <a:rPr sz="3900" b="0" spc="480" dirty="0">
                <a:latin typeface="Yanone Kaffeesatz Thin"/>
                <a:cs typeface="Yanone Kaffeesatz Thin"/>
              </a:rPr>
              <a:t>needle</a:t>
            </a:r>
            <a:r>
              <a:rPr sz="3900" b="0" spc="75" dirty="0">
                <a:latin typeface="Yanone Kaffeesatz Thin"/>
                <a:cs typeface="Yanone Kaffeesatz Thin"/>
              </a:rPr>
              <a:t> </a:t>
            </a:r>
            <a:r>
              <a:rPr sz="3900" b="0" spc="409" dirty="0">
                <a:latin typeface="Yanone Kaffeesatz Thin"/>
                <a:cs typeface="Yanone Kaffeesatz Thin"/>
              </a:rPr>
              <a:t>pricks.</a:t>
            </a:r>
            <a:r>
              <a:rPr sz="3900" b="0" spc="75" dirty="0">
                <a:latin typeface="Yanone Kaffeesatz Thin"/>
                <a:cs typeface="Yanone Kaffeesatz Thin"/>
              </a:rPr>
              <a:t> </a:t>
            </a:r>
            <a:r>
              <a:rPr sz="3900" b="0" spc="555" dirty="0">
                <a:latin typeface="Yanone Kaffeesatz Thin"/>
                <a:cs typeface="Yanone Kaffeesatz Thin"/>
              </a:rPr>
              <a:t>These</a:t>
            </a:r>
            <a:r>
              <a:rPr sz="3900" b="0" spc="75" dirty="0">
                <a:latin typeface="Yanone Kaffeesatz Thin"/>
                <a:cs typeface="Yanone Kaffeesatz Thin"/>
              </a:rPr>
              <a:t> </a:t>
            </a:r>
            <a:r>
              <a:rPr sz="3900" b="0" spc="480" dirty="0">
                <a:latin typeface="Yanone Kaffeesatz Thin"/>
                <a:cs typeface="Yanone Kaffeesatz Thin"/>
              </a:rPr>
              <a:t>devices</a:t>
            </a:r>
            <a:r>
              <a:rPr sz="3900" b="0" spc="75" dirty="0">
                <a:latin typeface="Yanone Kaffeesatz Thin"/>
                <a:cs typeface="Yanone Kaffeesatz Thin"/>
              </a:rPr>
              <a:t> </a:t>
            </a:r>
            <a:r>
              <a:rPr sz="3900" b="0" spc="455" dirty="0">
                <a:latin typeface="Yanone Kaffeesatz Thin"/>
                <a:cs typeface="Yanone Kaffeesatz Thin"/>
              </a:rPr>
              <a:t>are</a:t>
            </a:r>
            <a:r>
              <a:rPr sz="3900" b="0" spc="70" dirty="0">
                <a:latin typeface="Yanone Kaffeesatz Thin"/>
                <a:cs typeface="Yanone Kaffeesatz Thin"/>
              </a:rPr>
              <a:t> </a:t>
            </a:r>
            <a:r>
              <a:rPr sz="3900" b="0" spc="405" dirty="0">
                <a:latin typeface="Yanone Kaffeesatz Thin"/>
                <a:cs typeface="Yanone Kaffeesatz Thin"/>
              </a:rPr>
              <a:t>retractable </a:t>
            </a:r>
            <a:r>
              <a:rPr sz="3900" b="0" spc="480" dirty="0">
                <a:latin typeface="Yanone Kaffeesatz Thin"/>
                <a:cs typeface="Yanone Kaffeesatz Thin"/>
              </a:rPr>
              <a:t>needle</a:t>
            </a:r>
            <a:r>
              <a:rPr sz="3900" b="0" spc="65" dirty="0">
                <a:latin typeface="Yanone Kaffeesatz Thin"/>
                <a:cs typeface="Yanone Kaffeesatz Thin"/>
              </a:rPr>
              <a:t> </a:t>
            </a:r>
            <a:r>
              <a:rPr sz="3900" b="0" spc="405" dirty="0">
                <a:latin typeface="Yanone Kaffeesatz Thin"/>
                <a:cs typeface="Yanone Kaffeesatz Thin"/>
              </a:rPr>
              <a:t>features,</a:t>
            </a:r>
            <a:r>
              <a:rPr sz="3900" b="0" spc="70" dirty="0">
                <a:latin typeface="Yanone Kaffeesatz Thin"/>
                <a:cs typeface="Yanone Kaffeesatz Thin"/>
              </a:rPr>
              <a:t> </a:t>
            </a:r>
            <a:r>
              <a:rPr sz="3900" b="0" spc="505" dirty="0">
                <a:latin typeface="Yanone Kaffeesatz Thin"/>
                <a:cs typeface="Yanone Kaffeesatz Thin"/>
              </a:rPr>
              <a:t>which</a:t>
            </a:r>
            <a:r>
              <a:rPr sz="3900" b="0" spc="70" dirty="0">
                <a:latin typeface="Yanone Kaffeesatz Thin"/>
                <a:cs typeface="Yanone Kaffeesatz Thin"/>
              </a:rPr>
              <a:t> </a:t>
            </a:r>
            <a:r>
              <a:rPr sz="3900" b="0" spc="455" dirty="0">
                <a:latin typeface="Yanone Kaffeesatz Thin"/>
                <a:cs typeface="Yanone Kaffeesatz Thin"/>
              </a:rPr>
              <a:t>are</a:t>
            </a:r>
            <a:r>
              <a:rPr sz="3900" b="0" spc="70" dirty="0">
                <a:latin typeface="Yanone Kaffeesatz Thin"/>
                <a:cs typeface="Yanone Kaffeesatz Thin"/>
              </a:rPr>
              <a:t> </a:t>
            </a:r>
            <a:r>
              <a:rPr sz="3900" b="0" spc="420" dirty="0">
                <a:latin typeface="Yanone Kaffeesatz Thin"/>
                <a:cs typeface="Yanone Kaffeesatz Thin"/>
              </a:rPr>
              <a:t>automatically</a:t>
            </a:r>
            <a:r>
              <a:rPr sz="3900" b="0" spc="65" dirty="0">
                <a:latin typeface="Yanone Kaffeesatz Thin"/>
                <a:cs typeface="Yanone Kaffeesatz Thin"/>
              </a:rPr>
              <a:t> </a:t>
            </a:r>
            <a:r>
              <a:rPr sz="3900" b="0" spc="425" dirty="0">
                <a:latin typeface="Yanone Kaffeesatz Thin"/>
                <a:cs typeface="Yanone Kaffeesatz Thin"/>
              </a:rPr>
              <a:t>retracted</a:t>
            </a:r>
            <a:r>
              <a:rPr sz="3900" b="0" spc="70" dirty="0">
                <a:latin typeface="Yanone Kaffeesatz Thin"/>
                <a:cs typeface="Yanone Kaffeesatz Thin"/>
              </a:rPr>
              <a:t> </a:t>
            </a:r>
            <a:r>
              <a:rPr sz="3900" b="0" spc="405" dirty="0">
                <a:latin typeface="Yanone Kaffeesatz Thin"/>
                <a:cs typeface="Yanone Kaffeesatz Thin"/>
              </a:rPr>
              <a:t>after</a:t>
            </a:r>
            <a:r>
              <a:rPr sz="3900" b="0" spc="70" dirty="0">
                <a:latin typeface="Yanone Kaffeesatz Thin"/>
                <a:cs typeface="Yanone Kaffeesatz Thin"/>
              </a:rPr>
              <a:t> </a:t>
            </a:r>
            <a:r>
              <a:rPr sz="3900" b="0" spc="400" dirty="0">
                <a:latin typeface="Yanone Kaffeesatz Thin"/>
                <a:cs typeface="Yanone Kaffeesatz Thin"/>
              </a:rPr>
              <a:t>the </a:t>
            </a:r>
            <a:r>
              <a:rPr sz="3900" b="0" spc="490" dirty="0">
                <a:latin typeface="Yanone Kaffeesatz Thin"/>
                <a:cs typeface="Yanone Kaffeesatz Thin"/>
              </a:rPr>
              <a:t>completion</a:t>
            </a:r>
            <a:r>
              <a:rPr sz="3900" b="0" spc="80" dirty="0">
                <a:latin typeface="Yanone Kaffeesatz Thin"/>
                <a:cs typeface="Yanone Kaffeesatz Thin"/>
              </a:rPr>
              <a:t> </a:t>
            </a:r>
            <a:r>
              <a:rPr sz="3900" b="0" spc="500" dirty="0">
                <a:latin typeface="Yanone Kaffeesatz Thin"/>
                <a:cs typeface="Yanone Kaffeesatz Thin"/>
              </a:rPr>
              <a:t>of</a:t>
            </a:r>
            <a:r>
              <a:rPr sz="3900" b="0" spc="80" dirty="0">
                <a:latin typeface="Yanone Kaffeesatz Thin"/>
                <a:cs typeface="Yanone Kaffeesatz Thin"/>
              </a:rPr>
              <a:t> </a:t>
            </a:r>
            <a:r>
              <a:rPr sz="3900" b="0" spc="409" dirty="0">
                <a:latin typeface="Yanone Kaffeesatz Thin"/>
                <a:cs typeface="Yanone Kaffeesatz Thin"/>
              </a:rPr>
              <a:t>injection.</a:t>
            </a:r>
            <a:r>
              <a:rPr sz="3900" b="0" spc="80" dirty="0">
                <a:latin typeface="Yanone Kaffeesatz Thin"/>
                <a:cs typeface="Yanone Kaffeesatz Thin"/>
              </a:rPr>
              <a:t> </a:t>
            </a:r>
            <a:r>
              <a:rPr sz="3900" b="0" spc="465" dirty="0">
                <a:latin typeface="Yanone Kaffeesatz Thin"/>
                <a:cs typeface="Yanone Kaffeesatz Thin"/>
              </a:rPr>
              <a:t>Needlestick</a:t>
            </a:r>
            <a:r>
              <a:rPr sz="3900" b="0" spc="80" dirty="0">
                <a:latin typeface="Yanone Kaffeesatz Thin"/>
                <a:cs typeface="Yanone Kaffeesatz Thin"/>
              </a:rPr>
              <a:t> </a:t>
            </a:r>
            <a:r>
              <a:rPr sz="3900" b="0" spc="395" dirty="0">
                <a:latin typeface="Yanone Kaffeesatz Thin"/>
                <a:cs typeface="Yanone Kaffeesatz Thin"/>
              </a:rPr>
              <a:t>safety</a:t>
            </a:r>
            <a:r>
              <a:rPr sz="3900" b="0" spc="85" dirty="0">
                <a:latin typeface="Yanone Kaffeesatz Thin"/>
                <a:cs typeface="Yanone Kaffeesatz Thin"/>
              </a:rPr>
              <a:t> </a:t>
            </a:r>
            <a:r>
              <a:rPr sz="3900" b="0" spc="415" dirty="0">
                <a:latin typeface="Yanone Kaffeesatz Thin"/>
                <a:cs typeface="Yanone Kaffeesatz Thin"/>
              </a:rPr>
              <a:t>injection</a:t>
            </a:r>
            <a:r>
              <a:rPr sz="3900" b="0" spc="80" dirty="0">
                <a:latin typeface="Yanone Kaffeesatz Thin"/>
                <a:cs typeface="Yanone Kaffeesatz Thin"/>
              </a:rPr>
              <a:t> </a:t>
            </a:r>
            <a:r>
              <a:rPr sz="3900" b="0" spc="470" dirty="0">
                <a:latin typeface="Yanone Kaffeesatz Thin"/>
                <a:cs typeface="Yanone Kaffeesatz Thin"/>
              </a:rPr>
              <a:t>devices </a:t>
            </a:r>
            <a:r>
              <a:rPr sz="3900" b="0" spc="455" dirty="0">
                <a:latin typeface="Yanone Kaffeesatz Thin"/>
                <a:cs typeface="Yanone Kaffeesatz Thin"/>
              </a:rPr>
              <a:t>are</a:t>
            </a:r>
            <a:r>
              <a:rPr sz="3900" b="0" spc="65" dirty="0">
                <a:latin typeface="Yanone Kaffeesatz Thin"/>
                <a:cs typeface="Yanone Kaffeesatz Thin"/>
              </a:rPr>
              <a:t> </a:t>
            </a:r>
            <a:r>
              <a:rPr sz="3900" b="0" spc="490" dirty="0">
                <a:latin typeface="Yanone Kaffeesatz Thin"/>
                <a:cs typeface="Yanone Kaffeesatz Thin"/>
              </a:rPr>
              <a:t>an</a:t>
            </a:r>
            <a:r>
              <a:rPr sz="3900" b="0" spc="65" dirty="0">
                <a:latin typeface="Yanone Kaffeesatz Thin"/>
                <a:cs typeface="Yanone Kaffeesatz Thin"/>
              </a:rPr>
              <a:t> </a:t>
            </a:r>
            <a:r>
              <a:rPr sz="3900" b="0" spc="430" dirty="0">
                <a:latin typeface="Yanone Kaffeesatz Thin"/>
                <a:cs typeface="Yanone Kaffeesatz Thin"/>
              </a:rPr>
              <a:t>important</a:t>
            </a:r>
            <a:r>
              <a:rPr sz="3900" b="0" spc="70" dirty="0">
                <a:latin typeface="Yanone Kaffeesatz Thin"/>
                <a:cs typeface="Yanone Kaffeesatz Thin"/>
              </a:rPr>
              <a:t> </a:t>
            </a:r>
            <a:r>
              <a:rPr sz="3900" b="0" spc="400" dirty="0">
                <a:latin typeface="Yanone Kaffeesatz Thin"/>
                <a:cs typeface="Yanone Kaffeesatz Thin"/>
              </a:rPr>
              <a:t>tool</a:t>
            </a:r>
            <a:r>
              <a:rPr sz="3900" b="0" spc="65" dirty="0">
                <a:latin typeface="Yanone Kaffeesatz Thin"/>
                <a:cs typeface="Yanone Kaffeesatz Thin"/>
              </a:rPr>
              <a:t> </a:t>
            </a:r>
            <a:r>
              <a:rPr sz="3900" b="0" spc="430" dirty="0">
                <a:latin typeface="Yanone Kaffeesatz Thin"/>
                <a:cs typeface="Yanone Kaffeesatz Thin"/>
              </a:rPr>
              <a:t>for</a:t>
            </a:r>
            <a:r>
              <a:rPr sz="3900" b="0" spc="70" dirty="0">
                <a:latin typeface="Yanone Kaffeesatz Thin"/>
                <a:cs typeface="Yanone Kaffeesatz Thin"/>
              </a:rPr>
              <a:t> </a:t>
            </a:r>
            <a:r>
              <a:rPr sz="3900" b="0" spc="515" dirty="0">
                <a:latin typeface="Yanone Kaffeesatz Thin"/>
                <a:cs typeface="Yanone Kaffeesatz Thin"/>
              </a:rPr>
              <a:t>a</a:t>
            </a:r>
            <a:r>
              <a:rPr sz="3900" b="0" spc="65" dirty="0">
                <a:latin typeface="Yanone Kaffeesatz Thin"/>
                <a:cs typeface="Yanone Kaffeesatz Thin"/>
              </a:rPr>
              <a:t> </a:t>
            </a:r>
            <a:r>
              <a:rPr sz="3900" b="0" spc="455" dirty="0">
                <a:latin typeface="Yanone Kaffeesatz Thin"/>
                <a:cs typeface="Yanone Kaffeesatz Thin"/>
              </a:rPr>
              <a:t>healthcare</a:t>
            </a:r>
            <a:r>
              <a:rPr sz="3900" b="0" spc="65" dirty="0">
                <a:latin typeface="Yanone Kaffeesatz Thin"/>
                <a:cs typeface="Yanone Kaffeesatz Thin"/>
              </a:rPr>
              <a:t> </a:t>
            </a:r>
            <a:r>
              <a:rPr sz="3900" b="0" spc="450" dirty="0">
                <a:latin typeface="Yanone Kaffeesatz Thin"/>
                <a:cs typeface="Yanone Kaffeesatz Thin"/>
              </a:rPr>
              <a:t>worker</a:t>
            </a:r>
            <a:r>
              <a:rPr sz="3900" b="0" spc="70" dirty="0">
                <a:latin typeface="Yanone Kaffeesatz Thin"/>
                <a:cs typeface="Yanone Kaffeesatz Thin"/>
              </a:rPr>
              <a:t> </a:t>
            </a:r>
            <a:r>
              <a:rPr sz="3900" b="0" spc="395" dirty="0">
                <a:latin typeface="Yanone Kaffeesatz Thin"/>
                <a:cs typeface="Yanone Kaffeesatz Thin"/>
              </a:rPr>
              <a:t>to</a:t>
            </a:r>
            <a:r>
              <a:rPr sz="3900" b="0" spc="65" dirty="0">
                <a:latin typeface="Yanone Kaffeesatz Thin"/>
                <a:cs typeface="Yanone Kaffeesatz Thin"/>
              </a:rPr>
              <a:t> </a:t>
            </a:r>
            <a:r>
              <a:rPr sz="3900" b="0" spc="434" dirty="0">
                <a:latin typeface="Yanone Kaffeesatz Thin"/>
                <a:cs typeface="Yanone Kaffeesatz Thin"/>
              </a:rPr>
              <a:t>protect</a:t>
            </a:r>
            <a:r>
              <a:rPr sz="3900" b="0" spc="70" dirty="0">
                <a:latin typeface="Yanone Kaffeesatz Thin"/>
                <a:cs typeface="Yanone Kaffeesatz Thin"/>
              </a:rPr>
              <a:t> </a:t>
            </a:r>
            <a:r>
              <a:rPr sz="3900" b="0" spc="505" dirty="0">
                <a:latin typeface="Yanone Kaffeesatz Thin"/>
                <a:cs typeface="Yanone Kaffeesatz Thin"/>
              </a:rPr>
              <a:t>from </a:t>
            </a:r>
            <a:r>
              <a:rPr sz="3900" b="0" spc="345" dirty="0">
                <a:latin typeface="Yanone Kaffeesatz Thin"/>
                <a:cs typeface="Yanone Kaffeesatz Thin"/>
              </a:rPr>
              <a:t>injuries.</a:t>
            </a:r>
            <a:endParaRPr sz="39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29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654524" y="3237280"/>
            <a:ext cx="8855075" cy="7049770"/>
            <a:chOff x="654524" y="3237280"/>
            <a:chExt cx="8855075" cy="704977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8367" y="7991794"/>
              <a:ext cx="8343899" cy="229520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8367" y="7991794"/>
              <a:ext cx="8343899" cy="156673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8367" y="7991794"/>
              <a:ext cx="8343899" cy="65842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54524" y="7722199"/>
              <a:ext cx="8855075" cy="1762125"/>
            </a:xfrm>
            <a:custGeom>
              <a:avLst/>
              <a:gdLst/>
              <a:ahLst/>
              <a:cxnLst/>
              <a:rect l="l" t="t" r="r" b="b"/>
              <a:pathLst>
                <a:path w="8855075" h="1762125">
                  <a:moveTo>
                    <a:pt x="8569127" y="1761679"/>
                  </a:moveTo>
                  <a:lnTo>
                    <a:pt x="285710" y="1761679"/>
                  </a:lnTo>
                  <a:lnTo>
                    <a:pt x="239399" y="1757942"/>
                  </a:lnTo>
                  <a:lnTo>
                    <a:pt x="195430" y="1747113"/>
                  </a:lnTo>
                  <a:lnTo>
                    <a:pt x="154430" y="1729783"/>
                  </a:lnTo>
                  <a:lnTo>
                    <a:pt x="116989" y="1706543"/>
                  </a:lnTo>
                  <a:lnTo>
                    <a:pt x="83693" y="1677980"/>
                  </a:lnTo>
                  <a:lnTo>
                    <a:pt x="55132" y="1644684"/>
                  </a:lnTo>
                  <a:lnTo>
                    <a:pt x="31894" y="1607242"/>
                  </a:lnTo>
                  <a:lnTo>
                    <a:pt x="14567" y="1566243"/>
                  </a:lnTo>
                  <a:lnTo>
                    <a:pt x="3739" y="1522277"/>
                  </a:lnTo>
                  <a:lnTo>
                    <a:pt x="0" y="1475932"/>
                  </a:lnTo>
                  <a:lnTo>
                    <a:pt x="0" y="285749"/>
                  </a:lnTo>
                  <a:lnTo>
                    <a:pt x="3739" y="239397"/>
                  </a:lnTo>
                  <a:lnTo>
                    <a:pt x="14567" y="195426"/>
                  </a:lnTo>
                  <a:lnTo>
                    <a:pt x="31894" y="154426"/>
                  </a:lnTo>
                  <a:lnTo>
                    <a:pt x="55132" y="116985"/>
                  </a:lnTo>
                  <a:lnTo>
                    <a:pt x="83693" y="83690"/>
                  </a:lnTo>
                  <a:lnTo>
                    <a:pt x="116989" y="55130"/>
                  </a:lnTo>
                  <a:lnTo>
                    <a:pt x="154430" y="31892"/>
                  </a:lnTo>
                  <a:lnTo>
                    <a:pt x="195430" y="14566"/>
                  </a:lnTo>
                  <a:lnTo>
                    <a:pt x="239399" y="3739"/>
                  </a:lnTo>
                  <a:lnTo>
                    <a:pt x="285747" y="0"/>
                  </a:lnTo>
                  <a:lnTo>
                    <a:pt x="8569090" y="0"/>
                  </a:lnTo>
                  <a:lnTo>
                    <a:pt x="8615441" y="3739"/>
                  </a:lnTo>
                  <a:lnTo>
                    <a:pt x="8659411" y="14566"/>
                  </a:lnTo>
                  <a:lnTo>
                    <a:pt x="8700411" y="31892"/>
                  </a:lnTo>
                  <a:lnTo>
                    <a:pt x="8737853" y="55130"/>
                  </a:lnTo>
                  <a:lnTo>
                    <a:pt x="8771148" y="83690"/>
                  </a:lnTo>
                  <a:lnTo>
                    <a:pt x="8799708" y="116985"/>
                  </a:lnTo>
                  <a:lnTo>
                    <a:pt x="8822945" y="154426"/>
                  </a:lnTo>
                  <a:lnTo>
                    <a:pt x="8840271" y="195426"/>
                  </a:lnTo>
                  <a:lnTo>
                    <a:pt x="8851098" y="239397"/>
                  </a:lnTo>
                  <a:lnTo>
                    <a:pt x="8854838" y="285749"/>
                  </a:lnTo>
                  <a:lnTo>
                    <a:pt x="8854838" y="1475932"/>
                  </a:lnTo>
                  <a:lnTo>
                    <a:pt x="8851098" y="1522277"/>
                  </a:lnTo>
                  <a:lnTo>
                    <a:pt x="8840271" y="1566243"/>
                  </a:lnTo>
                  <a:lnTo>
                    <a:pt x="8822945" y="1607242"/>
                  </a:lnTo>
                  <a:lnTo>
                    <a:pt x="8799708" y="1644684"/>
                  </a:lnTo>
                  <a:lnTo>
                    <a:pt x="8771148" y="1677980"/>
                  </a:lnTo>
                  <a:lnTo>
                    <a:pt x="8737853" y="1706543"/>
                  </a:lnTo>
                  <a:lnTo>
                    <a:pt x="8700411" y="1729783"/>
                  </a:lnTo>
                  <a:lnTo>
                    <a:pt x="8659411" y="1747113"/>
                  </a:lnTo>
                  <a:lnTo>
                    <a:pt x="8615441" y="1757942"/>
                  </a:lnTo>
                  <a:lnTo>
                    <a:pt x="8569127" y="1761679"/>
                  </a:lnTo>
                  <a:close/>
                </a:path>
              </a:pathLst>
            </a:custGeom>
            <a:solidFill>
              <a:srgbClr val="76AA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08367" y="5746516"/>
              <a:ext cx="8343899" cy="258993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08367" y="5746516"/>
              <a:ext cx="8343899" cy="156563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08367" y="5746516"/>
              <a:ext cx="8343899" cy="66037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54524" y="5479724"/>
              <a:ext cx="8855075" cy="1762125"/>
            </a:xfrm>
            <a:custGeom>
              <a:avLst/>
              <a:gdLst/>
              <a:ahLst/>
              <a:cxnLst/>
              <a:rect l="l" t="t" r="r" b="b"/>
              <a:pathLst>
                <a:path w="8855075" h="1762125">
                  <a:moveTo>
                    <a:pt x="8569128" y="1761679"/>
                  </a:moveTo>
                  <a:lnTo>
                    <a:pt x="285710" y="1761679"/>
                  </a:lnTo>
                  <a:lnTo>
                    <a:pt x="239399" y="1757943"/>
                  </a:lnTo>
                  <a:lnTo>
                    <a:pt x="195430" y="1747116"/>
                  </a:lnTo>
                  <a:lnTo>
                    <a:pt x="154430" y="1729789"/>
                  </a:lnTo>
                  <a:lnTo>
                    <a:pt x="116989" y="1706552"/>
                  </a:lnTo>
                  <a:lnTo>
                    <a:pt x="83693" y="1677992"/>
                  </a:lnTo>
                  <a:lnTo>
                    <a:pt x="55132" y="1644697"/>
                  </a:lnTo>
                  <a:lnTo>
                    <a:pt x="31894" y="1607255"/>
                  </a:lnTo>
                  <a:lnTo>
                    <a:pt x="14567" y="1566255"/>
                  </a:lnTo>
                  <a:lnTo>
                    <a:pt x="3739" y="1522285"/>
                  </a:lnTo>
                  <a:lnTo>
                    <a:pt x="0" y="1475932"/>
                  </a:lnTo>
                  <a:lnTo>
                    <a:pt x="0" y="285749"/>
                  </a:lnTo>
                  <a:lnTo>
                    <a:pt x="3739" y="239397"/>
                  </a:lnTo>
                  <a:lnTo>
                    <a:pt x="14567" y="195426"/>
                  </a:lnTo>
                  <a:lnTo>
                    <a:pt x="31894" y="154426"/>
                  </a:lnTo>
                  <a:lnTo>
                    <a:pt x="55132" y="116985"/>
                  </a:lnTo>
                  <a:lnTo>
                    <a:pt x="83693" y="83690"/>
                  </a:lnTo>
                  <a:lnTo>
                    <a:pt x="116989" y="55130"/>
                  </a:lnTo>
                  <a:lnTo>
                    <a:pt x="154430" y="31892"/>
                  </a:lnTo>
                  <a:lnTo>
                    <a:pt x="195430" y="14566"/>
                  </a:lnTo>
                  <a:lnTo>
                    <a:pt x="239399" y="3739"/>
                  </a:lnTo>
                  <a:lnTo>
                    <a:pt x="285748" y="0"/>
                  </a:lnTo>
                  <a:lnTo>
                    <a:pt x="8569090" y="0"/>
                  </a:lnTo>
                  <a:lnTo>
                    <a:pt x="8615441" y="3739"/>
                  </a:lnTo>
                  <a:lnTo>
                    <a:pt x="8659411" y="14566"/>
                  </a:lnTo>
                  <a:lnTo>
                    <a:pt x="8700411" y="31892"/>
                  </a:lnTo>
                  <a:lnTo>
                    <a:pt x="8737853" y="55130"/>
                  </a:lnTo>
                  <a:lnTo>
                    <a:pt x="8771148" y="83690"/>
                  </a:lnTo>
                  <a:lnTo>
                    <a:pt x="8799708" y="116985"/>
                  </a:lnTo>
                  <a:lnTo>
                    <a:pt x="8822945" y="154426"/>
                  </a:lnTo>
                  <a:lnTo>
                    <a:pt x="8840271" y="195426"/>
                  </a:lnTo>
                  <a:lnTo>
                    <a:pt x="8851098" y="239397"/>
                  </a:lnTo>
                  <a:lnTo>
                    <a:pt x="8854838" y="285749"/>
                  </a:lnTo>
                  <a:lnTo>
                    <a:pt x="8854838" y="1475932"/>
                  </a:lnTo>
                  <a:lnTo>
                    <a:pt x="8851098" y="1522285"/>
                  </a:lnTo>
                  <a:lnTo>
                    <a:pt x="8840271" y="1566255"/>
                  </a:lnTo>
                  <a:lnTo>
                    <a:pt x="8822945" y="1607255"/>
                  </a:lnTo>
                  <a:lnTo>
                    <a:pt x="8799708" y="1644697"/>
                  </a:lnTo>
                  <a:lnTo>
                    <a:pt x="8771148" y="1677992"/>
                  </a:lnTo>
                  <a:lnTo>
                    <a:pt x="8737853" y="1706552"/>
                  </a:lnTo>
                  <a:lnTo>
                    <a:pt x="8700411" y="1729789"/>
                  </a:lnTo>
                  <a:lnTo>
                    <a:pt x="8659411" y="1747116"/>
                  </a:lnTo>
                  <a:lnTo>
                    <a:pt x="8615441" y="1757943"/>
                  </a:lnTo>
                  <a:lnTo>
                    <a:pt x="8569128" y="1761679"/>
                  </a:lnTo>
                  <a:close/>
                </a:path>
              </a:pathLst>
            </a:custGeom>
            <a:solidFill>
              <a:srgbClr val="76AA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08367" y="3504925"/>
              <a:ext cx="8343899" cy="258993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08367" y="3504925"/>
              <a:ext cx="8343899" cy="156694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8367" y="3504925"/>
              <a:ext cx="8343899" cy="65864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54524" y="3237280"/>
              <a:ext cx="8855075" cy="1762125"/>
            </a:xfrm>
            <a:custGeom>
              <a:avLst/>
              <a:gdLst/>
              <a:ahLst/>
              <a:cxnLst/>
              <a:rect l="l" t="t" r="r" b="b"/>
              <a:pathLst>
                <a:path w="8855075" h="1762125">
                  <a:moveTo>
                    <a:pt x="8569128" y="1761679"/>
                  </a:moveTo>
                  <a:lnTo>
                    <a:pt x="285709" y="1761679"/>
                  </a:lnTo>
                  <a:lnTo>
                    <a:pt x="239399" y="1757942"/>
                  </a:lnTo>
                  <a:lnTo>
                    <a:pt x="195430" y="1747113"/>
                  </a:lnTo>
                  <a:lnTo>
                    <a:pt x="154430" y="1729784"/>
                  </a:lnTo>
                  <a:lnTo>
                    <a:pt x="116989" y="1706543"/>
                  </a:lnTo>
                  <a:lnTo>
                    <a:pt x="83693" y="1677980"/>
                  </a:lnTo>
                  <a:lnTo>
                    <a:pt x="55132" y="1644684"/>
                  </a:lnTo>
                  <a:lnTo>
                    <a:pt x="31894" y="1607242"/>
                  </a:lnTo>
                  <a:lnTo>
                    <a:pt x="14567" y="1566244"/>
                  </a:lnTo>
                  <a:lnTo>
                    <a:pt x="3739" y="1522278"/>
                  </a:lnTo>
                  <a:lnTo>
                    <a:pt x="0" y="1475933"/>
                  </a:lnTo>
                  <a:lnTo>
                    <a:pt x="0" y="285749"/>
                  </a:lnTo>
                  <a:lnTo>
                    <a:pt x="3739" y="239397"/>
                  </a:lnTo>
                  <a:lnTo>
                    <a:pt x="14567" y="195426"/>
                  </a:lnTo>
                  <a:lnTo>
                    <a:pt x="31894" y="154426"/>
                  </a:lnTo>
                  <a:lnTo>
                    <a:pt x="55132" y="116985"/>
                  </a:lnTo>
                  <a:lnTo>
                    <a:pt x="83693" y="83690"/>
                  </a:lnTo>
                  <a:lnTo>
                    <a:pt x="116989" y="55130"/>
                  </a:lnTo>
                  <a:lnTo>
                    <a:pt x="154430" y="31892"/>
                  </a:lnTo>
                  <a:lnTo>
                    <a:pt x="195430" y="14566"/>
                  </a:lnTo>
                  <a:lnTo>
                    <a:pt x="239399" y="3739"/>
                  </a:lnTo>
                  <a:lnTo>
                    <a:pt x="285749" y="0"/>
                  </a:lnTo>
                  <a:lnTo>
                    <a:pt x="8569089" y="0"/>
                  </a:lnTo>
                  <a:lnTo>
                    <a:pt x="8615441" y="3739"/>
                  </a:lnTo>
                  <a:lnTo>
                    <a:pt x="8659411" y="14566"/>
                  </a:lnTo>
                  <a:lnTo>
                    <a:pt x="8700411" y="31892"/>
                  </a:lnTo>
                  <a:lnTo>
                    <a:pt x="8737853" y="55130"/>
                  </a:lnTo>
                  <a:lnTo>
                    <a:pt x="8771148" y="83690"/>
                  </a:lnTo>
                  <a:lnTo>
                    <a:pt x="8799708" y="116985"/>
                  </a:lnTo>
                  <a:lnTo>
                    <a:pt x="8822945" y="154426"/>
                  </a:lnTo>
                  <a:lnTo>
                    <a:pt x="8840271" y="195426"/>
                  </a:lnTo>
                  <a:lnTo>
                    <a:pt x="8851098" y="239397"/>
                  </a:lnTo>
                  <a:lnTo>
                    <a:pt x="8854838" y="285749"/>
                  </a:lnTo>
                  <a:lnTo>
                    <a:pt x="8854838" y="1475933"/>
                  </a:lnTo>
                  <a:lnTo>
                    <a:pt x="8851098" y="1522278"/>
                  </a:lnTo>
                  <a:lnTo>
                    <a:pt x="8840271" y="1566244"/>
                  </a:lnTo>
                  <a:lnTo>
                    <a:pt x="8822945" y="1607242"/>
                  </a:lnTo>
                  <a:lnTo>
                    <a:pt x="8799708" y="1644684"/>
                  </a:lnTo>
                  <a:lnTo>
                    <a:pt x="8771148" y="1677980"/>
                  </a:lnTo>
                  <a:lnTo>
                    <a:pt x="8737853" y="1706543"/>
                  </a:lnTo>
                  <a:lnTo>
                    <a:pt x="8700411" y="1729784"/>
                  </a:lnTo>
                  <a:lnTo>
                    <a:pt x="8659411" y="1747113"/>
                  </a:lnTo>
                  <a:lnTo>
                    <a:pt x="8615441" y="1757942"/>
                  </a:lnTo>
                  <a:lnTo>
                    <a:pt x="8569128" y="1761679"/>
                  </a:lnTo>
                  <a:close/>
                </a:path>
              </a:pathLst>
            </a:custGeom>
            <a:solidFill>
              <a:srgbClr val="76AA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490939" y="3655140"/>
              <a:ext cx="0" cy="926465"/>
            </a:xfrm>
            <a:custGeom>
              <a:avLst/>
              <a:gdLst/>
              <a:ahLst/>
              <a:cxnLst/>
              <a:rect l="l" t="t" r="r" b="b"/>
              <a:pathLst>
                <a:path h="926464">
                  <a:moveTo>
                    <a:pt x="0" y="925911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490939" y="5897584"/>
              <a:ext cx="0" cy="926465"/>
            </a:xfrm>
            <a:custGeom>
              <a:avLst/>
              <a:gdLst/>
              <a:ahLst/>
              <a:cxnLst/>
              <a:rect l="l" t="t" r="r" b="b"/>
              <a:pathLst>
                <a:path h="926465">
                  <a:moveTo>
                    <a:pt x="0" y="925911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490939" y="8140058"/>
              <a:ext cx="0" cy="926465"/>
            </a:xfrm>
            <a:custGeom>
              <a:avLst/>
              <a:gdLst/>
              <a:ahLst/>
              <a:cxnLst/>
              <a:rect l="l" t="t" r="r" b="b"/>
              <a:pathLst>
                <a:path h="926465">
                  <a:moveTo>
                    <a:pt x="0" y="925911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4359204" y="3358195"/>
            <a:ext cx="3067050" cy="1381760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75"/>
              </a:spcBef>
            </a:pPr>
            <a:r>
              <a:rPr sz="3800" b="1" spc="75" dirty="0">
                <a:latin typeface="Trebuchet MS"/>
                <a:cs typeface="Trebuchet MS"/>
              </a:rPr>
              <a:t>MARKET</a:t>
            </a:r>
            <a:r>
              <a:rPr sz="3800" b="1" spc="-140" dirty="0">
                <a:latin typeface="Trebuchet MS"/>
                <a:cs typeface="Trebuchet MS"/>
              </a:rPr>
              <a:t> </a:t>
            </a:r>
            <a:r>
              <a:rPr sz="3800" b="1" spc="145" dirty="0">
                <a:latin typeface="Trebuchet MS"/>
                <a:cs typeface="Trebuchet MS"/>
              </a:rPr>
              <a:t>SIZE</a:t>
            </a:r>
            <a:endParaRPr sz="3800">
              <a:latin typeface="Trebuchet MS"/>
              <a:cs typeface="Trebuchet MS"/>
            </a:endParaRPr>
          </a:p>
          <a:p>
            <a:pPr marL="331470">
              <a:lnSpc>
                <a:spcPct val="100000"/>
              </a:lnSpc>
              <a:spcBef>
                <a:spcPts val="780"/>
              </a:spcBef>
            </a:pPr>
            <a:r>
              <a:rPr sz="3800" b="1" spc="-330" dirty="0">
                <a:latin typeface="Trebuchet MS"/>
                <a:cs typeface="Trebuchet MS"/>
              </a:rPr>
              <a:t>1.26</a:t>
            </a:r>
            <a:r>
              <a:rPr sz="3800" b="1" spc="-130" dirty="0">
                <a:latin typeface="Trebuchet MS"/>
                <a:cs typeface="Trebuchet MS"/>
              </a:rPr>
              <a:t> </a:t>
            </a:r>
            <a:r>
              <a:rPr sz="3800" b="1" spc="-10" dirty="0">
                <a:latin typeface="Trebuchet MS"/>
                <a:cs typeface="Trebuchet MS"/>
              </a:rPr>
              <a:t>Billion</a:t>
            </a:r>
            <a:endParaRPr sz="38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659880" y="5621244"/>
            <a:ext cx="2466340" cy="1381760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75"/>
              </a:spcBef>
            </a:pPr>
            <a:r>
              <a:rPr sz="3800" b="1" spc="80" dirty="0">
                <a:latin typeface="Trebuchet MS"/>
                <a:cs typeface="Trebuchet MS"/>
              </a:rPr>
              <a:t>FORECAST</a:t>
            </a:r>
            <a:endParaRPr sz="3800">
              <a:latin typeface="Trebuchet MS"/>
              <a:cs typeface="Trebuchet MS"/>
            </a:endParaRPr>
          </a:p>
          <a:p>
            <a:pPr marL="20955">
              <a:lnSpc>
                <a:spcPct val="100000"/>
              </a:lnSpc>
              <a:spcBef>
                <a:spcPts val="780"/>
              </a:spcBef>
            </a:pPr>
            <a:r>
              <a:rPr sz="3800" b="1" spc="-290" dirty="0">
                <a:latin typeface="Trebuchet MS"/>
                <a:cs typeface="Trebuchet MS"/>
              </a:rPr>
              <a:t>1.84</a:t>
            </a:r>
            <a:r>
              <a:rPr sz="3800" b="1" spc="-135" dirty="0">
                <a:latin typeface="Trebuchet MS"/>
                <a:cs typeface="Trebuchet MS"/>
              </a:rPr>
              <a:t> </a:t>
            </a:r>
            <a:r>
              <a:rPr sz="3800" b="1" spc="-10" dirty="0">
                <a:latin typeface="Trebuchet MS"/>
                <a:cs typeface="Trebuchet MS"/>
              </a:rPr>
              <a:t>Billion</a:t>
            </a:r>
            <a:endParaRPr sz="38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257443" y="7882190"/>
            <a:ext cx="1271270" cy="1381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3660" marR="5080" indent="-61594">
              <a:lnSpc>
                <a:spcPct val="117100"/>
              </a:lnSpc>
              <a:spcBef>
                <a:spcPts val="95"/>
              </a:spcBef>
            </a:pPr>
            <a:r>
              <a:rPr sz="3800" b="1" spc="-20" dirty="0">
                <a:latin typeface="Trebuchet MS"/>
                <a:cs typeface="Trebuchet MS"/>
              </a:rPr>
              <a:t>CAGR </a:t>
            </a:r>
            <a:r>
              <a:rPr sz="3800" b="1" spc="65" dirty="0">
                <a:latin typeface="Trebuchet MS"/>
                <a:cs typeface="Trebuchet MS"/>
              </a:rPr>
              <a:t>4.8%</a:t>
            </a:r>
            <a:endParaRPr sz="380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23259" y="3866985"/>
            <a:ext cx="1148080" cy="6070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3800" b="1" spc="-20" dirty="0">
                <a:latin typeface="Trebuchet MS"/>
                <a:cs typeface="Trebuchet MS"/>
              </a:rPr>
              <a:t>2022</a:t>
            </a:r>
            <a:endParaRPr sz="380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98436" y="6082515"/>
            <a:ext cx="1146810" cy="6070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3800" b="1" spc="-20" dirty="0">
                <a:latin typeface="Trebuchet MS"/>
                <a:cs typeface="Trebuchet MS"/>
              </a:rPr>
              <a:t>2030</a:t>
            </a:r>
            <a:endParaRPr sz="380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22592" y="7863719"/>
            <a:ext cx="1349375" cy="1381760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75"/>
              </a:spcBef>
            </a:pPr>
            <a:r>
              <a:rPr sz="3800" b="1" spc="-10" dirty="0">
                <a:latin typeface="Trebuchet MS"/>
                <a:cs typeface="Trebuchet MS"/>
              </a:rPr>
              <a:t>2023-</a:t>
            </a:r>
            <a:endParaRPr sz="3800">
              <a:latin typeface="Trebuchet MS"/>
              <a:cs typeface="Trebuchet MS"/>
            </a:endParaRPr>
          </a:p>
          <a:p>
            <a:pPr marL="113664">
              <a:lnSpc>
                <a:spcPct val="100000"/>
              </a:lnSpc>
              <a:spcBef>
                <a:spcPts val="780"/>
              </a:spcBef>
            </a:pPr>
            <a:r>
              <a:rPr sz="3800" b="1" spc="-20" dirty="0">
                <a:latin typeface="Trebuchet MS"/>
                <a:cs typeface="Trebuchet MS"/>
              </a:rPr>
              <a:t>2030</a:t>
            </a:r>
            <a:endParaRPr sz="380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74694" rIns="0" bIns="0" rtlCol="0">
            <a:spAutoFit/>
          </a:bodyPr>
          <a:lstStyle/>
          <a:p>
            <a:pPr marL="5242560">
              <a:lnSpc>
                <a:spcPct val="100000"/>
              </a:lnSpc>
              <a:spcBef>
                <a:spcPts val="100"/>
              </a:spcBef>
            </a:pPr>
            <a:r>
              <a:rPr sz="7500" spc="-935" dirty="0">
                <a:latin typeface="Verdana"/>
                <a:cs typeface="Verdana"/>
              </a:rPr>
              <a:t>K</a:t>
            </a:r>
            <a:r>
              <a:rPr sz="7500" spc="-919" dirty="0">
                <a:latin typeface="Verdana"/>
                <a:cs typeface="Verdana"/>
              </a:rPr>
              <a:t>E</a:t>
            </a:r>
            <a:r>
              <a:rPr sz="7500" spc="-325" dirty="0">
                <a:latin typeface="Verdana"/>
                <a:cs typeface="Verdana"/>
              </a:rPr>
              <a:t>Y</a:t>
            </a:r>
            <a:r>
              <a:rPr sz="7500" spc="-1780" dirty="0">
                <a:latin typeface="Verdana"/>
                <a:cs typeface="Verdana"/>
              </a:rPr>
              <a:t> </a:t>
            </a:r>
            <a:r>
              <a:rPr sz="7500" spc="-1335" dirty="0">
                <a:latin typeface="Verdana"/>
                <a:cs typeface="Verdana"/>
              </a:rPr>
              <a:t>I</a:t>
            </a:r>
            <a:r>
              <a:rPr sz="7500" spc="-985" dirty="0">
                <a:latin typeface="Verdana"/>
                <a:cs typeface="Verdana"/>
              </a:rPr>
              <a:t>N</a:t>
            </a:r>
            <a:r>
              <a:rPr sz="7500" spc="-1035" dirty="0">
                <a:latin typeface="Verdana"/>
                <a:cs typeface="Verdana"/>
              </a:rPr>
              <a:t>S</a:t>
            </a:r>
            <a:r>
              <a:rPr sz="7500" spc="-1335" dirty="0">
                <a:latin typeface="Verdana"/>
                <a:cs typeface="Verdana"/>
              </a:rPr>
              <a:t>I</a:t>
            </a:r>
            <a:r>
              <a:rPr sz="7500" spc="-1015" dirty="0">
                <a:latin typeface="Verdana"/>
                <a:cs typeface="Verdana"/>
              </a:rPr>
              <a:t>G</a:t>
            </a:r>
            <a:r>
              <a:rPr sz="7500" spc="-965" dirty="0">
                <a:latin typeface="Verdana"/>
                <a:cs typeface="Verdana"/>
              </a:rPr>
              <a:t>H</a:t>
            </a:r>
            <a:r>
              <a:rPr sz="7500" spc="-990" dirty="0">
                <a:latin typeface="Verdana"/>
                <a:cs typeface="Verdana"/>
              </a:rPr>
              <a:t>T</a:t>
            </a:r>
            <a:r>
              <a:rPr sz="7500" spc="-425" dirty="0">
                <a:latin typeface="Verdana"/>
                <a:cs typeface="Verdana"/>
              </a:rPr>
              <a:t>S</a:t>
            </a:r>
            <a:endParaRPr sz="7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989079" y="2750722"/>
            <a:ext cx="13192760" cy="2715895"/>
            <a:chOff x="2989079" y="2750722"/>
            <a:chExt cx="13192760" cy="2715895"/>
          </a:xfrm>
        </p:grpSpPr>
        <p:sp>
          <p:nvSpPr>
            <p:cNvPr id="4" name="object 4"/>
            <p:cNvSpPr/>
            <p:nvPr/>
          </p:nvSpPr>
          <p:spPr>
            <a:xfrm>
              <a:off x="2989072" y="2750730"/>
              <a:ext cx="13192760" cy="2715895"/>
            </a:xfrm>
            <a:custGeom>
              <a:avLst/>
              <a:gdLst/>
              <a:ahLst/>
              <a:cxnLst/>
              <a:rect l="l" t="t" r="r" b="b"/>
              <a:pathLst>
                <a:path w="13192760" h="2715895">
                  <a:moveTo>
                    <a:pt x="13192379" y="252564"/>
                  </a:moveTo>
                  <a:lnTo>
                    <a:pt x="2360130" y="252564"/>
                  </a:lnTo>
                  <a:lnTo>
                    <a:pt x="2360130" y="0"/>
                  </a:lnTo>
                  <a:lnTo>
                    <a:pt x="0" y="0"/>
                  </a:lnTo>
                  <a:lnTo>
                    <a:pt x="0" y="2360130"/>
                  </a:lnTo>
                  <a:lnTo>
                    <a:pt x="859421" y="2360130"/>
                  </a:lnTo>
                  <a:lnTo>
                    <a:pt x="859421" y="2715310"/>
                  </a:lnTo>
                  <a:lnTo>
                    <a:pt x="13192379" y="2715310"/>
                  </a:lnTo>
                  <a:lnTo>
                    <a:pt x="13192379" y="252564"/>
                  </a:lnTo>
                  <a:close/>
                </a:path>
              </a:pathLst>
            </a:custGeom>
            <a:solidFill>
              <a:srgbClr val="76AA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158611" y="2920248"/>
              <a:ext cx="2021205" cy="2021205"/>
            </a:xfrm>
            <a:custGeom>
              <a:avLst/>
              <a:gdLst/>
              <a:ahLst/>
              <a:cxnLst/>
              <a:rect l="l" t="t" r="r" b="b"/>
              <a:pathLst>
                <a:path w="2021204" h="2021204">
                  <a:moveTo>
                    <a:pt x="2021070" y="2021070"/>
                  </a:moveTo>
                  <a:lnTo>
                    <a:pt x="0" y="2021070"/>
                  </a:lnTo>
                  <a:lnTo>
                    <a:pt x="0" y="0"/>
                  </a:lnTo>
                  <a:lnTo>
                    <a:pt x="2021070" y="0"/>
                  </a:lnTo>
                  <a:lnTo>
                    <a:pt x="2021070" y="20210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2989079" y="5890503"/>
            <a:ext cx="13192760" cy="2715895"/>
            <a:chOff x="2989079" y="5890503"/>
            <a:chExt cx="13192760" cy="2715895"/>
          </a:xfrm>
        </p:grpSpPr>
        <p:sp>
          <p:nvSpPr>
            <p:cNvPr id="7" name="object 7"/>
            <p:cNvSpPr/>
            <p:nvPr/>
          </p:nvSpPr>
          <p:spPr>
            <a:xfrm>
              <a:off x="2989072" y="5890513"/>
              <a:ext cx="13192760" cy="2715895"/>
            </a:xfrm>
            <a:custGeom>
              <a:avLst/>
              <a:gdLst/>
              <a:ahLst/>
              <a:cxnLst/>
              <a:rect l="l" t="t" r="r" b="b"/>
              <a:pathLst>
                <a:path w="13192760" h="2715895">
                  <a:moveTo>
                    <a:pt x="13192379" y="252577"/>
                  </a:moveTo>
                  <a:lnTo>
                    <a:pt x="2360130" y="252577"/>
                  </a:lnTo>
                  <a:lnTo>
                    <a:pt x="2360130" y="0"/>
                  </a:lnTo>
                  <a:lnTo>
                    <a:pt x="0" y="0"/>
                  </a:lnTo>
                  <a:lnTo>
                    <a:pt x="0" y="2360130"/>
                  </a:lnTo>
                  <a:lnTo>
                    <a:pt x="859421" y="2360130"/>
                  </a:lnTo>
                  <a:lnTo>
                    <a:pt x="859421" y="2715323"/>
                  </a:lnTo>
                  <a:lnTo>
                    <a:pt x="13192379" y="2715323"/>
                  </a:lnTo>
                  <a:lnTo>
                    <a:pt x="13192379" y="252577"/>
                  </a:lnTo>
                  <a:close/>
                </a:path>
              </a:pathLst>
            </a:custGeom>
            <a:solidFill>
              <a:srgbClr val="76AA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158611" y="6060033"/>
              <a:ext cx="2021205" cy="2021205"/>
            </a:xfrm>
            <a:custGeom>
              <a:avLst/>
              <a:gdLst/>
              <a:ahLst/>
              <a:cxnLst/>
              <a:rect l="l" t="t" r="r" b="b"/>
              <a:pathLst>
                <a:path w="2021204" h="2021204">
                  <a:moveTo>
                    <a:pt x="2021070" y="2021070"/>
                  </a:moveTo>
                  <a:lnTo>
                    <a:pt x="0" y="2021070"/>
                  </a:lnTo>
                  <a:lnTo>
                    <a:pt x="0" y="0"/>
                  </a:lnTo>
                  <a:lnTo>
                    <a:pt x="2021070" y="0"/>
                  </a:lnTo>
                  <a:lnTo>
                    <a:pt x="2021070" y="20210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00327" y="3240206"/>
            <a:ext cx="1133474" cy="1295399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3294705" y="6450966"/>
            <a:ext cx="1752600" cy="1235710"/>
            <a:chOff x="3294705" y="6450966"/>
            <a:chExt cx="1752600" cy="1235710"/>
          </a:xfrm>
        </p:grpSpPr>
        <p:sp>
          <p:nvSpPr>
            <p:cNvPr id="11" name="object 11"/>
            <p:cNvSpPr/>
            <p:nvPr/>
          </p:nvSpPr>
          <p:spPr>
            <a:xfrm>
              <a:off x="3407346" y="6451002"/>
              <a:ext cx="1527175" cy="1133475"/>
            </a:xfrm>
            <a:custGeom>
              <a:avLst/>
              <a:gdLst/>
              <a:ahLst/>
              <a:cxnLst/>
              <a:rect l="l" t="t" r="r" b="b"/>
              <a:pathLst>
                <a:path w="1527175" h="1133475">
                  <a:moveTo>
                    <a:pt x="1527060" y="620166"/>
                  </a:moveTo>
                  <a:lnTo>
                    <a:pt x="1100582" y="620166"/>
                  </a:lnTo>
                  <a:lnTo>
                    <a:pt x="1100582" y="566483"/>
                  </a:lnTo>
                  <a:lnTo>
                    <a:pt x="1445145" y="566483"/>
                  </a:lnTo>
                  <a:lnTo>
                    <a:pt x="1445145" y="143344"/>
                  </a:lnTo>
                  <a:lnTo>
                    <a:pt x="1100582" y="143344"/>
                  </a:lnTo>
                  <a:lnTo>
                    <a:pt x="1100582" y="0"/>
                  </a:lnTo>
                  <a:lnTo>
                    <a:pt x="426478" y="0"/>
                  </a:lnTo>
                  <a:lnTo>
                    <a:pt x="426478" y="143344"/>
                  </a:lnTo>
                  <a:lnTo>
                    <a:pt x="81953" y="143344"/>
                  </a:lnTo>
                  <a:lnTo>
                    <a:pt x="81953" y="566483"/>
                  </a:lnTo>
                  <a:lnTo>
                    <a:pt x="426478" y="566483"/>
                  </a:lnTo>
                  <a:lnTo>
                    <a:pt x="426478" y="620166"/>
                  </a:lnTo>
                  <a:lnTo>
                    <a:pt x="0" y="620166"/>
                  </a:lnTo>
                  <a:lnTo>
                    <a:pt x="0" y="1132992"/>
                  </a:lnTo>
                  <a:lnTo>
                    <a:pt x="426478" y="1132992"/>
                  </a:lnTo>
                  <a:lnTo>
                    <a:pt x="1100582" y="1132992"/>
                  </a:lnTo>
                  <a:lnTo>
                    <a:pt x="1527060" y="1132992"/>
                  </a:lnTo>
                  <a:lnTo>
                    <a:pt x="1527060" y="620166"/>
                  </a:lnTo>
                  <a:close/>
                </a:path>
              </a:pathLst>
            </a:custGeom>
            <a:solidFill>
              <a:srgbClr val="FAEF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407321" y="6503085"/>
              <a:ext cx="1527175" cy="1081405"/>
            </a:xfrm>
            <a:custGeom>
              <a:avLst/>
              <a:gdLst/>
              <a:ahLst/>
              <a:cxnLst/>
              <a:rect l="l" t="t" r="r" b="b"/>
              <a:pathLst>
                <a:path w="1527175" h="1081404">
                  <a:moveTo>
                    <a:pt x="451942" y="122491"/>
                  </a:moveTo>
                  <a:lnTo>
                    <a:pt x="441540" y="122491"/>
                  </a:lnTo>
                  <a:lnTo>
                    <a:pt x="441540" y="112001"/>
                  </a:lnTo>
                  <a:lnTo>
                    <a:pt x="411480" y="112001"/>
                  </a:lnTo>
                  <a:lnTo>
                    <a:pt x="411480" y="122491"/>
                  </a:lnTo>
                  <a:lnTo>
                    <a:pt x="81978" y="122491"/>
                  </a:lnTo>
                  <a:lnTo>
                    <a:pt x="81978" y="160134"/>
                  </a:lnTo>
                  <a:lnTo>
                    <a:pt x="411480" y="160134"/>
                  </a:lnTo>
                  <a:lnTo>
                    <a:pt x="411480" y="545846"/>
                  </a:lnTo>
                  <a:lnTo>
                    <a:pt x="0" y="545846"/>
                  </a:lnTo>
                  <a:lnTo>
                    <a:pt x="0" y="583476"/>
                  </a:lnTo>
                  <a:lnTo>
                    <a:pt x="411480" y="583476"/>
                  </a:lnTo>
                  <a:lnTo>
                    <a:pt x="411480" y="1080909"/>
                  </a:lnTo>
                  <a:lnTo>
                    <a:pt x="441540" y="1080909"/>
                  </a:lnTo>
                  <a:lnTo>
                    <a:pt x="441540" y="160134"/>
                  </a:lnTo>
                  <a:lnTo>
                    <a:pt x="451942" y="160134"/>
                  </a:lnTo>
                  <a:lnTo>
                    <a:pt x="451942" y="122491"/>
                  </a:lnTo>
                  <a:close/>
                </a:path>
                <a:path w="1527175" h="1081404">
                  <a:moveTo>
                    <a:pt x="981583" y="790422"/>
                  </a:moveTo>
                  <a:lnTo>
                    <a:pt x="551141" y="790422"/>
                  </a:lnTo>
                  <a:lnTo>
                    <a:pt x="551141" y="828065"/>
                  </a:lnTo>
                  <a:lnTo>
                    <a:pt x="981583" y="828065"/>
                  </a:lnTo>
                  <a:lnTo>
                    <a:pt x="981583" y="790422"/>
                  </a:lnTo>
                  <a:close/>
                </a:path>
                <a:path w="1527175" h="1081404">
                  <a:moveTo>
                    <a:pt x="1051458" y="679335"/>
                  </a:moveTo>
                  <a:lnTo>
                    <a:pt x="475627" y="679335"/>
                  </a:lnTo>
                  <a:lnTo>
                    <a:pt x="475627" y="714222"/>
                  </a:lnTo>
                  <a:lnTo>
                    <a:pt x="1051458" y="714222"/>
                  </a:lnTo>
                  <a:lnTo>
                    <a:pt x="1051458" y="679335"/>
                  </a:lnTo>
                  <a:close/>
                </a:path>
                <a:path w="1527175" h="1081404">
                  <a:moveTo>
                    <a:pt x="1079182" y="0"/>
                  </a:moveTo>
                  <a:lnTo>
                    <a:pt x="442048" y="0"/>
                  </a:lnTo>
                  <a:lnTo>
                    <a:pt x="442048" y="46062"/>
                  </a:lnTo>
                  <a:lnTo>
                    <a:pt x="1079182" y="46062"/>
                  </a:lnTo>
                  <a:lnTo>
                    <a:pt x="1079182" y="0"/>
                  </a:lnTo>
                  <a:close/>
                </a:path>
                <a:path w="1527175" h="1081404">
                  <a:moveTo>
                    <a:pt x="1527086" y="545846"/>
                  </a:moveTo>
                  <a:lnTo>
                    <a:pt x="1115631" y="545846"/>
                  </a:lnTo>
                  <a:lnTo>
                    <a:pt x="1115631" y="160134"/>
                  </a:lnTo>
                  <a:lnTo>
                    <a:pt x="1445171" y="160134"/>
                  </a:lnTo>
                  <a:lnTo>
                    <a:pt x="1445171" y="122491"/>
                  </a:lnTo>
                  <a:lnTo>
                    <a:pt x="1115631" y="122491"/>
                  </a:lnTo>
                  <a:lnTo>
                    <a:pt x="1115631" y="112001"/>
                  </a:lnTo>
                  <a:lnTo>
                    <a:pt x="1085583" y="112001"/>
                  </a:lnTo>
                  <a:lnTo>
                    <a:pt x="1085583" y="122491"/>
                  </a:lnTo>
                  <a:lnTo>
                    <a:pt x="1081100" y="122491"/>
                  </a:lnTo>
                  <a:lnTo>
                    <a:pt x="1081100" y="160134"/>
                  </a:lnTo>
                  <a:lnTo>
                    <a:pt x="1085583" y="160134"/>
                  </a:lnTo>
                  <a:lnTo>
                    <a:pt x="1085583" y="1080909"/>
                  </a:lnTo>
                  <a:lnTo>
                    <a:pt x="1115631" y="1080909"/>
                  </a:lnTo>
                  <a:lnTo>
                    <a:pt x="1115631" y="583476"/>
                  </a:lnTo>
                  <a:lnTo>
                    <a:pt x="1527086" y="583476"/>
                  </a:lnTo>
                  <a:lnTo>
                    <a:pt x="1527086" y="545846"/>
                  </a:lnTo>
                  <a:close/>
                </a:path>
              </a:pathLst>
            </a:custGeom>
            <a:solidFill>
              <a:srgbClr val="E1D3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481362" y="6583133"/>
              <a:ext cx="1379220" cy="1001394"/>
            </a:xfrm>
            <a:custGeom>
              <a:avLst/>
              <a:gdLst/>
              <a:ahLst/>
              <a:cxnLst/>
              <a:rect l="l" t="t" r="r" b="b"/>
              <a:pathLst>
                <a:path w="1379220" h="1001395">
                  <a:moveTo>
                    <a:pt x="121031" y="849147"/>
                  </a:moveTo>
                  <a:lnTo>
                    <a:pt x="0" y="849147"/>
                  </a:lnTo>
                  <a:lnTo>
                    <a:pt x="0" y="959485"/>
                  </a:lnTo>
                  <a:lnTo>
                    <a:pt x="121031" y="959485"/>
                  </a:lnTo>
                  <a:lnTo>
                    <a:pt x="121031" y="849147"/>
                  </a:lnTo>
                  <a:close/>
                </a:path>
                <a:path w="1379220" h="1001395">
                  <a:moveTo>
                    <a:pt x="121920" y="689279"/>
                  </a:moveTo>
                  <a:lnTo>
                    <a:pt x="889" y="689279"/>
                  </a:lnTo>
                  <a:lnTo>
                    <a:pt x="889" y="799617"/>
                  </a:lnTo>
                  <a:lnTo>
                    <a:pt x="121920" y="799617"/>
                  </a:lnTo>
                  <a:lnTo>
                    <a:pt x="121920" y="689279"/>
                  </a:lnTo>
                  <a:close/>
                </a:path>
                <a:path w="1379220" h="1001395">
                  <a:moveTo>
                    <a:pt x="121920" y="529424"/>
                  </a:moveTo>
                  <a:lnTo>
                    <a:pt x="889" y="529424"/>
                  </a:lnTo>
                  <a:lnTo>
                    <a:pt x="889" y="639787"/>
                  </a:lnTo>
                  <a:lnTo>
                    <a:pt x="121920" y="639787"/>
                  </a:lnTo>
                  <a:lnTo>
                    <a:pt x="121920" y="529424"/>
                  </a:lnTo>
                  <a:close/>
                </a:path>
                <a:path w="1379220" h="1001395">
                  <a:moveTo>
                    <a:pt x="161632" y="274116"/>
                  </a:moveTo>
                  <a:lnTo>
                    <a:pt x="40589" y="274116"/>
                  </a:lnTo>
                  <a:lnTo>
                    <a:pt x="40589" y="384454"/>
                  </a:lnTo>
                  <a:lnTo>
                    <a:pt x="161632" y="384454"/>
                  </a:lnTo>
                  <a:lnTo>
                    <a:pt x="161632" y="274116"/>
                  </a:lnTo>
                  <a:close/>
                </a:path>
                <a:path w="1379220" h="1001395">
                  <a:moveTo>
                    <a:pt x="161632" y="114287"/>
                  </a:moveTo>
                  <a:lnTo>
                    <a:pt x="40589" y="114287"/>
                  </a:lnTo>
                  <a:lnTo>
                    <a:pt x="40589" y="224624"/>
                  </a:lnTo>
                  <a:lnTo>
                    <a:pt x="161632" y="224624"/>
                  </a:lnTo>
                  <a:lnTo>
                    <a:pt x="161632" y="114287"/>
                  </a:lnTo>
                  <a:close/>
                </a:path>
                <a:path w="1379220" h="1001395">
                  <a:moveTo>
                    <a:pt x="277609" y="849147"/>
                  </a:moveTo>
                  <a:lnTo>
                    <a:pt x="156527" y="849147"/>
                  </a:lnTo>
                  <a:lnTo>
                    <a:pt x="156527" y="959485"/>
                  </a:lnTo>
                  <a:lnTo>
                    <a:pt x="277609" y="959485"/>
                  </a:lnTo>
                  <a:lnTo>
                    <a:pt x="277609" y="849147"/>
                  </a:lnTo>
                  <a:close/>
                </a:path>
                <a:path w="1379220" h="1001395">
                  <a:moveTo>
                    <a:pt x="278498" y="689279"/>
                  </a:moveTo>
                  <a:lnTo>
                    <a:pt x="157454" y="689279"/>
                  </a:lnTo>
                  <a:lnTo>
                    <a:pt x="157454" y="799617"/>
                  </a:lnTo>
                  <a:lnTo>
                    <a:pt x="278498" y="799617"/>
                  </a:lnTo>
                  <a:lnTo>
                    <a:pt x="278498" y="689279"/>
                  </a:lnTo>
                  <a:close/>
                </a:path>
                <a:path w="1379220" h="1001395">
                  <a:moveTo>
                    <a:pt x="278498" y="529424"/>
                  </a:moveTo>
                  <a:lnTo>
                    <a:pt x="157454" y="529424"/>
                  </a:lnTo>
                  <a:lnTo>
                    <a:pt x="157454" y="639787"/>
                  </a:lnTo>
                  <a:lnTo>
                    <a:pt x="278498" y="639787"/>
                  </a:lnTo>
                  <a:lnTo>
                    <a:pt x="278498" y="529424"/>
                  </a:lnTo>
                  <a:close/>
                </a:path>
                <a:path w="1379220" h="1001395">
                  <a:moveTo>
                    <a:pt x="318198" y="274116"/>
                  </a:moveTo>
                  <a:lnTo>
                    <a:pt x="197129" y="274116"/>
                  </a:lnTo>
                  <a:lnTo>
                    <a:pt x="197129" y="384454"/>
                  </a:lnTo>
                  <a:lnTo>
                    <a:pt x="318198" y="384454"/>
                  </a:lnTo>
                  <a:lnTo>
                    <a:pt x="318198" y="274116"/>
                  </a:lnTo>
                  <a:close/>
                </a:path>
                <a:path w="1379220" h="1001395">
                  <a:moveTo>
                    <a:pt x="318198" y="114287"/>
                  </a:moveTo>
                  <a:lnTo>
                    <a:pt x="197129" y="114287"/>
                  </a:lnTo>
                  <a:lnTo>
                    <a:pt x="197129" y="224624"/>
                  </a:lnTo>
                  <a:lnTo>
                    <a:pt x="318198" y="224624"/>
                  </a:lnTo>
                  <a:lnTo>
                    <a:pt x="318198" y="114287"/>
                  </a:lnTo>
                  <a:close/>
                </a:path>
                <a:path w="1379220" h="1001395">
                  <a:moveTo>
                    <a:pt x="808456" y="767969"/>
                  </a:moveTo>
                  <a:lnTo>
                    <a:pt x="570585" y="767969"/>
                  </a:lnTo>
                  <a:lnTo>
                    <a:pt x="570585" y="1000861"/>
                  </a:lnTo>
                  <a:lnTo>
                    <a:pt x="808456" y="1000861"/>
                  </a:lnTo>
                  <a:lnTo>
                    <a:pt x="808456" y="767969"/>
                  </a:lnTo>
                  <a:close/>
                </a:path>
                <a:path w="1379220" h="1001395">
                  <a:moveTo>
                    <a:pt x="959510" y="318604"/>
                  </a:moveTo>
                  <a:lnTo>
                    <a:pt x="763511" y="318604"/>
                  </a:lnTo>
                  <a:lnTo>
                    <a:pt x="754354" y="340233"/>
                  </a:lnTo>
                  <a:lnTo>
                    <a:pt x="739267" y="357860"/>
                  </a:lnTo>
                  <a:lnTo>
                    <a:pt x="719480" y="370268"/>
                  </a:lnTo>
                  <a:lnTo>
                    <a:pt x="696214" y="376199"/>
                  </a:lnTo>
                  <a:lnTo>
                    <a:pt x="693839" y="376415"/>
                  </a:lnTo>
                  <a:lnTo>
                    <a:pt x="687006" y="376478"/>
                  </a:lnTo>
                  <a:lnTo>
                    <a:pt x="682853" y="376199"/>
                  </a:lnTo>
                  <a:lnTo>
                    <a:pt x="659244" y="370509"/>
                  </a:lnTo>
                  <a:lnTo>
                    <a:pt x="639165" y="358178"/>
                  </a:lnTo>
                  <a:lnTo>
                    <a:pt x="623862" y="340461"/>
                  </a:lnTo>
                  <a:lnTo>
                    <a:pt x="614641" y="318604"/>
                  </a:lnTo>
                  <a:lnTo>
                    <a:pt x="419595" y="318604"/>
                  </a:lnTo>
                  <a:lnTo>
                    <a:pt x="419595" y="598170"/>
                  </a:lnTo>
                  <a:lnTo>
                    <a:pt x="959510" y="598170"/>
                  </a:lnTo>
                  <a:lnTo>
                    <a:pt x="959510" y="318604"/>
                  </a:lnTo>
                  <a:close/>
                </a:path>
                <a:path w="1379220" h="1001395">
                  <a:moveTo>
                    <a:pt x="959510" y="0"/>
                  </a:moveTo>
                  <a:lnTo>
                    <a:pt x="419595" y="0"/>
                  </a:lnTo>
                  <a:lnTo>
                    <a:pt x="419595" y="279603"/>
                  </a:lnTo>
                  <a:lnTo>
                    <a:pt x="615289" y="279603"/>
                  </a:lnTo>
                  <a:lnTo>
                    <a:pt x="624852" y="258559"/>
                  </a:lnTo>
                  <a:lnTo>
                    <a:pt x="640092" y="241515"/>
                  </a:lnTo>
                  <a:lnTo>
                    <a:pt x="659815" y="229679"/>
                  </a:lnTo>
                  <a:lnTo>
                    <a:pt x="682853" y="224218"/>
                  </a:lnTo>
                  <a:lnTo>
                    <a:pt x="684949" y="224040"/>
                  </a:lnTo>
                  <a:lnTo>
                    <a:pt x="691515" y="223939"/>
                  </a:lnTo>
                  <a:lnTo>
                    <a:pt x="696214" y="224218"/>
                  </a:lnTo>
                  <a:lnTo>
                    <a:pt x="718934" y="229920"/>
                  </a:lnTo>
                  <a:lnTo>
                    <a:pt x="738390" y="241808"/>
                  </a:lnTo>
                  <a:lnTo>
                    <a:pt x="753414" y="258737"/>
                  </a:lnTo>
                  <a:lnTo>
                    <a:pt x="762850" y="279603"/>
                  </a:lnTo>
                  <a:lnTo>
                    <a:pt x="959510" y="279603"/>
                  </a:lnTo>
                  <a:lnTo>
                    <a:pt x="959510" y="0"/>
                  </a:lnTo>
                  <a:close/>
                </a:path>
                <a:path w="1379220" h="1001395">
                  <a:moveTo>
                    <a:pt x="1181087" y="273735"/>
                  </a:moveTo>
                  <a:lnTo>
                    <a:pt x="1060043" y="273735"/>
                  </a:lnTo>
                  <a:lnTo>
                    <a:pt x="1060043" y="384073"/>
                  </a:lnTo>
                  <a:lnTo>
                    <a:pt x="1181087" y="384073"/>
                  </a:lnTo>
                  <a:lnTo>
                    <a:pt x="1181087" y="273735"/>
                  </a:lnTo>
                  <a:close/>
                </a:path>
                <a:path w="1379220" h="1001395">
                  <a:moveTo>
                    <a:pt x="1181087" y="113880"/>
                  </a:moveTo>
                  <a:lnTo>
                    <a:pt x="1060043" y="113880"/>
                  </a:lnTo>
                  <a:lnTo>
                    <a:pt x="1060043" y="224218"/>
                  </a:lnTo>
                  <a:lnTo>
                    <a:pt x="1181087" y="224218"/>
                  </a:lnTo>
                  <a:lnTo>
                    <a:pt x="1181087" y="113880"/>
                  </a:lnTo>
                  <a:close/>
                </a:path>
                <a:path w="1379220" h="1001395">
                  <a:moveTo>
                    <a:pt x="1221816" y="848118"/>
                  </a:moveTo>
                  <a:lnTo>
                    <a:pt x="1100785" y="848118"/>
                  </a:lnTo>
                  <a:lnTo>
                    <a:pt x="1100785" y="958481"/>
                  </a:lnTo>
                  <a:lnTo>
                    <a:pt x="1221816" y="958481"/>
                  </a:lnTo>
                  <a:lnTo>
                    <a:pt x="1221816" y="848118"/>
                  </a:lnTo>
                  <a:close/>
                </a:path>
                <a:path w="1379220" h="1001395">
                  <a:moveTo>
                    <a:pt x="1222260" y="688301"/>
                  </a:moveTo>
                  <a:lnTo>
                    <a:pt x="1101229" y="688301"/>
                  </a:lnTo>
                  <a:lnTo>
                    <a:pt x="1101229" y="798626"/>
                  </a:lnTo>
                  <a:lnTo>
                    <a:pt x="1222260" y="798626"/>
                  </a:lnTo>
                  <a:lnTo>
                    <a:pt x="1222260" y="688301"/>
                  </a:lnTo>
                  <a:close/>
                </a:path>
                <a:path w="1379220" h="1001395">
                  <a:moveTo>
                    <a:pt x="1222260" y="530440"/>
                  </a:moveTo>
                  <a:lnTo>
                    <a:pt x="1101229" y="530440"/>
                  </a:lnTo>
                  <a:lnTo>
                    <a:pt x="1101229" y="640778"/>
                  </a:lnTo>
                  <a:lnTo>
                    <a:pt x="1222260" y="640778"/>
                  </a:lnTo>
                  <a:lnTo>
                    <a:pt x="1222260" y="530440"/>
                  </a:lnTo>
                  <a:close/>
                </a:path>
                <a:path w="1379220" h="1001395">
                  <a:moveTo>
                    <a:pt x="1337652" y="273735"/>
                  </a:moveTo>
                  <a:lnTo>
                    <a:pt x="1216583" y="273735"/>
                  </a:lnTo>
                  <a:lnTo>
                    <a:pt x="1216583" y="384073"/>
                  </a:lnTo>
                  <a:lnTo>
                    <a:pt x="1337652" y="384073"/>
                  </a:lnTo>
                  <a:lnTo>
                    <a:pt x="1337652" y="273735"/>
                  </a:lnTo>
                  <a:close/>
                </a:path>
                <a:path w="1379220" h="1001395">
                  <a:moveTo>
                    <a:pt x="1337652" y="113880"/>
                  </a:moveTo>
                  <a:lnTo>
                    <a:pt x="1216583" y="113880"/>
                  </a:lnTo>
                  <a:lnTo>
                    <a:pt x="1216583" y="224218"/>
                  </a:lnTo>
                  <a:lnTo>
                    <a:pt x="1337652" y="224218"/>
                  </a:lnTo>
                  <a:lnTo>
                    <a:pt x="1337652" y="113880"/>
                  </a:lnTo>
                  <a:close/>
                </a:path>
                <a:path w="1379220" h="1001395">
                  <a:moveTo>
                    <a:pt x="1378394" y="848118"/>
                  </a:moveTo>
                  <a:lnTo>
                    <a:pt x="1257312" y="848118"/>
                  </a:lnTo>
                  <a:lnTo>
                    <a:pt x="1257312" y="958481"/>
                  </a:lnTo>
                  <a:lnTo>
                    <a:pt x="1378394" y="958481"/>
                  </a:lnTo>
                  <a:lnTo>
                    <a:pt x="1378394" y="848118"/>
                  </a:lnTo>
                  <a:close/>
                </a:path>
                <a:path w="1379220" h="1001395">
                  <a:moveTo>
                    <a:pt x="1378826" y="688301"/>
                  </a:moveTo>
                  <a:lnTo>
                    <a:pt x="1257757" y="688301"/>
                  </a:lnTo>
                  <a:lnTo>
                    <a:pt x="1257757" y="798626"/>
                  </a:lnTo>
                  <a:lnTo>
                    <a:pt x="1378826" y="798626"/>
                  </a:lnTo>
                  <a:lnTo>
                    <a:pt x="1378826" y="688301"/>
                  </a:lnTo>
                  <a:close/>
                </a:path>
                <a:path w="1379220" h="1001395">
                  <a:moveTo>
                    <a:pt x="1378826" y="530440"/>
                  </a:moveTo>
                  <a:lnTo>
                    <a:pt x="1257757" y="530440"/>
                  </a:lnTo>
                  <a:lnTo>
                    <a:pt x="1257757" y="640778"/>
                  </a:lnTo>
                  <a:lnTo>
                    <a:pt x="1378826" y="640778"/>
                  </a:lnTo>
                  <a:lnTo>
                    <a:pt x="1378826" y="530440"/>
                  </a:lnTo>
                  <a:close/>
                </a:path>
              </a:pathLst>
            </a:custGeom>
            <a:solidFill>
              <a:srgbClr val="91CF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356483" y="6450977"/>
              <a:ext cx="1629410" cy="1133475"/>
            </a:xfrm>
            <a:custGeom>
              <a:avLst/>
              <a:gdLst/>
              <a:ahLst/>
              <a:cxnLst/>
              <a:rect l="l" t="t" r="r" b="b"/>
              <a:pathLst>
                <a:path w="1629410" h="1133475">
                  <a:moveTo>
                    <a:pt x="252171" y="1084541"/>
                  </a:moveTo>
                  <a:lnTo>
                    <a:pt x="119494" y="1084541"/>
                  </a:lnTo>
                  <a:lnTo>
                    <a:pt x="119494" y="1098715"/>
                  </a:lnTo>
                  <a:lnTo>
                    <a:pt x="252171" y="1098715"/>
                  </a:lnTo>
                  <a:lnTo>
                    <a:pt x="252171" y="1084541"/>
                  </a:lnTo>
                  <a:close/>
                </a:path>
                <a:path w="1629410" h="1133475">
                  <a:moveTo>
                    <a:pt x="252171" y="924687"/>
                  </a:moveTo>
                  <a:lnTo>
                    <a:pt x="119494" y="924687"/>
                  </a:lnTo>
                  <a:lnTo>
                    <a:pt x="119494" y="938860"/>
                  </a:lnTo>
                  <a:lnTo>
                    <a:pt x="252171" y="938860"/>
                  </a:lnTo>
                  <a:lnTo>
                    <a:pt x="252171" y="924687"/>
                  </a:lnTo>
                  <a:close/>
                </a:path>
                <a:path w="1629410" h="1133475">
                  <a:moveTo>
                    <a:pt x="252171" y="764857"/>
                  </a:moveTo>
                  <a:lnTo>
                    <a:pt x="119494" y="764857"/>
                  </a:lnTo>
                  <a:lnTo>
                    <a:pt x="119494" y="779030"/>
                  </a:lnTo>
                  <a:lnTo>
                    <a:pt x="252171" y="779030"/>
                  </a:lnTo>
                  <a:lnTo>
                    <a:pt x="252171" y="764857"/>
                  </a:lnTo>
                  <a:close/>
                </a:path>
                <a:path w="1629410" h="1133475">
                  <a:moveTo>
                    <a:pt x="292328" y="509524"/>
                  </a:moveTo>
                  <a:lnTo>
                    <a:pt x="159651" y="509524"/>
                  </a:lnTo>
                  <a:lnTo>
                    <a:pt x="159651" y="523722"/>
                  </a:lnTo>
                  <a:lnTo>
                    <a:pt x="292328" y="523722"/>
                  </a:lnTo>
                  <a:lnTo>
                    <a:pt x="292328" y="509524"/>
                  </a:lnTo>
                  <a:close/>
                </a:path>
                <a:path w="1629410" h="1133475">
                  <a:moveTo>
                    <a:pt x="292328" y="349694"/>
                  </a:moveTo>
                  <a:lnTo>
                    <a:pt x="159651" y="349694"/>
                  </a:lnTo>
                  <a:lnTo>
                    <a:pt x="159651" y="363867"/>
                  </a:lnTo>
                  <a:lnTo>
                    <a:pt x="292328" y="363867"/>
                  </a:lnTo>
                  <a:lnTo>
                    <a:pt x="292328" y="349694"/>
                  </a:lnTo>
                  <a:close/>
                </a:path>
                <a:path w="1629410" h="1133475">
                  <a:moveTo>
                    <a:pt x="408749" y="1084541"/>
                  </a:moveTo>
                  <a:lnTo>
                    <a:pt x="276072" y="1084541"/>
                  </a:lnTo>
                  <a:lnTo>
                    <a:pt x="276072" y="1098715"/>
                  </a:lnTo>
                  <a:lnTo>
                    <a:pt x="408749" y="1098715"/>
                  </a:lnTo>
                  <a:lnTo>
                    <a:pt x="408749" y="1084541"/>
                  </a:lnTo>
                  <a:close/>
                </a:path>
                <a:path w="1629410" h="1133475">
                  <a:moveTo>
                    <a:pt x="408749" y="924687"/>
                  </a:moveTo>
                  <a:lnTo>
                    <a:pt x="276072" y="924687"/>
                  </a:lnTo>
                  <a:lnTo>
                    <a:pt x="276072" y="938860"/>
                  </a:lnTo>
                  <a:lnTo>
                    <a:pt x="408749" y="938860"/>
                  </a:lnTo>
                  <a:lnTo>
                    <a:pt x="408749" y="924687"/>
                  </a:lnTo>
                  <a:close/>
                </a:path>
                <a:path w="1629410" h="1133475">
                  <a:moveTo>
                    <a:pt x="408749" y="764857"/>
                  </a:moveTo>
                  <a:lnTo>
                    <a:pt x="276072" y="764857"/>
                  </a:lnTo>
                  <a:lnTo>
                    <a:pt x="276072" y="779030"/>
                  </a:lnTo>
                  <a:lnTo>
                    <a:pt x="408749" y="779030"/>
                  </a:lnTo>
                  <a:lnTo>
                    <a:pt x="408749" y="764857"/>
                  </a:lnTo>
                  <a:close/>
                </a:path>
                <a:path w="1629410" h="1133475">
                  <a:moveTo>
                    <a:pt x="448894" y="509524"/>
                  </a:moveTo>
                  <a:lnTo>
                    <a:pt x="316217" y="509524"/>
                  </a:lnTo>
                  <a:lnTo>
                    <a:pt x="316217" y="523722"/>
                  </a:lnTo>
                  <a:lnTo>
                    <a:pt x="448894" y="523722"/>
                  </a:lnTo>
                  <a:lnTo>
                    <a:pt x="448894" y="509524"/>
                  </a:lnTo>
                  <a:close/>
                </a:path>
                <a:path w="1629410" h="1133475">
                  <a:moveTo>
                    <a:pt x="448894" y="349694"/>
                  </a:moveTo>
                  <a:lnTo>
                    <a:pt x="316217" y="349694"/>
                  </a:lnTo>
                  <a:lnTo>
                    <a:pt x="316217" y="363867"/>
                  </a:lnTo>
                  <a:lnTo>
                    <a:pt x="448894" y="363867"/>
                  </a:lnTo>
                  <a:lnTo>
                    <a:pt x="448894" y="349694"/>
                  </a:lnTo>
                  <a:close/>
                </a:path>
                <a:path w="1629410" h="1133475">
                  <a:moveTo>
                    <a:pt x="825639" y="900125"/>
                  </a:moveTo>
                  <a:lnTo>
                    <a:pt x="810234" y="900125"/>
                  </a:lnTo>
                  <a:lnTo>
                    <a:pt x="810234" y="1133017"/>
                  </a:lnTo>
                  <a:lnTo>
                    <a:pt x="825639" y="1133017"/>
                  </a:lnTo>
                  <a:lnTo>
                    <a:pt x="825639" y="900125"/>
                  </a:lnTo>
                  <a:close/>
                </a:path>
                <a:path w="1629410" h="1133475">
                  <a:moveTo>
                    <a:pt x="1079360" y="817994"/>
                  </a:moveTo>
                  <a:lnTo>
                    <a:pt x="1076083" y="801865"/>
                  </a:lnTo>
                  <a:lnTo>
                    <a:pt x="1067155" y="788708"/>
                  </a:lnTo>
                  <a:lnTo>
                    <a:pt x="1053934" y="779830"/>
                  </a:lnTo>
                  <a:lnTo>
                    <a:pt x="1037729" y="776579"/>
                  </a:lnTo>
                  <a:lnTo>
                    <a:pt x="591058" y="776579"/>
                  </a:lnTo>
                  <a:lnTo>
                    <a:pt x="574840" y="779830"/>
                  </a:lnTo>
                  <a:lnTo>
                    <a:pt x="561606" y="788708"/>
                  </a:lnTo>
                  <a:lnTo>
                    <a:pt x="552678" y="801865"/>
                  </a:lnTo>
                  <a:lnTo>
                    <a:pt x="549402" y="817994"/>
                  </a:lnTo>
                  <a:lnTo>
                    <a:pt x="552678" y="834136"/>
                  </a:lnTo>
                  <a:lnTo>
                    <a:pt x="561606" y="847305"/>
                  </a:lnTo>
                  <a:lnTo>
                    <a:pt x="574840" y="856195"/>
                  </a:lnTo>
                  <a:lnTo>
                    <a:pt x="591058" y="859459"/>
                  </a:lnTo>
                  <a:lnTo>
                    <a:pt x="592023" y="859459"/>
                  </a:lnTo>
                  <a:lnTo>
                    <a:pt x="592023" y="1133017"/>
                  </a:lnTo>
                  <a:lnTo>
                    <a:pt x="623163" y="1133017"/>
                  </a:lnTo>
                  <a:lnTo>
                    <a:pt x="623163" y="859459"/>
                  </a:lnTo>
                  <a:lnTo>
                    <a:pt x="1016889" y="859459"/>
                  </a:lnTo>
                  <a:lnTo>
                    <a:pt x="1016889" y="1133017"/>
                  </a:lnTo>
                  <a:lnTo>
                    <a:pt x="1048004" y="1133017"/>
                  </a:lnTo>
                  <a:lnTo>
                    <a:pt x="1048004" y="857402"/>
                  </a:lnTo>
                  <a:lnTo>
                    <a:pt x="1053934" y="856195"/>
                  </a:lnTo>
                  <a:lnTo>
                    <a:pt x="1067155" y="847305"/>
                  </a:lnTo>
                  <a:lnTo>
                    <a:pt x="1076083" y="834136"/>
                  </a:lnTo>
                  <a:lnTo>
                    <a:pt x="1079360" y="817994"/>
                  </a:lnTo>
                  <a:close/>
                </a:path>
                <a:path w="1629410" h="1133475">
                  <a:moveTo>
                    <a:pt x="1084326" y="246202"/>
                  </a:moveTo>
                  <a:lnTo>
                    <a:pt x="960780" y="246202"/>
                  </a:lnTo>
                  <a:lnTo>
                    <a:pt x="960780" y="133286"/>
                  </a:lnTo>
                  <a:lnTo>
                    <a:pt x="947432" y="133286"/>
                  </a:lnTo>
                  <a:lnTo>
                    <a:pt x="947432" y="246202"/>
                  </a:lnTo>
                  <a:lnTo>
                    <a:pt x="821093" y="246202"/>
                  </a:lnTo>
                  <a:lnTo>
                    <a:pt x="821093" y="133286"/>
                  </a:lnTo>
                  <a:lnTo>
                    <a:pt x="807732" y="133286"/>
                  </a:lnTo>
                  <a:lnTo>
                    <a:pt x="807732" y="246202"/>
                  </a:lnTo>
                  <a:lnTo>
                    <a:pt x="680466" y="246202"/>
                  </a:lnTo>
                  <a:lnTo>
                    <a:pt x="680466" y="133286"/>
                  </a:lnTo>
                  <a:lnTo>
                    <a:pt x="667118" y="133286"/>
                  </a:lnTo>
                  <a:lnTo>
                    <a:pt x="667118" y="246202"/>
                  </a:lnTo>
                  <a:lnTo>
                    <a:pt x="544436" y="246202"/>
                  </a:lnTo>
                  <a:lnTo>
                    <a:pt x="544436" y="259486"/>
                  </a:lnTo>
                  <a:lnTo>
                    <a:pt x="667118" y="259486"/>
                  </a:lnTo>
                  <a:lnTo>
                    <a:pt x="667118" y="364782"/>
                  </a:lnTo>
                  <a:lnTo>
                    <a:pt x="543648" y="364782"/>
                  </a:lnTo>
                  <a:lnTo>
                    <a:pt x="543648" y="378167"/>
                  </a:lnTo>
                  <a:lnTo>
                    <a:pt x="667118" y="378167"/>
                  </a:lnTo>
                  <a:lnTo>
                    <a:pt x="667118" y="411759"/>
                  </a:lnTo>
                  <a:lnTo>
                    <a:pt x="680466" y="411759"/>
                  </a:lnTo>
                  <a:lnTo>
                    <a:pt x="680466" y="378167"/>
                  </a:lnTo>
                  <a:lnTo>
                    <a:pt x="759269" y="378167"/>
                  </a:lnTo>
                  <a:lnTo>
                    <a:pt x="764641" y="372821"/>
                  </a:lnTo>
                  <a:lnTo>
                    <a:pt x="770839" y="368261"/>
                  </a:lnTo>
                  <a:lnTo>
                    <a:pt x="777621" y="364782"/>
                  </a:lnTo>
                  <a:lnTo>
                    <a:pt x="680466" y="364782"/>
                  </a:lnTo>
                  <a:lnTo>
                    <a:pt x="680466" y="259486"/>
                  </a:lnTo>
                  <a:lnTo>
                    <a:pt x="807732" y="259486"/>
                  </a:lnTo>
                  <a:lnTo>
                    <a:pt x="807732" y="356374"/>
                  </a:lnTo>
                  <a:lnTo>
                    <a:pt x="809828" y="356196"/>
                  </a:lnTo>
                  <a:lnTo>
                    <a:pt x="816394" y="356095"/>
                  </a:lnTo>
                  <a:lnTo>
                    <a:pt x="821093" y="356374"/>
                  </a:lnTo>
                  <a:lnTo>
                    <a:pt x="821093" y="259486"/>
                  </a:lnTo>
                  <a:lnTo>
                    <a:pt x="947432" y="259486"/>
                  </a:lnTo>
                  <a:lnTo>
                    <a:pt x="947432" y="364782"/>
                  </a:lnTo>
                  <a:lnTo>
                    <a:pt x="848652" y="364782"/>
                  </a:lnTo>
                  <a:lnTo>
                    <a:pt x="855421" y="368363"/>
                  </a:lnTo>
                  <a:lnTo>
                    <a:pt x="861656" y="372821"/>
                  </a:lnTo>
                  <a:lnTo>
                    <a:pt x="867092" y="378167"/>
                  </a:lnTo>
                  <a:lnTo>
                    <a:pt x="947432" y="378167"/>
                  </a:lnTo>
                  <a:lnTo>
                    <a:pt x="947432" y="411759"/>
                  </a:lnTo>
                  <a:lnTo>
                    <a:pt x="960780" y="411759"/>
                  </a:lnTo>
                  <a:lnTo>
                    <a:pt x="960780" y="378167"/>
                  </a:lnTo>
                  <a:lnTo>
                    <a:pt x="1083525" y="378167"/>
                  </a:lnTo>
                  <a:lnTo>
                    <a:pt x="1083525" y="364782"/>
                  </a:lnTo>
                  <a:lnTo>
                    <a:pt x="960780" y="364782"/>
                  </a:lnTo>
                  <a:lnTo>
                    <a:pt x="960780" y="259486"/>
                  </a:lnTo>
                  <a:lnTo>
                    <a:pt x="1084326" y="259486"/>
                  </a:lnTo>
                  <a:lnTo>
                    <a:pt x="1084326" y="246202"/>
                  </a:lnTo>
                  <a:close/>
                </a:path>
                <a:path w="1629410" h="1133475">
                  <a:moveTo>
                    <a:pt x="1102296" y="730250"/>
                  </a:moveTo>
                  <a:lnTo>
                    <a:pt x="960780" y="730250"/>
                  </a:lnTo>
                  <a:lnTo>
                    <a:pt x="960780" y="618553"/>
                  </a:lnTo>
                  <a:lnTo>
                    <a:pt x="1084326" y="618553"/>
                  </a:lnTo>
                  <a:lnTo>
                    <a:pt x="1084326" y="605269"/>
                  </a:lnTo>
                  <a:lnTo>
                    <a:pt x="960780" y="605269"/>
                  </a:lnTo>
                  <a:lnTo>
                    <a:pt x="960780" y="499300"/>
                  </a:lnTo>
                  <a:lnTo>
                    <a:pt x="1084389" y="499300"/>
                  </a:lnTo>
                  <a:lnTo>
                    <a:pt x="1084389" y="486016"/>
                  </a:lnTo>
                  <a:lnTo>
                    <a:pt x="960780" y="486016"/>
                  </a:lnTo>
                  <a:lnTo>
                    <a:pt x="960780" y="450761"/>
                  </a:lnTo>
                  <a:lnTo>
                    <a:pt x="947432" y="450761"/>
                  </a:lnTo>
                  <a:lnTo>
                    <a:pt x="947432" y="486016"/>
                  </a:lnTo>
                  <a:lnTo>
                    <a:pt x="868362" y="486016"/>
                  </a:lnTo>
                  <a:lnTo>
                    <a:pt x="863193" y="491261"/>
                  </a:lnTo>
                  <a:lnTo>
                    <a:pt x="857199" y="495719"/>
                  </a:lnTo>
                  <a:lnTo>
                    <a:pt x="850595" y="499300"/>
                  </a:lnTo>
                  <a:lnTo>
                    <a:pt x="947432" y="499300"/>
                  </a:lnTo>
                  <a:lnTo>
                    <a:pt x="947432" y="605269"/>
                  </a:lnTo>
                  <a:lnTo>
                    <a:pt x="947432" y="618553"/>
                  </a:lnTo>
                  <a:lnTo>
                    <a:pt x="947432" y="730250"/>
                  </a:lnTo>
                  <a:lnTo>
                    <a:pt x="821093" y="730250"/>
                  </a:lnTo>
                  <a:lnTo>
                    <a:pt x="821093" y="618553"/>
                  </a:lnTo>
                  <a:lnTo>
                    <a:pt x="947432" y="618553"/>
                  </a:lnTo>
                  <a:lnTo>
                    <a:pt x="947432" y="605269"/>
                  </a:lnTo>
                  <a:lnTo>
                    <a:pt x="821093" y="605269"/>
                  </a:lnTo>
                  <a:lnTo>
                    <a:pt x="821093" y="508355"/>
                  </a:lnTo>
                  <a:lnTo>
                    <a:pt x="818718" y="508571"/>
                  </a:lnTo>
                  <a:lnTo>
                    <a:pt x="813930" y="508635"/>
                  </a:lnTo>
                  <a:lnTo>
                    <a:pt x="811885" y="508635"/>
                  </a:lnTo>
                  <a:lnTo>
                    <a:pt x="807732" y="508355"/>
                  </a:lnTo>
                  <a:lnTo>
                    <a:pt x="807732" y="605269"/>
                  </a:lnTo>
                  <a:lnTo>
                    <a:pt x="807732" y="618553"/>
                  </a:lnTo>
                  <a:lnTo>
                    <a:pt x="807732" y="730250"/>
                  </a:lnTo>
                  <a:lnTo>
                    <a:pt x="680466" y="730250"/>
                  </a:lnTo>
                  <a:lnTo>
                    <a:pt x="680466" y="618553"/>
                  </a:lnTo>
                  <a:lnTo>
                    <a:pt x="807732" y="618553"/>
                  </a:lnTo>
                  <a:lnTo>
                    <a:pt x="807732" y="605269"/>
                  </a:lnTo>
                  <a:lnTo>
                    <a:pt x="680466" y="605269"/>
                  </a:lnTo>
                  <a:lnTo>
                    <a:pt x="680466" y="499300"/>
                  </a:lnTo>
                  <a:lnTo>
                    <a:pt x="777201" y="499300"/>
                  </a:lnTo>
                  <a:lnTo>
                    <a:pt x="770636" y="495820"/>
                  </a:lnTo>
                  <a:lnTo>
                    <a:pt x="764705" y="491324"/>
                  </a:lnTo>
                  <a:lnTo>
                    <a:pt x="759434" y="486016"/>
                  </a:lnTo>
                  <a:lnTo>
                    <a:pt x="680466" y="486016"/>
                  </a:lnTo>
                  <a:lnTo>
                    <a:pt x="680466" y="450761"/>
                  </a:lnTo>
                  <a:lnTo>
                    <a:pt x="667118" y="450761"/>
                  </a:lnTo>
                  <a:lnTo>
                    <a:pt x="667118" y="486016"/>
                  </a:lnTo>
                  <a:lnTo>
                    <a:pt x="544474" y="486016"/>
                  </a:lnTo>
                  <a:lnTo>
                    <a:pt x="544474" y="499300"/>
                  </a:lnTo>
                  <a:lnTo>
                    <a:pt x="667118" y="499300"/>
                  </a:lnTo>
                  <a:lnTo>
                    <a:pt x="667118" y="605269"/>
                  </a:lnTo>
                  <a:lnTo>
                    <a:pt x="544436" y="605269"/>
                  </a:lnTo>
                  <a:lnTo>
                    <a:pt x="544436" y="618553"/>
                  </a:lnTo>
                  <a:lnTo>
                    <a:pt x="667118" y="618553"/>
                  </a:lnTo>
                  <a:lnTo>
                    <a:pt x="667118" y="730250"/>
                  </a:lnTo>
                  <a:lnTo>
                    <a:pt x="526465" y="730250"/>
                  </a:lnTo>
                  <a:lnTo>
                    <a:pt x="526465" y="748309"/>
                  </a:lnTo>
                  <a:lnTo>
                    <a:pt x="1102296" y="748309"/>
                  </a:lnTo>
                  <a:lnTo>
                    <a:pt x="1102296" y="730250"/>
                  </a:lnTo>
                  <a:close/>
                </a:path>
                <a:path w="1629410" h="1133475">
                  <a:moveTo>
                    <a:pt x="1311783" y="505574"/>
                  </a:moveTo>
                  <a:lnTo>
                    <a:pt x="1179106" y="505574"/>
                  </a:lnTo>
                  <a:lnTo>
                    <a:pt x="1179106" y="519772"/>
                  </a:lnTo>
                  <a:lnTo>
                    <a:pt x="1311783" y="519772"/>
                  </a:lnTo>
                  <a:lnTo>
                    <a:pt x="1311783" y="505574"/>
                  </a:lnTo>
                  <a:close/>
                </a:path>
                <a:path w="1629410" h="1133475">
                  <a:moveTo>
                    <a:pt x="1311783" y="347167"/>
                  </a:moveTo>
                  <a:lnTo>
                    <a:pt x="1179106" y="347167"/>
                  </a:lnTo>
                  <a:lnTo>
                    <a:pt x="1179106" y="361340"/>
                  </a:lnTo>
                  <a:lnTo>
                    <a:pt x="1311783" y="361340"/>
                  </a:lnTo>
                  <a:lnTo>
                    <a:pt x="1311783" y="347167"/>
                  </a:lnTo>
                  <a:close/>
                </a:path>
                <a:path w="1629410" h="1133475">
                  <a:moveTo>
                    <a:pt x="1352753" y="1083525"/>
                  </a:moveTo>
                  <a:lnTo>
                    <a:pt x="1220038" y="1083525"/>
                  </a:lnTo>
                  <a:lnTo>
                    <a:pt x="1220038" y="1097737"/>
                  </a:lnTo>
                  <a:lnTo>
                    <a:pt x="1352753" y="1097737"/>
                  </a:lnTo>
                  <a:lnTo>
                    <a:pt x="1352753" y="1083525"/>
                  </a:lnTo>
                  <a:close/>
                </a:path>
                <a:path w="1629410" h="1133475">
                  <a:moveTo>
                    <a:pt x="1352753" y="923696"/>
                  </a:moveTo>
                  <a:lnTo>
                    <a:pt x="1220038" y="923696"/>
                  </a:lnTo>
                  <a:lnTo>
                    <a:pt x="1220038" y="937869"/>
                  </a:lnTo>
                  <a:lnTo>
                    <a:pt x="1352753" y="937869"/>
                  </a:lnTo>
                  <a:lnTo>
                    <a:pt x="1352753" y="923696"/>
                  </a:lnTo>
                  <a:close/>
                </a:path>
                <a:path w="1629410" h="1133475">
                  <a:moveTo>
                    <a:pt x="1352956" y="765848"/>
                  </a:moveTo>
                  <a:lnTo>
                    <a:pt x="1220292" y="765848"/>
                  </a:lnTo>
                  <a:lnTo>
                    <a:pt x="1220292" y="780021"/>
                  </a:lnTo>
                  <a:lnTo>
                    <a:pt x="1352956" y="780021"/>
                  </a:lnTo>
                  <a:lnTo>
                    <a:pt x="1352956" y="765848"/>
                  </a:lnTo>
                  <a:close/>
                </a:path>
                <a:path w="1629410" h="1133475">
                  <a:moveTo>
                    <a:pt x="1468310" y="505574"/>
                  </a:moveTo>
                  <a:lnTo>
                    <a:pt x="1335671" y="505574"/>
                  </a:lnTo>
                  <a:lnTo>
                    <a:pt x="1335671" y="519772"/>
                  </a:lnTo>
                  <a:lnTo>
                    <a:pt x="1468310" y="519772"/>
                  </a:lnTo>
                  <a:lnTo>
                    <a:pt x="1468310" y="505574"/>
                  </a:lnTo>
                  <a:close/>
                </a:path>
                <a:path w="1629410" h="1133475">
                  <a:moveTo>
                    <a:pt x="1468310" y="347167"/>
                  </a:moveTo>
                  <a:lnTo>
                    <a:pt x="1335671" y="347167"/>
                  </a:lnTo>
                  <a:lnTo>
                    <a:pt x="1335671" y="361340"/>
                  </a:lnTo>
                  <a:lnTo>
                    <a:pt x="1468310" y="361340"/>
                  </a:lnTo>
                  <a:lnTo>
                    <a:pt x="1468310" y="347167"/>
                  </a:lnTo>
                  <a:close/>
                </a:path>
                <a:path w="1629410" h="1133475">
                  <a:moveTo>
                    <a:pt x="1509293" y="1083525"/>
                  </a:moveTo>
                  <a:lnTo>
                    <a:pt x="1376616" y="1083525"/>
                  </a:lnTo>
                  <a:lnTo>
                    <a:pt x="1376616" y="1097737"/>
                  </a:lnTo>
                  <a:lnTo>
                    <a:pt x="1509293" y="1097737"/>
                  </a:lnTo>
                  <a:lnTo>
                    <a:pt x="1509293" y="1083525"/>
                  </a:lnTo>
                  <a:close/>
                </a:path>
                <a:path w="1629410" h="1133475">
                  <a:moveTo>
                    <a:pt x="1509293" y="923696"/>
                  </a:moveTo>
                  <a:lnTo>
                    <a:pt x="1376616" y="923696"/>
                  </a:lnTo>
                  <a:lnTo>
                    <a:pt x="1376616" y="937869"/>
                  </a:lnTo>
                  <a:lnTo>
                    <a:pt x="1509293" y="937869"/>
                  </a:lnTo>
                  <a:lnTo>
                    <a:pt x="1509293" y="923696"/>
                  </a:lnTo>
                  <a:close/>
                </a:path>
                <a:path w="1629410" h="1133475">
                  <a:moveTo>
                    <a:pt x="1509534" y="765848"/>
                  </a:moveTo>
                  <a:lnTo>
                    <a:pt x="1376857" y="765848"/>
                  </a:lnTo>
                  <a:lnTo>
                    <a:pt x="1376857" y="780021"/>
                  </a:lnTo>
                  <a:lnTo>
                    <a:pt x="1509534" y="780021"/>
                  </a:lnTo>
                  <a:lnTo>
                    <a:pt x="1509534" y="765848"/>
                  </a:lnTo>
                  <a:close/>
                </a:path>
                <a:path w="1629410" h="1133475">
                  <a:moveTo>
                    <a:pt x="1628787" y="593623"/>
                  </a:moveTo>
                  <a:lnTo>
                    <a:pt x="1626692" y="583272"/>
                  </a:lnTo>
                  <a:lnTo>
                    <a:pt x="1620951" y="574814"/>
                  </a:lnTo>
                  <a:lnTo>
                    <a:pt x="1612455" y="569112"/>
                  </a:lnTo>
                  <a:lnTo>
                    <a:pt x="1602054" y="567016"/>
                  </a:lnTo>
                  <a:lnTo>
                    <a:pt x="1151445" y="567016"/>
                  </a:lnTo>
                  <a:lnTo>
                    <a:pt x="1151445" y="196545"/>
                  </a:lnTo>
                  <a:lnTo>
                    <a:pt x="1521028" y="196545"/>
                  </a:lnTo>
                  <a:lnTo>
                    <a:pt x="1531429" y="194449"/>
                  </a:lnTo>
                  <a:lnTo>
                    <a:pt x="1539938" y="188747"/>
                  </a:lnTo>
                  <a:lnTo>
                    <a:pt x="1545666" y="180289"/>
                  </a:lnTo>
                  <a:lnTo>
                    <a:pt x="1547774" y="169938"/>
                  </a:lnTo>
                  <a:lnTo>
                    <a:pt x="1545666" y="159588"/>
                  </a:lnTo>
                  <a:lnTo>
                    <a:pt x="1539938" y="151142"/>
                  </a:lnTo>
                  <a:lnTo>
                    <a:pt x="1531429" y="145453"/>
                  </a:lnTo>
                  <a:lnTo>
                    <a:pt x="1521028" y="143370"/>
                  </a:lnTo>
                  <a:lnTo>
                    <a:pt x="1151445" y="143370"/>
                  </a:lnTo>
                  <a:lnTo>
                    <a:pt x="1151445" y="67741"/>
                  </a:lnTo>
                  <a:lnTo>
                    <a:pt x="1165618" y="67741"/>
                  </a:lnTo>
                  <a:lnTo>
                    <a:pt x="1178877" y="65087"/>
                  </a:lnTo>
                  <a:lnTo>
                    <a:pt x="1189710" y="57835"/>
                  </a:lnTo>
                  <a:lnTo>
                    <a:pt x="1197000" y="47066"/>
                  </a:lnTo>
                  <a:lnTo>
                    <a:pt x="1199680" y="33883"/>
                  </a:lnTo>
                  <a:lnTo>
                    <a:pt x="1197000" y="20688"/>
                  </a:lnTo>
                  <a:lnTo>
                    <a:pt x="1189710" y="9918"/>
                  </a:lnTo>
                  <a:lnTo>
                    <a:pt x="1178877" y="2654"/>
                  </a:lnTo>
                  <a:lnTo>
                    <a:pt x="1165618" y="0"/>
                  </a:lnTo>
                  <a:lnTo>
                    <a:pt x="463169" y="0"/>
                  </a:lnTo>
                  <a:lnTo>
                    <a:pt x="449922" y="2654"/>
                  </a:lnTo>
                  <a:lnTo>
                    <a:pt x="439102" y="9918"/>
                  </a:lnTo>
                  <a:lnTo>
                    <a:pt x="431800" y="20688"/>
                  </a:lnTo>
                  <a:lnTo>
                    <a:pt x="429120" y="33883"/>
                  </a:lnTo>
                  <a:lnTo>
                    <a:pt x="431800" y="47066"/>
                  </a:lnTo>
                  <a:lnTo>
                    <a:pt x="439102" y="57835"/>
                  </a:lnTo>
                  <a:lnTo>
                    <a:pt x="449922" y="65087"/>
                  </a:lnTo>
                  <a:lnTo>
                    <a:pt x="463169" y="67741"/>
                  </a:lnTo>
                  <a:lnTo>
                    <a:pt x="477342" y="67741"/>
                  </a:lnTo>
                  <a:lnTo>
                    <a:pt x="477342" y="143370"/>
                  </a:lnTo>
                  <a:lnTo>
                    <a:pt x="107759" y="143370"/>
                  </a:lnTo>
                  <a:lnTo>
                    <a:pt x="97358" y="145453"/>
                  </a:lnTo>
                  <a:lnTo>
                    <a:pt x="88874" y="151142"/>
                  </a:lnTo>
                  <a:lnTo>
                    <a:pt x="83159" y="159588"/>
                  </a:lnTo>
                  <a:lnTo>
                    <a:pt x="81064" y="169938"/>
                  </a:lnTo>
                  <a:lnTo>
                    <a:pt x="83159" y="180289"/>
                  </a:lnTo>
                  <a:lnTo>
                    <a:pt x="88874" y="188747"/>
                  </a:lnTo>
                  <a:lnTo>
                    <a:pt x="97358" y="194449"/>
                  </a:lnTo>
                  <a:lnTo>
                    <a:pt x="107759" y="196545"/>
                  </a:lnTo>
                  <a:lnTo>
                    <a:pt x="477342" y="196545"/>
                  </a:lnTo>
                  <a:lnTo>
                    <a:pt x="477342" y="567016"/>
                  </a:lnTo>
                  <a:lnTo>
                    <a:pt x="26733" y="567016"/>
                  </a:lnTo>
                  <a:lnTo>
                    <a:pt x="16332" y="569112"/>
                  </a:lnTo>
                  <a:lnTo>
                    <a:pt x="7835" y="574814"/>
                  </a:lnTo>
                  <a:lnTo>
                    <a:pt x="2108" y="583272"/>
                  </a:lnTo>
                  <a:lnTo>
                    <a:pt x="0" y="593623"/>
                  </a:lnTo>
                  <a:lnTo>
                    <a:pt x="2108" y="603973"/>
                  </a:lnTo>
                  <a:lnTo>
                    <a:pt x="7835" y="612406"/>
                  </a:lnTo>
                  <a:lnTo>
                    <a:pt x="16332" y="618109"/>
                  </a:lnTo>
                  <a:lnTo>
                    <a:pt x="26733" y="620191"/>
                  </a:lnTo>
                  <a:lnTo>
                    <a:pt x="477342" y="620191"/>
                  </a:lnTo>
                  <a:lnTo>
                    <a:pt x="477342" y="1133017"/>
                  </a:lnTo>
                  <a:lnTo>
                    <a:pt x="508495" y="1133017"/>
                  </a:lnTo>
                  <a:lnTo>
                    <a:pt x="508495" y="67741"/>
                  </a:lnTo>
                  <a:lnTo>
                    <a:pt x="1120305" y="67741"/>
                  </a:lnTo>
                  <a:lnTo>
                    <a:pt x="1120305" y="1132751"/>
                  </a:lnTo>
                  <a:lnTo>
                    <a:pt x="1151445" y="1132751"/>
                  </a:lnTo>
                  <a:lnTo>
                    <a:pt x="1151445" y="620191"/>
                  </a:lnTo>
                  <a:lnTo>
                    <a:pt x="1602054" y="620191"/>
                  </a:lnTo>
                  <a:lnTo>
                    <a:pt x="1612455" y="618109"/>
                  </a:lnTo>
                  <a:lnTo>
                    <a:pt x="1620951" y="612406"/>
                  </a:lnTo>
                  <a:lnTo>
                    <a:pt x="1626692" y="603973"/>
                  </a:lnTo>
                  <a:lnTo>
                    <a:pt x="1628787" y="593623"/>
                  </a:lnTo>
                  <a:close/>
                </a:path>
              </a:pathLst>
            </a:custGeom>
            <a:solidFill>
              <a:srgbClr val="539C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900960" y="6807067"/>
              <a:ext cx="540385" cy="153035"/>
            </a:xfrm>
            <a:custGeom>
              <a:avLst/>
              <a:gdLst/>
              <a:ahLst/>
              <a:cxnLst/>
              <a:rect l="l" t="t" r="r" b="b"/>
              <a:pathLst>
                <a:path w="540385" h="153034">
                  <a:moveTo>
                    <a:pt x="271928" y="152537"/>
                  </a:moveTo>
                  <a:lnTo>
                    <a:pt x="232733" y="143203"/>
                  </a:lnTo>
                  <a:lnTo>
                    <a:pt x="202682" y="113836"/>
                  </a:lnTo>
                  <a:lnTo>
                    <a:pt x="195045" y="94663"/>
                  </a:lnTo>
                  <a:lnTo>
                    <a:pt x="0" y="94663"/>
                  </a:lnTo>
                  <a:lnTo>
                    <a:pt x="0" y="55659"/>
                  </a:lnTo>
                  <a:lnTo>
                    <a:pt x="195695" y="55659"/>
                  </a:lnTo>
                  <a:lnTo>
                    <a:pt x="199000" y="46254"/>
                  </a:lnTo>
                  <a:lnTo>
                    <a:pt x="227187" y="12161"/>
                  </a:lnTo>
                  <a:lnTo>
                    <a:pt x="265354" y="102"/>
                  </a:lnTo>
                  <a:lnTo>
                    <a:pt x="271928" y="0"/>
                  </a:lnTo>
                  <a:lnTo>
                    <a:pt x="276616" y="272"/>
                  </a:lnTo>
                  <a:lnTo>
                    <a:pt x="318004" y="16725"/>
                  </a:lnTo>
                  <a:lnTo>
                    <a:pt x="343258" y="55659"/>
                  </a:lnTo>
                  <a:lnTo>
                    <a:pt x="539918" y="55659"/>
                  </a:lnTo>
                  <a:lnTo>
                    <a:pt x="539918" y="94663"/>
                  </a:lnTo>
                  <a:lnTo>
                    <a:pt x="343916" y="94663"/>
                  </a:lnTo>
                  <a:lnTo>
                    <a:pt x="340718" y="104535"/>
                  </a:lnTo>
                  <a:lnTo>
                    <a:pt x="312728" y="139627"/>
                  </a:lnTo>
                  <a:lnTo>
                    <a:pt x="276616" y="152265"/>
                  </a:lnTo>
                  <a:lnTo>
                    <a:pt x="271928" y="1525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122661" y="6835863"/>
              <a:ext cx="95885" cy="95250"/>
            </a:xfrm>
            <a:custGeom>
              <a:avLst/>
              <a:gdLst/>
              <a:ahLst/>
              <a:cxnLst/>
              <a:rect l="l" t="t" r="r" b="b"/>
              <a:pathLst>
                <a:path w="95885" h="95250">
                  <a:moveTo>
                    <a:pt x="95504" y="34874"/>
                  </a:moveTo>
                  <a:lnTo>
                    <a:pt x="60452" y="34874"/>
                  </a:lnTo>
                  <a:lnTo>
                    <a:pt x="60452" y="0"/>
                  </a:lnTo>
                  <a:lnTo>
                    <a:pt x="35052" y="0"/>
                  </a:lnTo>
                  <a:lnTo>
                    <a:pt x="35052" y="34874"/>
                  </a:lnTo>
                  <a:lnTo>
                    <a:pt x="0" y="34874"/>
                  </a:lnTo>
                  <a:lnTo>
                    <a:pt x="0" y="60121"/>
                  </a:lnTo>
                  <a:lnTo>
                    <a:pt x="35052" y="60121"/>
                  </a:lnTo>
                  <a:lnTo>
                    <a:pt x="35052" y="94996"/>
                  </a:lnTo>
                  <a:lnTo>
                    <a:pt x="60452" y="94996"/>
                  </a:lnTo>
                  <a:lnTo>
                    <a:pt x="60452" y="60121"/>
                  </a:lnTo>
                  <a:lnTo>
                    <a:pt x="95504" y="60121"/>
                  </a:lnTo>
                  <a:lnTo>
                    <a:pt x="95504" y="34874"/>
                  </a:lnTo>
                  <a:close/>
                </a:path>
              </a:pathLst>
            </a:custGeom>
            <a:solidFill>
              <a:srgbClr val="EC1D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340531" y="7583614"/>
              <a:ext cx="1667510" cy="34290"/>
            </a:xfrm>
            <a:custGeom>
              <a:avLst/>
              <a:gdLst/>
              <a:ahLst/>
              <a:cxnLst/>
              <a:rect l="l" t="t" r="r" b="b"/>
              <a:pathLst>
                <a:path w="1667510" h="34290">
                  <a:moveTo>
                    <a:pt x="1666925" y="6337"/>
                  </a:moveTo>
                  <a:lnTo>
                    <a:pt x="1663700" y="6337"/>
                  </a:lnTo>
                  <a:lnTo>
                    <a:pt x="1663700" y="0"/>
                  </a:lnTo>
                  <a:lnTo>
                    <a:pt x="3225" y="0"/>
                  </a:lnTo>
                  <a:lnTo>
                    <a:pt x="3225" y="6337"/>
                  </a:lnTo>
                  <a:lnTo>
                    <a:pt x="0" y="6337"/>
                  </a:lnTo>
                  <a:lnTo>
                    <a:pt x="0" y="34201"/>
                  </a:lnTo>
                  <a:lnTo>
                    <a:pt x="1666925" y="34201"/>
                  </a:lnTo>
                  <a:lnTo>
                    <a:pt x="1666925" y="6337"/>
                  </a:lnTo>
                  <a:close/>
                </a:path>
              </a:pathLst>
            </a:custGeom>
            <a:solidFill>
              <a:srgbClr val="5B5C5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340531" y="7613573"/>
              <a:ext cx="1667510" cy="73025"/>
            </a:xfrm>
            <a:custGeom>
              <a:avLst/>
              <a:gdLst/>
              <a:ahLst/>
              <a:cxnLst/>
              <a:rect l="l" t="t" r="r" b="b"/>
              <a:pathLst>
                <a:path w="1667510" h="73025">
                  <a:moveTo>
                    <a:pt x="562813" y="3949"/>
                  </a:moveTo>
                  <a:lnTo>
                    <a:pt x="0" y="3949"/>
                  </a:lnTo>
                  <a:lnTo>
                    <a:pt x="0" y="73025"/>
                  </a:lnTo>
                  <a:lnTo>
                    <a:pt x="313207" y="73025"/>
                  </a:lnTo>
                  <a:lnTo>
                    <a:pt x="435305" y="73025"/>
                  </a:lnTo>
                  <a:lnTo>
                    <a:pt x="562813" y="73025"/>
                  </a:lnTo>
                  <a:lnTo>
                    <a:pt x="562813" y="3949"/>
                  </a:lnTo>
                  <a:close/>
                </a:path>
                <a:path w="1667510" h="73025">
                  <a:moveTo>
                    <a:pt x="1666925" y="3949"/>
                  </a:moveTo>
                  <a:lnTo>
                    <a:pt x="1402143" y="3949"/>
                  </a:lnTo>
                  <a:lnTo>
                    <a:pt x="1391780" y="0"/>
                  </a:lnTo>
                  <a:lnTo>
                    <a:pt x="1374267" y="3670"/>
                  </a:lnTo>
                  <a:lnTo>
                    <a:pt x="1374013" y="3949"/>
                  </a:lnTo>
                  <a:lnTo>
                    <a:pt x="1104112" y="3949"/>
                  </a:lnTo>
                  <a:lnTo>
                    <a:pt x="1104112" y="73025"/>
                  </a:lnTo>
                  <a:lnTo>
                    <a:pt x="1227886" y="73025"/>
                  </a:lnTo>
                  <a:lnTo>
                    <a:pt x="1349946" y="73025"/>
                  </a:lnTo>
                  <a:lnTo>
                    <a:pt x="1666925" y="73025"/>
                  </a:lnTo>
                  <a:lnTo>
                    <a:pt x="1666925" y="3949"/>
                  </a:lnTo>
                  <a:close/>
                </a:path>
              </a:pathLst>
            </a:custGeom>
            <a:solidFill>
              <a:srgbClr val="75C7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19949" y="7361626"/>
              <a:ext cx="190525" cy="19501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31537" y="7361556"/>
              <a:ext cx="190526" cy="19501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3632517" y="7617548"/>
              <a:ext cx="1076960" cy="34925"/>
            </a:xfrm>
            <a:custGeom>
              <a:avLst/>
              <a:gdLst/>
              <a:ahLst/>
              <a:cxnLst/>
              <a:rect l="l" t="t" r="r" b="b"/>
              <a:pathLst>
                <a:path w="1076960" h="34925">
                  <a:moveTo>
                    <a:pt x="1076693" y="34505"/>
                  </a:moveTo>
                  <a:lnTo>
                    <a:pt x="1050632" y="279"/>
                  </a:lnTo>
                  <a:lnTo>
                    <a:pt x="1042009" y="0"/>
                  </a:lnTo>
                  <a:lnTo>
                    <a:pt x="976706" y="0"/>
                  </a:lnTo>
                  <a:lnTo>
                    <a:pt x="102450" y="0"/>
                  </a:lnTo>
                  <a:lnTo>
                    <a:pt x="43180" y="0"/>
                  </a:lnTo>
                  <a:lnTo>
                    <a:pt x="43180" y="25882"/>
                  </a:lnTo>
                  <a:lnTo>
                    <a:pt x="35979" y="26568"/>
                  </a:lnTo>
                  <a:lnTo>
                    <a:pt x="43129" y="25882"/>
                  </a:lnTo>
                  <a:lnTo>
                    <a:pt x="43180" y="0"/>
                  </a:lnTo>
                  <a:lnTo>
                    <a:pt x="34785" y="0"/>
                  </a:lnTo>
                  <a:lnTo>
                    <a:pt x="24231" y="368"/>
                  </a:lnTo>
                  <a:lnTo>
                    <a:pt x="16154" y="4229"/>
                  </a:lnTo>
                  <a:lnTo>
                    <a:pt x="8077" y="12369"/>
                  </a:lnTo>
                  <a:lnTo>
                    <a:pt x="2641" y="19354"/>
                  </a:lnTo>
                  <a:lnTo>
                    <a:pt x="0" y="26644"/>
                  </a:lnTo>
                  <a:lnTo>
                    <a:pt x="0" y="34505"/>
                  </a:lnTo>
                  <a:lnTo>
                    <a:pt x="24333" y="34505"/>
                  </a:lnTo>
                  <a:lnTo>
                    <a:pt x="68491" y="34505"/>
                  </a:lnTo>
                  <a:lnTo>
                    <a:pt x="71335" y="34505"/>
                  </a:lnTo>
                  <a:lnTo>
                    <a:pt x="1007884" y="34505"/>
                  </a:lnTo>
                  <a:lnTo>
                    <a:pt x="1013701" y="34505"/>
                  </a:lnTo>
                  <a:lnTo>
                    <a:pt x="1044917" y="34505"/>
                  </a:lnTo>
                  <a:lnTo>
                    <a:pt x="1076693" y="34505"/>
                  </a:lnTo>
                  <a:close/>
                </a:path>
              </a:pathLst>
            </a:custGeom>
            <a:solidFill>
              <a:srgbClr val="4646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480473" y="7569961"/>
              <a:ext cx="1390650" cy="116839"/>
            </a:xfrm>
            <a:custGeom>
              <a:avLst/>
              <a:gdLst/>
              <a:ahLst/>
              <a:cxnLst/>
              <a:rect l="l" t="t" r="r" b="b"/>
              <a:pathLst>
                <a:path w="1390650" h="116840">
                  <a:moveTo>
                    <a:pt x="185318" y="47688"/>
                  </a:moveTo>
                  <a:lnTo>
                    <a:pt x="178054" y="44678"/>
                  </a:lnTo>
                  <a:lnTo>
                    <a:pt x="169456" y="43954"/>
                  </a:lnTo>
                  <a:lnTo>
                    <a:pt x="159677" y="45593"/>
                  </a:lnTo>
                  <a:lnTo>
                    <a:pt x="148831" y="49631"/>
                  </a:lnTo>
                  <a:lnTo>
                    <a:pt x="125717" y="17792"/>
                  </a:lnTo>
                  <a:lnTo>
                    <a:pt x="100063" y="11480"/>
                  </a:lnTo>
                  <a:lnTo>
                    <a:pt x="77774" y="21869"/>
                  </a:lnTo>
                  <a:lnTo>
                    <a:pt x="64795" y="40093"/>
                  </a:lnTo>
                  <a:lnTo>
                    <a:pt x="50761" y="32207"/>
                  </a:lnTo>
                  <a:lnTo>
                    <a:pt x="38049" y="31991"/>
                  </a:lnTo>
                  <a:lnTo>
                    <a:pt x="27660" y="39319"/>
                  </a:lnTo>
                  <a:lnTo>
                    <a:pt x="20535" y="54063"/>
                  </a:lnTo>
                  <a:lnTo>
                    <a:pt x="9474" y="56743"/>
                  </a:lnTo>
                  <a:lnTo>
                    <a:pt x="2730" y="62458"/>
                  </a:lnTo>
                  <a:lnTo>
                    <a:pt x="0" y="70980"/>
                  </a:lnTo>
                  <a:lnTo>
                    <a:pt x="990" y="82092"/>
                  </a:lnTo>
                  <a:lnTo>
                    <a:pt x="75882" y="82092"/>
                  </a:lnTo>
                  <a:lnTo>
                    <a:pt x="82080" y="72631"/>
                  </a:lnTo>
                  <a:lnTo>
                    <a:pt x="92024" y="69278"/>
                  </a:lnTo>
                  <a:lnTo>
                    <a:pt x="102514" y="71551"/>
                  </a:lnTo>
                  <a:lnTo>
                    <a:pt x="110388" y="78930"/>
                  </a:lnTo>
                  <a:lnTo>
                    <a:pt x="118300" y="64008"/>
                  </a:lnTo>
                  <a:lnTo>
                    <a:pt x="131305" y="56273"/>
                  </a:lnTo>
                  <a:lnTo>
                    <a:pt x="146088" y="55422"/>
                  </a:lnTo>
                  <a:lnTo>
                    <a:pt x="159270" y="61150"/>
                  </a:lnTo>
                  <a:lnTo>
                    <a:pt x="160121" y="59956"/>
                  </a:lnTo>
                  <a:lnTo>
                    <a:pt x="168198" y="51816"/>
                  </a:lnTo>
                  <a:lnTo>
                    <a:pt x="176276" y="47955"/>
                  </a:lnTo>
                  <a:lnTo>
                    <a:pt x="185318" y="47688"/>
                  </a:lnTo>
                  <a:close/>
                </a:path>
                <a:path w="1390650" h="116840">
                  <a:moveTo>
                    <a:pt x="371284" y="105511"/>
                  </a:moveTo>
                  <a:lnTo>
                    <a:pt x="368554" y="97015"/>
                  </a:lnTo>
                  <a:lnTo>
                    <a:pt x="361797" y="91338"/>
                  </a:lnTo>
                  <a:lnTo>
                    <a:pt x="350723" y="88671"/>
                  </a:lnTo>
                  <a:lnTo>
                    <a:pt x="349351" y="84074"/>
                  </a:lnTo>
                  <a:lnTo>
                    <a:pt x="348386" y="82092"/>
                  </a:lnTo>
                  <a:lnTo>
                    <a:pt x="340893" y="70993"/>
                  </a:lnTo>
                  <a:lnTo>
                    <a:pt x="330911" y="65963"/>
                  </a:lnTo>
                  <a:lnTo>
                    <a:pt x="319189" y="67132"/>
                  </a:lnTo>
                  <a:lnTo>
                    <a:pt x="306463" y="74599"/>
                  </a:lnTo>
                  <a:lnTo>
                    <a:pt x="302425" y="66357"/>
                  </a:lnTo>
                  <a:lnTo>
                    <a:pt x="270649" y="45135"/>
                  </a:lnTo>
                  <a:lnTo>
                    <a:pt x="262572" y="44754"/>
                  </a:lnTo>
                  <a:lnTo>
                    <a:pt x="254495" y="47586"/>
                  </a:lnTo>
                  <a:lnTo>
                    <a:pt x="223380" y="82092"/>
                  </a:lnTo>
                  <a:lnTo>
                    <a:pt x="222453" y="84175"/>
                  </a:lnTo>
                  <a:lnTo>
                    <a:pt x="220535" y="82092"/>
                  </a:lnTo>
                  <a:lnTo>
                    <a:pt x="214452" y="76034"/>
                  </a:lnTo>
                  <a:lnTo>
                    <a:pt x="205994" y="73202"/>
                  </a:lnTo>
                  <a:lnTo>
                    <a:pt x="197815" y="73304"/>
                  </a:lnTo>
                  <a:lnTo>
                    <a:pt x="196951" y="73304"/>
                  </a:lnTo>
                  <a:lnTo>
                    <a:pt x="196037" y="73406"/>
                  </a:lnTo>
                  <a:lnTo>
                    <a:pt x="195173" y="73469"/>
                  </a:lnTo>
                  <a:lnTo>
                    <a:pt x="169862" y="96062"/>
                  </a:lnTo>
                  <a:lnTo>
                    <a:pt x="170129" y="105333"/>
                  </a:lnTo>
                  <a:lnTo>
                    <a:pt x="173367" y="116052"/>
                  </a:lnTo>
                  <a:lnTo>
                    <a:pt x="177457" y="106083"/>
                  </a:lnTo>
                  <a:lnTo>
                    <a:pt x="185775" y="100533"/>
                  </a:lnTo>
                  <a:lnTo>
                    <a:pt x="195580" y="100380"/>
                  </a:lnTo>
                  <a:lnTo>
                    <a:pt x="204114" y="106616"/>
                  </a:lnTo>
                  <a:lnTo>
                    <a:pt x="215620" y="93243"/>
                  </a:lnTo>
                  <a:lnTo>
                    <a:pt x="233133" y="89535"/>
                  </a:lnTo>
                  <a:lnTo>
                    <a:pt x="250317" y="96075"/>
                  </a:lnTo>
                  <a:lnTo>
                    <a:pt x="260870" y="113436"/>
                  </a:lnTo>
                  <a:lnTo>
                    <a:pt x="268770" y="106070"/>
                  </a:lnTo>
                  <a:lnTo>
                    <a:pt x="279298" y="103835"/>
                  </a:lnTo>
                  <a:lnTo>
                    <a:pt x="289242" y="107188"/>
                  </a:lnTo>
                  <a:lnTo>
                    <a:pt x="295363" y="116636"/>
                  </a:lnTo>
                  <a:lnTo>
                    <a:pt x="370293" y="116636"/>
                  </a:lnTo>
                  <a:lnTo>
                    <a:pt x="371284" y="105511"/>
                  </a:lnTo>
                  <a:close/>
                </a:path>
                <a:path w="1390650" h="116840">
                  <a:moveTo>
                    <a:pt x="1209929" y="116052"/>
                  </a:moveTo>
                  <a:lnTo>
                    <a:pt x="1190625" y="79400"/>
                  </a:lnTo>
                  <a:lnTo>
                    <a:pt x="1183233" y="78486"/>
                  </a:lnTo>
                  <a:lnTo>
                    <a:pt x="1174902" y="79375"/>
                  </a:lnTo>
                  <a:lnTo>
                    <a:pt x="1165745" y="82092"/>
                  </a:lnTo>
                  <a:lnTo>
                    <a:pt x="1160894" y="84175"/>
                  </a:lnTo>
                  <a:lnTo>
                    <a:pt x="1159929" y="82092"/>
                  </a:lnTo>
                  <a:lnTo>
                    <a:pt x="1128750" y="47586"/>
                  </a:lnTo>
                  <a:lnTo>
                    <a:pt x="1120635" y="44754"/>
                  </a:lnTo>
                  <a:lnTo>
                    <a:pt x="1112659" y="45135"/>
                  </a:lnTo>
                  <a:lnTo>
                    <a:pt x="1080782" y="66357"/>
                  </a:lnTo>
                  <a:lnTo>
                    <a:pt x="1076744" y="74599"/>
                  </a:lnTo>
                  <a:lnTo>
                    <a:pt x="1064044" y="67132"/>
                  </a:lnTo>
                  <a:lnTo>
                    <a:pt x="1032459" y="88671"/>
                  </a:lnTo>
                  <a:lnTo>
                    <a:pt x="1021384" y="91338"/>
                  </a:lnTo>
                  <a:lnTo>
                    <a:pt x="1014641" y="97015"/>
                  </a:lnTo>
                  <a:lnTo>
                    <a:pt x="1011923" y="105511"/>
                  </a:lnTo>
                  <a:lnTo>
                    <a:pt x="1012913" y="116636"/>
                  </a:lnTo>
                  <a:lnTo>
                    <a:pt x="1087945" y="116636"/>
                  </a:lnTo>
                  <a:lnTo>
                    <a:pt x="1094066" y="107188"/>
                  </a:lnTo>
                  <a:lnTo>
                    <a:pt x="1103972" y="103835"/>
                  </a:lnTo>
                  <a:lnTo>
                    <a:pt x="1114488" y="106070"/>
                  </a:lnTo>
                  <a:lnTo>
                    <a:pt x="1122413" y="113436"/>
                  </a:lnTo>
                  <a:lnTo>
                    <a:pt x="1132979" y="96075"/>
                  </a:lnTo>
                  <a:lnTo>
                    <a:pt x="1150175" y="89535"/>
                  </a:lnTo>
                  <a:lnTo>
                    <a:pt x="1167688" y="93243"/>
                  </a:lnTo>
                  <a:lnTo>
                    <a:pt x="1179207" y="106616"/>
                  </a:lnTo>
                  <a:lnTo>
                    <a:pt x="1187678" y="100380"/>
                  </a:lnTo>
                  <a:lnTo>
                    <a:pt x="1197483" y="100533"/>
                  </a:lnTo>
                  <a:lnTo>
                    <a:pt x="1205826" y="106083"/>
                  </a:lnTo>
                  <a:lnTo>
                    <a:pt x="1209929" y="116052"/>
                  </a:lnTo>
                  <a:close/>
                </a:path>
                <a:path w="1390650" h="116840">
                  <a:moveTo>
                    <a:pt x="1390091" y="59563"/>
                  </a:moveTo>
                  <a:lnTo>
                    <a:pt x="1387348" y="51041"/>
                  </a:lnTo>
                  <a:lnTo>
                    <a:pt x="1380591" y="45313"/>
                  </a:lnTo>
                  <a:lnTo>
                    <a:pt x="1369517" y="42608"/>
                  </a:lnTo>
                  <a:lnTo>
                    <a:pt x="1362367" y="27901"/>
                  </a:lnTo>
                  <a:lnTo>
                    <a:pt x="1351978" y="20574"/>
                  </a:lnTo>
                  <a:lnTo>
                    <a:pt x="1339291" y="20789"/>
                  </a:lnTo>
                  <a:lnTo>
                    <a:pt x="1325270" y="28676"/>
                  </a:lnTo>
                  <a:lnTo>
                    <a:pt x="1312240" y="10388"/>
                  </a:lnTo>
                  <a:lnTo>
                    <a:pt x="1289964" y="0"/>
                  </a:lnTo>
                  <a:lnTo>
                    <a:pt x="1264297" y="6324"/>
                  </a:lnTo>
                  <a:lnTo>
                    <a:pt x="1241158" y="38214"/>
                  </a:lnTo>
                  <a:lnTo>
                    <a:pt x="1225677" y="33159"/>
                  </a:lnTo>
                  <a:lnTo>
                    <a:pt x="1212583" y="33172"/>
                  </a:lnTo>
                  <a:lnTo>
                    <a:pt x="1202321" y="38061"/>
                  </a:lnTo>
                  <a:lnTo>
                    <a:pt x="1195349" y="47688"/>
                  </a:lnTo>
                  <a:lnTo>
                    <a:pt x="1202677" y="47866"/>
                  </a:lnTo>
                  <a:lnTo>
                    <a:pt x="1209357" y="50380"/>
                  </a:lnTo>
                  <a:lnTo>
                    <a:pt x="1214831" y="54495"/>
                  </a:lnTo>
                  <a:lnTo>
                    <a:pt x="1217853" y="55524"/>
                  </a:lnTo>
                  <a:lnTo>
                    <a:pt x="1220647" y="57505"/>
                  </a:lnTo>
                  <a:lnTo>
                    <a:pt x="1222806" y="60604"/>
                  </a:lnTo>
                  <a:lnTo>
                    <a:pt x="1234325" y="47282"/>
                  </a:lnTo>
                  <a:lnTo>
                    <a:pt x="1251839" y="43611"/>
                  </a:lnTo>
                  <a:lnTo>
                    <a:pt x="1269034" y="50165"/>
                  </a:lnTo>
                  <a:lnTo>
                    <a:pt x="1279601" y="67525"/>
                  </a:lnTo>
                  <a:lnTo>
                    <a:pt x="1287513" y="60134"/>
                  </a:lnTo>
                  <a:lnTo>
                    <a:pt x="1298028" y="57873"/>
                  </a:lnTo>
                  <a:lnTo>
                    <a:pt x="1307947" y="61214"/>
                  </a:lnTo>
                  <a:lnTo>
                    <a:pt x="1314069" y="70688"/>
                  </a:lnTo>
                  <a:lnTo>
                    <a:pt x="1389100" y="70688"/>
                  </a:lnTo>
                  <a:lnTo>
                    <a:pt x="1390091" y="59563"/>
                  </a:lnTo>
                  <a:close/>
                </a:path>
              </a:pathLst>
            </a:custGeom>
            <a:solidFill>
              <a:srgbClr val="8BD0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54413" y="7340296"/>
              <a:ext cx="192891" cy="192055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892585" y="7645611"/>
              <a:ext cx="67945" cy="22225"/>
            </a:xfrm>
            <a:custGeom>
              <a:avLst/>
              <a:gdLst/>
              <a:ahLst/>
              <a:cxnLst/>
              <a:rect l="l" t="t" r="r" b="b"/>
              <a:pathLst>
                <a:path w="67945" h="22225">
                  <a:moveTo>
                    <a:pt x="67667" y="21696"/>
                  </a:moveTo>
                  <a:lnTo>
                    <a:pt x="0" y="21696"/>
                  </a:lnTo>
                  <a:lnTo>
                    <a:pt x="2174" y="13943"/>
                  </a:lnTo>
                  <a:lnTo>
                    <a:pt x="6782" y="9585"/>
                  </a:lnTo>
                  <a:lnTo>
                    <a:pt x="12251" y="9384"/>
                  </a:lnTo>
                  <a:lnTo>
                    <a:pt x="17008" y="14100"/>
                  </a:lnTo>
                  <a:lnTo>
                    <a:pt x="18411" y="8964"/>
                  </a:lnTo>
                  <a:lnTo>
                    <a:pt x="21259" y="5319"/>
                  </a:lnTo>
                  <a:lnTo>
                    <a:pt x="29986" y="0"/>
                  </a:lnTo>
                  <a:lnTo>
                    <a:pt x="36760" y="645"/>
                  </a:lnTo>
                  <a:lnTo>
                    <a:pt x="45006" y="8415"/>
                  </a:lnTo>
                  <a:lnTo>
                    <a:pt x="47477" y="13010"/>
                  </a:lnTo>
                  <a:lnTo>
                    <a:pt x="48503" y="19350"/>
                  </a:lnTo>
                  <a:lnTo>
                    <a:pt x="52919" y="13787"/>
                  </a:lnTo>
                  <a:lnTo>
                    <a:pt x="58769" y="12069"/>
                  </a:lnTo>
                  <a:lnTo>
                    <a:pt x="64276" y="14578"/>
                  </a:lnTo>
                  <a:lnTo>
                    <a:pt x="67667" y="21696"/>
                  </a:lnTo>
                  <a:close/>
                </a:path>
              </a:pathLst>
            </a:custGeom>
            <a:solidFill>
              <a:srgbClr val="8BD0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94705" y="7340200"/>
              <a:ext cx="192888" cy="19204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3381753" y="7645506"/>
              <a:ext cx="67945" cy="22225"/>
            </a:xfrm>
            <a:custGeom>
              <a:avLst/>
              <a:gdLst/>
              <a:ahLst/>
              <a:cxnLst/>
              <a:rect l="l" t="t" r="r" b="b"/>
              <a:pathLst>
                <a:path w="67945" h="22225">
                  <a:moveTo>
                    <a:pt x="67674" y="21704"/>
                  </a:moveTo>
                  <a:lnTo>
                    <a:pt x="0" y="21704"/>
                  </a:lnTo>
                  <a:lnTo>
                    <a:pt x="3394" y="14596"/>
                  </a:lnTo>
                  <a:lnTo>
                    <a:pt x="8904" y="12075"/>
                  </a:lnTo>
                  <a:lnTo>
                    <a:pt x="14753" y="13763"/>
                  </a:lnTo>
                  <a:lnTo>
                    <a:pt x="19169" y="19280"/>
                  </a:lnTo>
                  <a:lnTo>
                    <a:pt x="20196" y="13019"/>
                  </a:lnTo>
                  <a:lnTo>
                    <a:pt x="22660" y="8319"/>
                  </a:lnTo>
                  <a:lnTo>
                    <a:pt x="30909" y="584"/>
                  </a:lnTo>
                  <a:lnTo>
                    <a:pt x="37687" y="0"/>
                  </a:lnTo>
                  <a:lnTo>
                    <a:pt x="46416" y="5354"/>
                  </a:lnTo>
                  <a:lnTo>
                    <a:pt x="49223" y="8999"/>
                  </a:lnTo>
                  <a:lnTo>
                    <a:pt x="50660" y="14144"/>
                  </a:lnTo>
                  <a:lnTo>
                    <a:pt x="55417" y="9418"/>
                  </a:lnTo>
                  <a:lnTo>
                    <a:pt x="60887" y="9608"/>
                  </a:lnTo>
                  <a:lnTo>
                    <a:pt x="65496" y="13956"/>
                  </a:lnTo>
                  <a:lnTo>
                    <a:pt x="67674" y="21704"/>
                  </a:lnTo>
                  <a:close/>
                </a:path>
              </a:pathLst>
            </a:custGeom>
            <a:solidFill>
              <a:srgbClr val="8BD0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833834" y="7652046"/>
              <a:ext cx="674370" cy="34925"/>
            </a:xfrm>
            <a:custGeom>
              <a:avLst/>
              <a:gdLst/>
              <a:ahLst/>
              <a:cxnLst/>
              <a:rect l="l" t="t" r="r" b="b"/>
              <a:pathLst>
                <a:path w="674370" h="34925">
                  <a:moveTo>
                    <a:pt x="674099" y="34541"/>
                  </a:moveTo>
                  <a:lnTo>
                    <a:pt x="0" y="34541"/>
                  </a:lnTo>
                  <a:lnTo>
                    <a:pt x="2727" y="21098"/>
                  </a:lnTo>
                  <a:lnTo>
                    <a:pt x="10162" y="10118"/>
                  </a:lnTo>
                  <a:lnTo>
                    <a:pt x="21185" y="2715"/>
                  </a:lnTo>
                  <a:lnTo>
                    <a:pt x="34676" y="0"/>
                  </a:lnTo>
                  <a:lnTo>
                    <a:pt x="639388" y="0"/>
                  </a:lnTo>
                  <a:lnTo>
                    <a:pt x="652915" y="2715"/>
                  </a:lnTo>
                  <a:lnTo>
                    <a:pt x="663947" y="10118"/>
                  </a:lnTo>
                  <a:lnTo>
                    <a:pt x="671376" y="21098"/>
                  </a:lnTo>
                  <a:lnTo>
                    <a:pt x="674099" y="34541"/>
                  </a:lnTo>
                  <a:close/>
                </a:path>
              </a:pathLst>
            </a:custGeom>
            <a:solidFill>
              <a:srgbClr val="3D3C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407587" y="7526159"/>
              <a:ext cx="1527175" cy="125095"/>
            </a:xfrm>
            <a:custGeom>
              <a:avLst/>
              <a:gdLst/>
              <a:ahLst/>
              <a:cxnLst/>
              <a:rect l="l" t="t" r="r" b="b"/>
              <a:pathLst>
                <a:path w="1527175" h="125095">
                  <a:moveTo>
                    <a:pt x="17183" y="0"/>
                  </a:moveTo>
                  <a:lnTo>
                    <a:pt x="11747" y="2146"/>
                  </a:lnTo>
                  <a:lnTo>
                    <a:pt x="5930" y="3644"/>
                  </a:lnTo>
                  <a:lnTo>
                    <a:pt x="0" y="4660"/>
                  </a:lnTo>
                  <a:lnTo>
                    <a:pt x="0" y="124777"/>
                  </a:lnTo>
                  <a:lnTo>
                    <a:pt x="5067" y="119938"/>
                  </a:lnTo>
                  <a:lnTo>
                    <a:pt x="11849" y="119354"/>
                  </a:lnTo>
                  <a:lnTo>
                    <a:pt x="17183" y="122618"/>
                  </a:lnTo>
                  <a:lnTo>
                    <a:pt x="17183" y="0"/>
                  </a:lnTo>
                  <a:close/>
                </a:path>
                <a:path w="1527175" h="125095">
                  <a:moveTo>
                    <a:pt x="1526819" y="4762"/>
                  </a:moveTo>
                  <a:lnTo>
                    <a:pt x="1520888" y="3746"/>
                  </a:lnTo>
                  <a:lnTo>
                    <a:pt x="1515071" y="2247"/>
                  </a:lnTo>
                  <a:lnTo>
                    <a:pt x="1509636" y="101"/>
                  </a:lnTo>
                  <a:lnTo>
                    <a:pt x="1509636" y="122732"/>
                  </a:lnTo>
                  <a:lnTo>
                    <a:pt x="1514983" y="119456"/>
                  </a:lnTo>
                  <a:lnTo>
                    <a:pt x="1521752" y="120103"/>
                  </a:lnTo>
                  <a:lnTo>
                    <a:pt x="1526819" y="124879"/>
                  </a:lnTo>
                  <a:lnTo>
                    <a:pt x="1526819" y="4762"/>
                  </a:lnTo>
                  <a:close/>
                </a:path>
              </a:pathLst>
            </a:custGeom>
            <a:solidFill>
              <a:srgbClr val="A094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2989079" y="2750722"/>
            <a:ext cx="13192760" cy="2715895"/>
          </a:xfrm>
          <a:prstGeom prst="rect">
            <a:avLst/>
          </a:prstGeom>
        </p:spPr>
        <p:txBody>
          <a:bodyPr vert="horz" wrap="square" lIns="0" tIns="505459" rIns="0" bIns="0" rtlCol="0">
            <a:spAutoFit/>
          </a:bodyPr>
          <a:lstStyle/>
          <a:p>
            <a:pPr marL="2421890" marR="1676400">
              <a:lnSpc>
                <a:spcPct val="116300"/>
              </a:lnSpc>
              <a:spcBef>
                <a:spcPts val="3979"/>
              </a:spcBef>
            </a:pPr>
            <a:r>
              <a:rPr sz="3600" b="1" dirty="0">
                <a:solidFill>
                  <a:srgbClr val="FFFFFF"/>
                </a:solidFill>
                <a:latin typeface="Trebuchet MS"/>
                <a:cs typeface="Trebuchet MS"/>
              </a:rPr>
              <a:t>By</a:t>
            </a:r>
            <a:r>
              <a:rPr sz="3600" b="1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600" b="1" dirty="0">
                <a:solidFill>
                  <a:srgbClr val="FFFFFF"/>
                </a:solidFill>
                <a:latin typeface="Trebuchet MS"/>
                <a:cs typeface="Trebuchet MS"/>
              </a:rPr>
              <a:t>Types:</a:t>
            </a:r>
            <a:r>
              <a:rPr sz="3600" b="1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600" b="1" spc="75" dirty="0">
                <a:solidFill>
                  <a:srgbClr val="FFFFFF"/>
                </a:solidFill>
                <a:latin typeface="Trebuchet MS"/>
                <a:cs typeface="Trebuchet MS"/>
              </a:rPr>
              <a:t>Safety</a:t>
            </a:r>
            <a:r>
              <a:rPr sz="3600" b="1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600" b="1" dirty="0">
                <a:solidFill>
                  <a:srgbClr val="FFFFFF"/>
                </a:solidFill>
                <a:latin typeface="Trebuchet MS"/>
                <a:cs typeface="Trebuchet MS"/>
              </a:rPr>
              <a:t>Needles,</a:t>
            </a:r>
            <a:r>
              <a:rPr sz="3600" b="1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600" b="1" spc="75" dirty="0">
                <a:solidFill>
                  <a:srgbClr val="FFFFFF"/>
                </a:solidFill>
                <a:latin typeface="Trebuchet MS"/>
                <a:cs typeface="Trebuchet MS"/>
              </a:rPr>
              <a:t>Safety</a:t>
            </a:r>
            <a:r>
              <a:rPr sz="3600" b="1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600" b="1" spc="70" dirty="0">
                <a:solidFill>
                  <a:srgbClr val="FFFFFF"/>
                </a:solidFill>
                <a:latin typeface="Trebuchet MS"/>
                <a:cs typeface="Trebuchet MS"/>
              </a:rPr>
              <a:t>Syringes </a:t>
            </a:r>
            <a:r>
              <a:rPr sz="3600" b="1" dirty="0">
                <a:solidFill>
                  <a:srgbClr val="FFFFFF"/>
                </a:solidFill>
                <a:latin typeface="Trebuchet MS"/>
                <a:cs typeface="Trebuchet MS"/>
              </a:rPr>
              <a:t>(dominated</a:t>
            </a:r>
            <a:r>
              <a:rPr sz="3600" b="1" spc="-1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600" b="1" spc="-10" dirty="0">
                <a:solidFill>
                  <a:srgbClr val="FFFFFF"/>
                </a:solidFill>
                <a:latin typeface="Trebuchet MS"/>
                <a:cs typeface="Trebuchet MS"/>
              </a:rPr>
              <a:t>type</a:t>
            </a:r>
            <a:r>
              <a:rPr sz="3600" b="1" spc="-1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600" b="1" spc="85" dirty="0">
                <a:solidFill>
                  <a:srgbClr val="FFFFFF"/>
                </a:solidFill>
                <a:latin typeface="Trebuchet MS"/>
                <a:cs typeface="Trebuchet MS"/>
              </a:rPr>
              <a:t>is</a:t>
            </a:r>
            <a:r>
              <a:rPr sz="3600" b="1" spc="-1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600" b="1" spc="75" dirty="0">
                <a:solidFill>
                  <a:srgbClr val="FFFFFF"/>
                </a:solidFill>
                <a:latin typeface="Trebuchet MS"/>
                <a:cs typeface="Trebuchet MS"/>
              </a:rPr>
              <a:t>Safety</a:t>
            </a:r>
            <a:r>
              <a:rPr sz="3600" b="1" spc="-1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600" b="1" spc="-10" dirty="0">
                <a:solidFill>
                  <a:srgbClr val="FFFFFF"/>
                </a:solidFill>
                <a:latin typeface="Trebuchet MS"/>
                <a:cs typeface="Trebuchet MS"/>
              </a:rPr>
              <a:t>Syringe)</a:t>
            </a:r>
            <a:endParaRPr sz="3600">
              <a:latin typeface="Trebuchet MS"/>
              <a:cs typeface="Trebuchet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989079" y="5890503"/>
            <a:ext cx="13192760" cy="2715895"/>
          </a:xfrm>
          <a:prstGeom prst="rect">
            <a:avLst/>
          </a:prstGeom>
        </p:spPr>
        <p:txBody>
          <a:bodyPr vert="horz" wrap="square" lIns="0" tIns="487045" rIns="0" bIns="0" rtlCol="0">
            <a:spAutoFit/>
          </a:bodyPr>
          <a:lstStyle/>
          <a:p>
            <a:pPr marL="2421890" marR="759460" algn="just">
              <a:lnSpc>
                <a:spcPct val="116300"/>
              </a:lnSpc>
              <a:spcBef>
                <a:spcPts val="3835"/>
              </a:spcBef>
            </a:pPr>
            <a:r>
              <a:rPr sz="3600" b="1" dirty="0">
                <a:solidFill>
                  <a:srgbClr val="FFFFFF"/>
                </a:solidFill>
                <a:latin typeface="Trebuchet MS"/>
                <a:cs typeface="Trebuchet MS"/>
              </a:rPr>
              <a:t>By Application:</a:t>
            </a:r>
            <a:r>
              <a:rPr sz="3600" b="1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600" b="1" dirty="0">
                <a:solidFill>
                  <a:srgbClr val="FFFFFF"/>
                </a:solidFill>
                <a:latin typeface="Trebuchet MS"/>
                <a:cs typeface="Trebuchet MS"/>
              </a:rPr>
              <a:t>Hospitals, Ambulatory</a:t>
            </a:r>
            <a:r>
              <a:rPr sz="3600" b="1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600" b="1" spc="55" dirty="0">
                <a:solidFill>
                  <a:srgbClr val="FFFFFF"/>
                </a:solidFill>
                <a:latin typeface="Trebuchet MS"/>
                <a:cs typeface="Trebuchet MS"/>
              </a:rPr>
              <a:t>Surgical </a:t>
            </a:r>
            <a:r>
              <a:rPr sz="3600" b="1" dirty="0">
                <a:solidFill>
                  <a:srgbClr val="FFFFFF"/>
                </a:solidFill>
                <a:latin typeface="Trebuchet MS"/>
                <a:cs typeface="Trebuchet MS"/>
              </a:rPr>
              <a:t>Centres,</a:t>
            </a:r>
            <a:r>
              <a:rPr sz="3600" b="1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600" b="1" dirty="0">
                <a:solidFill>
                  <a:srgbClr val="FFFFFF"/>
                </a:solidFill>
                <a:latin typeface="Trebuchet MS"/>
                <a:cs typeface="Trebuchet MS"/>
              </a:rPr>
              <a:t>Specialty</a:t>
            </a:r>
            <a:r>
              <a:rPr sz="3600" b="1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600" b="1" dirty="0">
                <a:solidFill>
                  <a:srgbClr val="FFFFFF"/>
                </a:solidFill>
                <a:latin typeface="Trebuchet MS"/>
                <a:cs typeface="Trebuchet MS"/>
              </a:rPr>
              <a:t>Clinics,</a:t>
            </a:r>
            <a:r>
              <a:rPr sz="3600" b="1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600" b="1" spc="70" dirty="0">
                <a:solidFill>
                  <a:srgbClr val="FFFFFF"/>
                </a:solidFill>
                <a:latin typeface="Trebuchet MS"/>
                <a:cs typeface="Trebuchet MS"/>
              </a:rPr>
              <a:t>Diagnostic</a:t>
            </a:r>
            <a:r>
              <a:rPr sz="3600" b="1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600" b="1" spc="-10" dirty="0">
                <a:solidFill>
                  <a:srgbClr val="FFFFFF"/>
                </a:solidFill>
                <a:latin typeface="Trebuchet MS"/>
                <a:cs typeface="Trebuchet MS"/>
              </a:rPr>
              <a:t>Centres, </a:t>
            </a:r>
            <a:r>
              <a:rPr sz="3600" b="1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3600" b="1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600" b="1" dirty="0">
                <a:solidFill>
                  <a:srgbClr val="FFFFFF"/>
                </a:solidFill>
                <a:latin typeface="Trebuchet MS"/>
                <a:cs typeface="Trebuchet MS"/>
              </a:rPr>
              <a:t>Others</a:t>
            </a:r>
            <a:r>
              <a:rPr sz="3600" b="1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600" b="1" dirty="0">
                <a:solidFill>
                  <a:srgbClr val="FFFFFF"/>
                </a:solidFill>
                <a:latin typeface="Trebuchet MS"/>
                <a:cs typeface="Trebuchet MS"/>
              </a:rPr>
              <a:t>(Dominated</a:t>
            </a:r>
            <a:r>
              <a:rPr sz="3600" b="1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600" b="1" dirty="0">
                <a:solidFill>
                  <a:srgbClr val="FFFFFF"/>
                </a:solidFill>
                <a:latin typeface="Trebuchet MS"/>
                <a:cs typeface="Trebuchet MS"/>
              </a:rPr>
              <a:t>application:</a:t>
            </a:r>
            <a:r>
              <a:rPr sz="3600" b="1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600" b="1" spc="35" dirty="0">
                <a:solidFill>
                  <a:srgbClr val="FFFFFF"/>
                </a:solidFill>
                <a:latin typeface="Trebuchet MS"/>
                <a:cs typeface="Trebuchet MS"/>
              </a:rPr>
              <a:t>Hospitals)</a:t>
            </a:r>
            <a:endParaRPr sz="3600">
              <a:latin typeface="Trebuchet MS"/>
              <a:cs typeface="Trebuchet MS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0" spc="85" dirty="0">
                <a:solidFill>
                  <a:srgbClr val="FFFFFF"/>
                </a:solidFill>
                <a:latin typeface="Verdana"/>
                <a:cs typeface="Verdana"/>
              </a:rPr>
              <a:t>REVENUE</a:t>
            </a:r>
            <a:r>
              <a:rPr sz="5500" spc="10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5500" spc="130" dirty="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sz="5500" spc="110" dirty="0">
                <a:solidFill>
                  <a:srgbClr val="FFFFFF"/>
                </a:solidFill>
                <a:latin typeface="Verdana"/>
                <a:cs typeface="Verdana"/>
              </a:rPr>
              <a:t> SHARE </a:t>
            </a:r>
            <a:r>
              <a:rPr sz="5500" dirty="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sz="5500" spc="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5500" dirty="0">
                <a:solidFill>
                  <a:srgbClr val="FFFFFF"/>
                </a:solidFill>
                <a:latin typeface="Verdana"/>
                <a:cs typeface="Verdana"/>
              </a:rPr>
              <a:t>SEGMENTS</a:t>
            </a:r>
            <a:r>
              <a:rPr sz="5500" spc="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5500" spc="-20" dirty="0">
                <a:solidFill>
                  <a:srgbClr val="FFFFFF"/>
                </a:solidFill>
                <a:latin typeface="Verdana"/>
                <a:cs typeface="Verdana"/>
              </a:rPr>
              <a:t>2022</a:t>
            </a:r>
            <a:endParaRPr sz="5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3203" y="502316"/>
            <a:ext cx="1746186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dirty="0">
                <a:latin typeface="Verdana"/>
                <a:cs typeface="Verdana"/>
              </a:rPr>
              <a:t>GLOBAL</a:t>
            </a:r>
            <a:r>
              <a:rPr sz="3100" spc="-85" dirty="0">
                <a:latin typeface="Verdana"/>
                <a:cs typeface="Verdana"/>
              </a:rPr>
              <a:t> </a:t>
            </a:r>
            <a:r>
              <a:rPr sz="3100" spc="-65" dirty="0">
                <a:latin typeface="Verdana"/>
                <a:cs typeface="Verdana"/>
              </a:rPr>
              <a:t>NEEDLESTICK</a:t>
            </a:r>
            <a:r>
              <a:rPr sz="3100" spc="-80" dirty="0">
                <a:latin typeface="Verdana"/>
                <a:cs typeface="Verdana"/>
              </a:rPr>
              <a:t> </a:t>
            </a:r>
            <a:r>
              <a:rPr sz="3100" dirty="0">
                <a:latin typeface="Verdana"/>
                <a:cs typeface="Verdana"/>
              </a:rPr>
              <a:t>SAFETY</a:t>
            </a:r>
            <a:r>
              <a:rPr sz="3100" spc="-85" dirty="0">
                <a:latin typeface="Verdana"/>
                <a:cs typeface="Verdana"/>
              </a:rPr>
              <a:t> </a:t>
            </a:r>
            <a:r>
              <a:rPr sz="3100" spc="-125" dirty="0">
                <a:latin typeface="Verdana"/>
                <a:cs typeface="Verdana"/>
              </a:rPr>
              <a:t>INJECTION</a:t>
            </a:r>
            <a:r>
              <a:rPr sz="3100" spc="-80" dirty="0">
                <a:latin typeface="Verdana"/>
                <a:cs typeface="Verdana"/>
              </a:rPr>
              <a:t> </a:t>
            </a:r>
            <a:r>
              <a:rPr sz="3100" spc="-90" dirty="0">
                <a:latin typeface="Verdana"/>
                <a:cs typeface="Verdana"/>
              </a:rPr>
              <a:t>DEVICES</a:t>
            </a:r>
            <a:r>
              <a:rPr sz="3100" spc="-85" dirty="0">
                <a:latin typeface="Verdana"/>
                <a:cs typeface="Verdana"/>
              </a:rPr>
              <a:t> </a:t>
            </a:r>
            <a:r>
              <a:rPr sz="3100" dirty="0">
                <a:latin typeface="Verdana"/>
                <a:cs typeface="Verdana"/>
              </a:rPr>
              <a:t>MARKET</a:t>
            </a:r>
            <a:r>
              <a:rPr sz="3100" spc="-80" dirty="0">
                <a:latin typeface="Verdana"/>
                <a:cs typeface="Verdana"/>
              </a:rPr>
              <a:t> </a:t>
            </a:r>
            <a:r>
              <a:rPr sz="3100" dirty="0">
                <a:latin typeface="Verdana"/>
                <a:cs typeface="Verdana"/>
              </a:rPr>
              <a:t>REVENUE</a:t>
            </a:r>
            <a:r>
              <a:rPr sz="3100" spc="-85" dirty="0">
                <a:latin typeface="Verdana"/>
                <a:cs typeface="Verdana"/>
              </a:rPr>
              <a:t> </a:t>
            </a:r>
            <a:r>
              <a:rPr sz="3100" dirty="0">
                <a:latin typeface="Verdana"/>
                <a:cs typeface="Verdana"/>
              </a:rPr>
              <a:t>SHARE</a:t>
            </a:r>
            <a:r>
              <a:rPr sz="3100" spc="-80" dirty="0">
                <a:latin typeface="Verdana"/>
                <a:cs typeface="Verdana"/>
              </a:rPr>
              <a:t> </a:t>
            </a:r>
            <a:r>
              <a:rPr sz="3100" dirty="0">
                <a:latin typeface="Verdana"/>
                <a:cs typeface="Verdana"/>
              </a:rPr>
              <a:t>FOR</a:t>
            </a:r>
            <a:r>
              <a:rPr sz="3100" spc="-85" dirty="0">
                <a:latin typeface="Verdana"/>
                <a:cs typeface="Verdana"/>
              </a:rPr>
              <a:t> </a:t>
            </a:r>
            <a:r>
              <a:rPr sz="3100" spc="-20" dirty="0">
                <a:latin typeface="Verdana"/>
                <a:cs typeface="Verdana"/>
              </a:rPr>
              <a:t>2022</a:t>
            </a:r>
            <a:endParaRPr sz="31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6829" y="6671319"/>
            <a:ext cx="7364095" cy="2596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9225"/>
              </a:lnSpc>
              <a:spcBef>
                <a:spcPts val="95"/>
              </a:spcBef>
            </a:pPr>
            <a:r>
              <a:rPr sz="8500" b="1" dirty="0">
                <a:latin typeface="Trebuchet MS"/>
                <a:cs typeface="Trebuchet MS"/>
              </a:rPr>
              <a:t>North</a:t>
            </a:r>
            <a:r>
              <a:rPr sz="8500" b="1" spc="-525" dirty="0">
                <a:latin typeface="Trebuchet MS"/>
                <a:cs typeface="Trebuchet MS"/>
              </a:rPr>
              <a:t> </a:t>
            </a:r>
            <a:r>
              <a:rPr sz="8500" b="1" spc="35" dirty="0">
                <a:latin typeface="Trebuchet MS"/>
                <a:cs typeface="Trebuchet MS"/>
              </a:rPr>
              <a:t>America</a:t>
            </a:r>
            <a:endParaRPr sz="8500">
              <a:latin typeface="Trebuchet MS"/>
              <a:cs typeface="Trebuchet MS"/>
            </a:endParaRPr>
          </a:p>
          <a:p>
            <a:pPr marL="243840" algn="ctr">
              <a:lnSpc>
                <a:spcPts val="11025"/>
              </a:lnSpc>
            </a:pPr>
            <a:r>
              <a:rPr sz="10000" b="1" spc="-295" dirty="0">
                <a:latin typeface="Trebuchet MS"/>
                <a:cs typeface="Trebuchet MS"/>
              </a:rPr>
              <a:t>41.5%</a:t>
            </a:r>
            <a:endParaRPr sz="10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5597591" y="1975270"/>
            <a:ext cx="9368155" cy="3453129"/>
          </a:xfrm>
          <a:custGeom>
            <a:avLst/>
            <a:gdLst/>
            <a:ahLst/>
            <a:cxnLst/>
            <a:rect l="l" t="t" r="r" b="b"/>
            <a:pathLst>
              <a:path w="9368155" h="3453129">
                <a:moveTo>
                  <a:pt x="9197483" y="3452652"/>
                </a:moveTo>
                <a:lnTo>
                  <a:pt x="170117" y="3452652"/>
                </a:lnTo>
                <a:lnTo>
                  <a:pt x="125045" y="3446570"/>
                </a:lnTo>
                <a:lnTo>
                  <a:pt x="84400" y="3429374"/>
                </a:lnTo>
                <a:lnTo>
                  <a:pt x="49933" y="3402718"/>
                </a:lnTo>
                <a:lnTo>
                  <a:pt x="23285" y="3368244"/>
                </a:lnTo>
                <a:lnTo>
                  <a:pt x="6094" y="3327593"/>
                </a:lnTo>
                <a:lnTo>
                  <a:pt x="0" y="3282407"/>
                </a:lnTo>
                <a:lnTo>
                  <a:pt x="0" y="170248"/>
                </a:lnTo>
                <a:lnTo>
                  <a:pt x="6094" y="125064"/>
                </a:lnTo>
                <a:lnTo>
                  <a:pt x="23285" y="84416"/>
                </a:lnTo>
                <a:lnTo>
                  <a:pt x="49933" y="49945"/>
                </a:lnTo>
                <a:lnTo>
                  <a:pt x="84400" y="23291"/>
                </a:lnTo>
                <a:lnTo>
                  <a:pt x="125045" y="6096"/>
                </a:lnTo>
                <a:lnTo>
                  <a:pt x="170230" y="0"/>
                </a:lnTo>
                <a:lnTo>
                  <a:pt x="9197370" y="0"/>
                </a:lnTo>
                <a:lnTo>
                  <a:pt x="9242557" y="6096"/>
                </a:lnTo>
                <a:lnTo>
                  <a:pt x="9283208" y="23291"/>
                </a:lnTo>
                <a:lnTo>
                  <a:pt x="9317682" y="49945"/>
                </a:lnTo>
                <a:lnTo>
                  <a:pt x="9344338" y="84416"/>
                </a:lnTo>
                <a:lnTo>
                  <a:pt x="9361534" y="125064"/>
                </a:lnTo>
                <a:lnTo>
                  <a:pt x="9367631" y="170248"/>
                </a:lnTo>
                <a:lnTo>
                  <a:pt x="9367631" y="3282407"/>
                </a:lnTo>
                <a:lnTo>
                  <a:pt x="9361534" y="3327593"/>
                </a:lnTo>
                <a:lnTo>
                  <a:pt x="9344338" y="3368244"/>
                </a:lnTo>
                <a:lnTo>
                  <a:pt x="9317682" y="3402718"/>
                </a:lnTo>
                <a:lnTo>
                  <a:pt x="9283208" y="3429374"/>
                </a:lnTo>
                <a:lnTo>
                  <a:pt x="9242557" y="3446570"/>
                </a:lnTo>
                <a:lnTo>
                  <a:pt x="9197483" y="3452652"/>
                </a:lnTo>
                <a:close/>
              </a:path>
            </a:pathLst>
          </a:custGeom>
          <a:solidFill>
            <a:srgbClr val="1E2F4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23485" y="5805647"/>
            <a:ext cx="10236835" cy="3453129"/>
          </a:xfrm>
          <a:custGeom>
            <a:avLst/>
            <a:gdLst/>
            <a:ahLst/>
            <a:cxnLst/>
            <a:rect l="l" t="t" r="r" b="b"/>
            <a:pathLst>
              <a:path w="10236835" h="3453129">
                <a:moveTo>
                  <a:pt x="10071475" y="3452652"/>
                </a:moveTo>
                <a:lnTo>
                  <a:pt x="170230" y="3452652"/>
                </a:lnTo>
                <a:lnTo>
                  <a:pt x="125056" y="3446555"/>
                </a:lnTo>
                <a:lnTo>
                  <a:pt x="84413" y="3429358"/>
                </a:lnTo>
                <a:lnTo>
                  <a:pt x="49945" y="3402703"/>
                </a:lnTo>
                <a:lnTo>
                  <a:pt x="23292" y="3368229"/>
                </a:lnTo>
                <a:lnTo>
                  <a:pt x="6096" y="3327578"/>
                </a:lnTo>
                <a:lnTo>
                  <a:pt x="0" y="3282391"/>
                </a:lnTo>
                <a:lnTo>
                  <a:pt x="0" y="170229"/>
                </a:lnTo>
                <a:lnTo>
                  <a:pt x="6096" y="125056"/>
                </a:lnTo>
                <a:lnTo>
                  <a:pt x="23292" y="84413"/>
                </a:lnTo>
                <a:lnTo>
                  <a:pt x="49945" y="49945"/>
                </a:lnTo>
                <a:lnTo>
                  <a:pt x="84413" y="23292"/>
                </a:lnTo>
                <a:lnTo>
                  <a:pt x="125056" y="6096"/>
                </a:lnTo>
                <a:lnTo>
                  <a:pt x="170229" y="0"/>
                </a:lnTo>
                <a:lnTo>
                  <a:pt x="10071476" y="0"/>
                </a:lnTo>
                <a:lnTo>
                  <a:pt x="10116663" y="6096"/>
                </a:lnTo>
                <a:lnTo>
                  <a:pt x="10157314" y="23292"/>
                </a:lnTo>
                <a:lnTo>
                  <a:pt x="10191788" y="49945"/>
                </a:lnTo>
                <a:lnTo>
                  <a:pt x="10218443" y="84413"/>
                </a:lnTo>
                <a:lnTo>
                  <a:pt x="10235640" y="125056"/>
                </a:lnTo>
                <a:lnTo>
                  <a:pt x="10236590" y="132094"/>
                </a:lnTo>
                <a:lnTo>
                  <a:pt x="10236590" y="3320538"/>
                </a:lnTo>
                <a:lnTo>
                  <a:pt x="10218443" y="3368229"/>
                </a:lnTo>
                <a:lnTo>
                  <a:pt x="10191788" y="3402703"/>
                </a:lnTo>
                <a:lnTo>
                  <a:pt x="10157314" y="3429358"/>
                </a:lnTo>
                <a:lnTo>
                  <a:pt x="10116663" y="3446555"/>
                </a:lnTo>
                <a:lnTo>
                  <a:pt x="10071475" y="345265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3407938" y="1975270"/>
            <a:ext cx="11552555" cy="3453129"/>
            <a:chOff x="3407938" y="1975270"/>
            <a:chExt cx="11552555" cy="3453129"/>
          </a:xfrm>
        </p:grpSpPr>
        <p:sp>
          <p:nvSpPr>
            <p:cNvPr id="6" name="object 6"/>
            <p:cNvSpPr/>
            <p:nvPr/>
          </p:nvSpPr>
          <p:spPr>
            <a:xfrm>
              <a:off x="4723485" y="1975270"/>
              <a:ext cx="10236835" cy="3453129"/>
            </a:xfrm>
            <a:custGeom>
              <a:avLst/>
              <a:gdLst/>
              <a:ahLst/>
              <a:cxnLst/>
              <a:rect l="l" t="t" r="r" b="b"/>
              <a:pathLst>
                <a:path w="10236835" h="3453129">
                  <a:moveTo>
                    <a:pt x="10071588" y="3452652"/>
                  </a:moveTo>
                  <a:lnTo>
                    <a:pt x="170117" y="3452652"/>
                  </a:lnTo>
                  <a:lnTo>
                    <a:pt x="125056" y="3446570"/>
                  </a:lnTo>
                  <a:lnTo>
                    <a:pt x="84413" y="3429374"/>
                  </a:lnTo>
                  <a:lnTo>
                    <a:pt x="49945" y="3402718"/>
                  </a:lnTo>
                  <a:lnTo>
                    <a:pt x="23292" y="3368244"/>
                  </a:lnTo>
                  <a:lnTo>
                    <a:pt x="6096" y="3327593"/>
                  </a:lnTo>
                  <a:lnTo>
                    <a:pt x="0" y="3282407"/>
                  </a:lnTo>
                  <a:lnTo>
                    <a:pt x="0" y="170248"/>
                  </a:lnTo>
                  <a:lnTo>
                    <a:pt x="6096" y="125064"/>
                  </a:lnTo>
                  <a:lnTo>
                    <a:pt x="23292" y="84416"/>
                  </a:lnTo>
                  <a:lnTo>
                    <a:pt x="49945" y="49945"/>
                  </a:lnTo>
                  <a:lnTo>
                    <a:pt x="84413" y="23291"/>
                  </a:lnTo>
                  <a:lnTo>
                    <a:pt x="125056" y="6096"/>
                  </a:lnTo>
                  <a:lnTo>
                    <a:pt x="170230" y="0"/>
                  </a:lnTo>
                  <a:lnTo>
                    <a:pt x="10071476" y="0"/>
                  </a:lnTo>
                  <a:lnTo>
                    <a:pt x="10116663" y="6096"/>
                  </a:lnTo>
                  <a:lnTo>
                    <a:pt x="10157314" y="23291"/>
                  </a:lnTo>
                  <a:lnTo>
                    <a:pt x="10191788" y="49945"/>
                  </a:lnTo>
                  <a:lnTo>
                    <a:pt x="10218443" y="84416"/>
                  </a:lnTo>
                  <a:lnTo>
                    <a:pt x="10235640" y="125064"/>
                  </a:lnTo>
                  <a:lnTo>
                    <a:pt x="10236590" y="132104"/>
                  </a:lnTo>
                  <a:lnTo>
                    <a:pt x="10236590" y="3320553"/>
                  </a:lnTo>
                  <a:lnTo>
                    <a:pt x="10218443" y="3368244"/>
                  </a:lnTo>
                  <a:lnTo>
                    <a:pt x="10191788" y="3402718"/>
                  </a:lnTo>
                  <a:lnTo>
                    <a:pt x="10157314" y="3429374"/>
                  </a:lnTo>
                  <a:lnTo>
                    <a:pt x="10116663" y="3446570"/>
                  </a:lnTo>
                  <a:lnTo>
                    <a:pt x="10071588" y="3452652"/>
                  </a:lnTo>
                  <a:close/>
                </a:path>
              </a:pathLst>
            </a:custGeom>
            <a:solidFill>
              <a:srgbClr val="76AA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07938" y="2509448"/>
              <a:ext cx="2626995" cy="2384425"/>
            </a:xfrm>
            <a:custGeom>
              <a:avLst/>
              <a:gdLst/>
              <a:ahLst/>
              <a:cxnLst/>
              <a:rect l="l" t="t" r="r" b="b"/>
              <a:pathLst>
                <a:path w="2626995" h="2384425">
                  <a:moveTo>
                    <a:pt x="2460833" y="2384297"/>
                  </a:moveTo>
                  <a:lnTo>
                    <a:pt x="170261" y="2384297"/>
                  </a:lnTo>
                  <a:lnTo>
                    <a:pt x="125073" y="2378201"/>
                  </a:lnTo>
                  <a:lnTo>
                    <a:pt x="84422" y="2361005"/>
                  </a:lnTo>
                  <a:lnTo>
                    <a:pt x="49949" y="2334352"/>
                  </a:lnTo>
                  <a:lnTo>
                    <a:pt x="23293" y="2299884"/>
                  </a:lnTo>
                  <a:lnTo>
                    <a:pt x="6096" y="2259241"/>
                  </a:lnTo>
                  <a:lnTo>
                    <a:pt x="0" y="2214067"/>
                  </a:lnTo>
                  <a:lnTo>
                    <a:pt x="0" y="170248"/>
                  </a:lnTo>
                  <a:lnTo>
                    <a:pt x="6096" y="125064"/>
                  </a:lnTo>
                  <a:lnTo>
                    <a:pt x="23293" y="84416"/>
                  </a:lnTo>
                  <a:lnTo>
                    <a:pt x="49949" y="49945"/>
                  </a:lnTo>
                  <a:lnTo>
                    <a:pt x="84422" y="23291"/>
                  </a:lnTo>
                  <a:lnTo>
                    <a:pt x="125073" y="6096"/>
                  </a:lnTo>
                  <a:lnTo>
                    <a:pt x="170260" y="0"/>
                  </a:lnTo>
                  <a:lnTo>
                    <a:pt x="2460833" y="0"/>
                  </a:lnTo>
                  <a:lnTo>
                    <a:pt x="2506007" y="6096"/>
                  </a:lnTo>
                  <a:lnTo>
                    <a:pt x="2546650" y="23291"/>
                  </a:lnTo>
                  <a:lnTo>
                    <a:pt x="2581118" y="49945"/>
                  </a:lnTo>
                  <a:lnTo>
                    <a:pt x="2607771" y="84416"/>
                  </a:lnTo>
                  <a:lnTo>
                    <a:pt x="2624967" y="125064"/>
                  </a:lnTo>
                  <a:lnTo>
                    <a:pt x="2626467" y="136179"/>
                  </a:lnTo>
                  <a:lnTo>
                    <a:pt x="2626467" y="2248128"/>
                  </a:lnTo>
                  <a:lnTo>
                    <a:pt x="2607771" y="2299884"/>
                  </a:lnTo>
                  <a:lnTo>
                    <a:pt x="2581118" y="2334352"/>
                  </a:lnTo>
                  <a:lnTo>
                    <a:pt x="2546650" y="2361005"/>
                  </a:lnTo>
                  <a:lnTo>
                    <a:pt x="2506007" y="2378201"/>
                  </a:lnTo>
                  <a:lnTo>
                    <a:pt x="2460833" y="238429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3407938" y="6339809"/>
            <a:ext cx="2626995" cy="2384425"/>
          </a:xfrm>
          <a:custGeom>
            <a:avLst/>
            <a:gdLst/>
            <a:ahLst/>
            <a:cxnLst/>
            <a:rect l="l" t="t" r="r" b="b"/>
            <a:pathLst>
              <a:path w="2626995" h="2384425">
                <a:moveTo>
                  <a:pt x="2460991" y="2384307"/>
                </a:moveTo>
                <a:lnTo>
                  <a:pt x="170103" y="2384307"/>
                </a:lnTo>
                <a:lnTo>
                  <a:pt x="125073" y="2378231"/>
                </a:lnTo>
                <a:lnTo>
                  <a:pt x="84422" y="2361034"/>
                </a:lnTo>
                <a:lnTo>
                  <a:pt x="49949" y="2334379"/>
                </a:lnTo>
                <a:lnTo>
                  <a:pt x="23293" y="2299905"/>
                </a:lnTo>
                <a:lnTo>
                  <a:pt x="6096" y="2259254"/>
                </a:lnTo>
                <a:lnTo>
                  <a:pt x="0" y="2214067"/>
                </a:lnTo>
                <a:lnTo>
                  <a:pt x="0" y="170260"/>
                </a:lnTo>
                <a:lnTo>
                  <a:pt x="6096" y="125073"/>
                </a:lnTo>
                <a:lnTo>
                  <a:pt x="23293" y="84422"/>
                </a:lnTo>
                <a:lnTo>
                  <a:pt x="49949" y="49948"/>
                </a:lnTo>
                <a:lnTo>
                  <a:pt x="84422" y="23293"/>
                </a:lnTo>
                <a:lnTo>
                  <a:pt x="125073" y="6096"/>
                </a:lnTo>
                <a:lnTo>
                  <a:pt x="170260" y="0"/>
                </a:lnTo>
                <a:lnTo>
                  <a:pt x="2460834" y="0"/>
                </a:lnTo>
                <a:lnTo>
                  <a:pt x="2506007" y="6096"/>
                </a:lnTo>
                <a:lnTo>
                  <a:pt x="2546650" y="23293"/>
                </a:lnTo>
                <a:lnTo>
                  <a:pt x="2581118" y="49948"/>
                </a:lnTo>
                <a:lnTo>
                  <a:pt x="2607771" y="84422"/>
                </a:lnTo>
                <a:lnTo>
                  <a:pt x="2624967" y="125073"/>
                </a:lnTo>
                <a:lnTo>
                  <a:pt x="2626467" y="136189"/>
                </a:lnTo>
                <a:lnTo>
                  <a:pt x="2626467" y="2248138"/>
                </a:lnTo>
                <a:lnTo>
                  <a:pt x="2607771" y="2299905"/>
                </a:lnTo>
                <a:lnTo>
                  <a:pt x="2581118" y="2334379"/>
                </a:lnTo>
                <a:lnTo>
                  <a:pt x="2546650" y="2361034"/>
                </a:lnTo>
                <a:lnTo>
                  <a:pt x="2506007" y="2378231"/>
                </a:lnTo>
                <a:lnTo>
                  <a:pt x="2460991" y="2384307"/>
                </a:lnTo>
                <a:close/>
              </a:path>
            </a:pathLst>
          </a:custGeom>
          <a:solidFill>
            <a:srgbClr val="76AA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953414" y="3303116"/>
            <a:ext cx="690245" cy="796925"/>
          </a:xfrm>
          <a:custGeom>
            <a:avLst/>
            <a:gdLst/>
            <a:ahLst/>
            <a:cxnLst/>
            <a:rect l="l" t="t" r="r" b="b"/>
            <a:pathLst>
              <a:path w="690245" h="796925">
                <a:moveTo>
                  <a:pt x="5" y="796896"/>
                </a:moveTo>
                <a:lnTo>
                  <a:pt x="0" y="0"/>
                </a:lnTo>
                <a:lnTo>
                  <a:pt x="690097" y="398434"/>
                </a:lnTo>
                <a:lnTo>
                  <a:pt x="5" y="79689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953414" y="7133477"/>
            <a:ext cx="690245" cy="796925"/>
          </a:xfrm>
          <a:custGeom>
            <a:avLst/>
            <a:gdLst/>
            <a:ahLst/>
            <a:cxnLst/>
            <a:rect l="l" t="t" r="r" b="b"/>
            <a:pathLst>
              <a:path w="690245" h="796925">
                <a:moveTo>
                  <a:pt x="0" y="796896"/>
                </a:moveTo>
                <a:lnTo>
                  <a:pt x="0" y="0"/>
                </a:lnTo>
                <a:lnTo>
                  <a:pt x="690097" y="398464"/>
                </a:lnTo>
                <a:lnTo>
                  <a:pt x="5" y="796896"/>
                </a:lnTo>
                <a:close/>
              </a:path>
            </a:pathLst>
          </a:custGeom>
          <a:solidFill>
            <a:srgbClr val="76AA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785464" y="3317917"/>
            <a:ext cx="1875789" cy="582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50" spc="-10" dirty="0">
                <a:latin typeface="Arial Black"/>
                <a:cs typeface="Arial Black"/>
              </a:rPr>
              <a:t>Drivers</a:t>
            </a:r>
            <a:endParaRPr sz="365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6630934" y="2624952"/>
            <a:ext cx="7999730" cy="2006600"/>
          </a:xfrm>
          <a:prstGeom prst="rect">
            <a:avLst/>
          </a:prstGeom>
        </p:spPr>
        <p:txBody>
          <a:bodyPr vert="horz" wrap="square" lIns="0" tIns="160020" rIns="0" bIns="0" rtlCol="0">
            <a:spAutoFit/>
          </a:bodyPr>
          <a:lstStyle/>
          <a:p>
            <a:pPr marL="12700" marR="599440">
              <a:lnSpc>
                <a:spcPts val="4800"/>
              </a:lnSpc>
              <a:spcBef>
                <a:spcPts val="1260"/>
              </a:spcBef>
            </a:pPr>
            <a:r>
              <a:rPr sz="5000" spc="70" dirty="0">
                <a:latin typeface="Verdana"/>
                <a:cs typeface="Verdana"/>
              </a:rPr>
              <a:t>Increasing</a:t>
            </a:r>
            <a:r>
              <a:rPr sz="5000" spc="30" dirty="0">
                <a:latin typeface="Verdana"/>
                <a:cs typeface="Verdana"/>
              </a:rPr>
              <a:t> </a:t>
            </a:r>
            <a:r>
              <a:rPr sz="5000" spc="165" dirty="0">
                <a:latin typeface="Verdana"/>
                <a:cs typeface="Verdana"/>
              </a:rPr>
              <a:t>prevalence </a:t>
            </a:r>
            <a:r>
              <a:rPr sz="5000" spc="210" dirty="0">
                <a:latin typeface="Verdana"/>
                <a:cs typeface="Verdana"/>
              </a:rPr>
              <a:t>of</a:t>
            </a:r>
            <a:r>
              <a:rPr sz="5000" spc="-10" dirty="0">
                <a:latin typeface="Verdana"/>
                <a:cs typeface="Verdana"/>
              </a:rPr>
              <a:t> </a:t>
            </a:r>
            <a:r>
              <a:rPr sz="5000" spc="125" dirty="0">
                <a:latin typeface="Verdana"/>
                <a:cs typeface="Verdana"/>
              </a:rPr>
              <a:t>the</a:t>
            </a:r>
            <a:r>
              <a:rPr sz="5000" spc="-5" dirty="0">
                <a:latin typeface="Verdana"/>
                <a:cs typeface="Verdana"/>
              </a:rPr>
              <a:t> </a:t>
            </a:r>
            <a:r>
              <a:rPr sz="5000" spc="160" dirty="0">
                <a:latin typeface="Verdana"/>
                <a:cs typeface="Verdana"/>
              </a:rPr>
              <a:t>needlestick</a:t>
            </a:r>
            <a:endParaRPr sz="5000">
              <a:latin typeface="Verdana"/>
              <a:cs typeface="Verdana"/>
            </a:endParaRPr>
          </a:p>
          <a:p>
            <a:pPr marL="12700">
              <a:lnSpc>
                <a:spcPts val="4840"/>
              </a:lnSpc>
            </a:pPr>
            <a:r>
              <a:rPr sz="5000" spc="135" dirty="0">
                <a:latin typeface="Verdana"/>
                <a:cs typeface="Verdana"/>
              </a:rPr>
              <a:t>safety</a:t>
            </a:r>
            <a:r>
              <a:rPr sz="5000" spc="10" dirty="0">
                <a:latin typeface="Verdana"/>
                <a:cs typeface="Verdana"/>
              </a:rPr>
              <a:t> </a:t>
            </a:r>
            <a:r>
              <a:rPr sz="5000" spc="170" dirty="0">
                <a:latin typeface="Verdana"/>
                <a:cs typeface="Verdana"/>
              </a:rPr>
              <a:t>injection</a:t>
            </a:r>
            <a:r>
              <a:rPr sz="5000" spc="15" dirty="0">
                <a:latin typeface="Verdana"/>
                <a:cs typeface="Verdana"/>
              </a:rPr>
              <a:t> </a:t>
            </a:r>
            <a:r>
              <a:rPr sz="5000" spc="165" dirty="0">
                <a:latin typeface="Verdana"/>
                <a:cs typeface="Verdana"/>
              </a:rPr>
              <a:t>devices</a:t>
            </a:r>
            <a:endParaRPr sz="50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573312" y="6512862"/>
            <a:ext cx="10483215" cy="2006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32125" algn="ctr">
              <a:lnSpc>
                <a:spcPts val="5400"/>
              </a:lnSpc>
              <a:spcBef>
                <a:spcPts val="100"/>
              </a:spcBef>
            </a:pPr>
            <a:r>
              <a:rPr sz="5000" dirty="0">
                <a:latin typeface="Verdana"/>
                <a:cs typeface="Verdana"/>
              </a:rPr>
              <a:t>The</a:t>
            </a:r>
            <a:r>
              <a:rPr sz="5000" spc="35" dirty="0">
                <a:latin typeface="Verdana"/>
                <a:cs typeface="Verdana"/>
              </a:rPr>
              <a:t> </a:t>
            </a:r>
            <a:r>
              <a:rPr sz="5000" spc="130" dirty="0">
                <a:latin typeface="Verdana"/>
                <a:cs typeface="Verdana"/>
              </a:rPr>
              <a:t>increasing</a:t>
            </a:r>
            <a:r>
              <a:rPr sz="5000" spc="40" dirty="0">
                <a:latin typeface="Verdana"/>
                <a:cs typeface="Verdana"/>
              </a:rPr>
              <a:t> </a:t>
            </a:r>
            <a:r>
              <a:rPr sz="5000" spc="220" dirty="0">
                <a:latin typeface="Verdana"/>
                <a:cs typeface="Verdana"/>
              </a:rPr>
              <a:t>cost</a:t>
            </a:r>
            <a:r>
              <a:rPr sz="5000" spc="35" dirty="0">
                <a:latin typeface="Verdana"/>
                <a:cs typeface="Verdana"/>
              </a:rPr>
              <a:t> </a:t>
            </a:r>
            <a:r>
              <a:rPr sz="5000" spc="185" dirty="0">
                <a:latin typeface="Verdana"/>
                <a:cs typeface="Verdana"/>
              </a:rPr>
              <a:t>of</a:t>
            </a:r>
            <a:endParaRPr sz="5000">
              <a:latin typeface="Verdana"/>
              <a:cs typeface="Verdana"/>
            </a:endParaRPr>
          </a:p>
          <a:p>
            <a:pPr marR="1252220" algn="ctr">
              <a:lnSpc>
                <a:spcPts val="4800"/>
              </a:lnSpc>
              <a:tabLst>
                <a:tab pos="3032125" algn="l"/>
              </a:tabLst>
            </a:pPr>
            <a:r>
              <a:rPr sz="5475" spc="-15" baseline="10654" dirty="0">
                <a:latin typeface="Arial Black"/>
                <a:cs typeface="Arial Black"/>
              </a:rPr>
              <a:t>Restraints</a:t>
            </a:r>
            <a:r>
              <a:rPr sz="5475" baseline="10654" dirty="0">
                <a:latin typeface="Arial Black"/>
                <a:cs typeface="Arial Black"/>
              </a:rPr>
              <a:t>	</a:t>
            </a:r>
            <a:r>
              <a:rPr sz="5000" spc="170" dirty="0">
                <a:latin typeface="Verdana"/>
                <a:cs typeface="Verdana"/>
              </a:rPr>
              <a:t>needlestick</a:t>
            </a:r>
            <a:r>
              <a:rPr sz="5000" spc="-10" dirty="0">
                <a:latin typeface="Verdana"/>
                <a:cs typeface="Verdana"/>
              </a:rPr>
              <a:t> </a:t>
            </a:r>
            <a:r>
              <a:rPr sz="5000" spc="125" dirty="0">
                <a:latin typeface="Verdana"/>
                <a:cs typeface="Verdana"/>
              </a:rPr>
              <a:t>safety</a:t>
            </a:r>
            <a:endParaRPr sz="5000">
              <a:latin typeface="Verdana"/>
              <a:cs typeface="Verdana"/>
            </a:endParaRPr>
          </a:p>
          <a:p>
            <a:pPr marL="1345565" algn="ctr">
              <a:lnSpc>
                <a:spcPts val="5400"/>
              </a:lnSpc>
            </a:pPr>
            <a:r>
              <a:rPr sz="5000" spc="170" dirty="0">
                <a:latin typeface="Verdana"/>
                <a:cs typeface="Verdana"/>
              </a:rPr>
              <a:t>injection</a:t>
            </a:r>
            <a:r>
              <a:rPr sz="5000" spc="15" dirty="0">
                <a:latin typeface="Verdana"/>
                <a:cs typeface="Verdana"/>
              </a:rPr>
              <a:t> </a:t>
            </a:r>
            <a:r>
              <a:rPr sz="5000" spc="165" dirty="0">
                <a:latin typeface="Verdana"/>
                <a:cs typeface="Verdana"/>
              </a:rPr>
              <a:t>devices</a:t>
            </a:r>
            <a:endParaRPr sz="5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262621" y="2548371"/>
            <a:ext cx="13758544" cy="6125845"/>
          </a:xfrm>
          <a:custGeom>
            <a:avLst/>
            <a:gdLst/>
            <a:ahLst/>
            <a:cxnLst/>
            <a:rect l="l" t="t" r="r" b="b"/>
            <a:pathLst>
              <a:path w="13758544" h="6125845">
                <a:moveTo>
                  <a:pt x="13277057" y="6125440"/>
                </a:moveTo>
                <a:lnTo>
                  <a:pt x="485713" y="6125440"/>
                </a:lnTo>
                <a:lnTo>
                  <a:pt x="437761" y="6123066"/>
                </a:lnTo>
                <a:lnTo>
                  <a:pt x="390562" y="6116023"/>
                </a:lnTo>
                <a:lnTo>
                  <a:pt x="344493" y="6104446"/>
                </a:lnTo>
                <a:lnTo>
                  <a:pt x="299875" y="6088467"/>
                </a:lnTo>
                <a:lnTo>
                  <a:pt x="257026" y="6068217"/>
                </a:lnTo>
                <a:lnTo>
                  <a:pt x="216264" y="6043829"/>
                </a:lnTo>
                <a:lnTo>
                  <a:pt x="177909" y="6015433"/>
                </a:lnTo>
                <a:lnTo>
                  <a:pt x="142277" y="5983163"/>
                </a:lnTo>
                <a:lnTo>
                  <a:pt x="110008" y="5947530"/>
                </a:lnTo>
                <a:lnTo>
                  <a:pt x="81614" y="5909172"/>
                </a:lnTo>
                <a:lnTo>
                  <a:pt x="57226" y="5868409"/>
                </a:lnTo>
                <a:lnTo>
                  <a:pt x="36976" y="5825558"/>
                </a:lnTo>
                <a:lnTo>
                  <a:pt x="20997" y="5780938"/>
                </a:lnTo>
                <a:lnTo>
                  <a:pt x="9420" y="5734869"/>
                </a:lnTo>
                <a:lnTo>
                  <a:pt x="2376" y="5687667"/>
                </a:lnTo>
                <a:lnTo>
                  <a:pt x="0" y="5639654"/>
                </a:lnTo>
                <a:lnTo>
                  <a:pt x="0" y="485773"/>
                </a:lnTo>
                <a:lnTo>
                  <a:pt x="2376" y="437761"/>
                </a:lnTo>
                <a:lnTo>
                  <a:pt x="9420" y="390561"/>
                </a:lnTo>
                <a:lnTo>
                  <a:pt x="20997" y="344493"/>
                </a:lnTo>
                <a:lnTo>
                  <a:pt x="36976" y="299875"/>
                </a:lnTo>
                <a:lnTo>
                  <a:pt x="57226" y="257026"/>
                </a:lnTo>
                <a:lnTo>
                  <a:pt x="81614" y="216264"/>
                </a:lnTo>
                <a:lnTo>
                  <a:pt x="110008" y="177909"/>
                </a:lnTo>
                <a:lnTo>
                  <a:pt x="142277" y="142277"/>
                </a:lnTo>
                <a:lnTo>
                  <a:pt x="177909" y="110008"/>
                </a:lnTo>
                <a:lnTo>
                  <a:pt x="216264" y="81614"/>
                </a:lnTo>
                <a:lnTo>
                  <a:pt x="257026" y="57226"/>
                </a:lnTo>
                <a:lnTo>
                  <a:pt x="299875" y="36976"/>
                </a:lnTo>
                <a:lnTo>
                  <a:pt x="344493" y="20997"/>
                </a:lnTo>
                <a:lnTo>
                  <a:pt x="390562" y="9420"/>
                </a:lnTo>
                <a:lnTo>
                  <a:pt x="437761" y="2376"/>
                </a:lnTo>
                <a:lnTo>
                  <a:pt x="485773" y="0"/>
                </a:lnTo>
                <a:lnTo>
                  <a:pt x="13276997" y="0"/>
                </a:lnTo>
                <a:lnTo>
                  <a:pt x="13325000" y="2376"/>
                </a:lnTo>
                <a:lnTo>
                  <a:pt x="13372194" y="9420"/>
                </a:lnTo>
                <a:lnTo>
                  <a:pt x="13418259" y="20997"/>
                </a:lnTo>
                <a:lnTo>
                  <a:pt x="13462875" y="36976"/>
                </a:lnTo>
                <a:lnTo>
                  <a:pt x="13505723" y="57226"/>
                </a:lnTo>
                <a:lnTo>
                  <a:pt x="13546486" y="81614"/>
                </a:lnTo>
                <a:lnTo>
                  <a:pt x="13584843" y="110008"/>
                </a:lnTo>
                <a:lnTo>
                  <a:pt x="13620475" y="142277"/>
                </a:lnTo>
                <a:lnTo>
                  <a:pt x="13652746" y="177909"/>
                </a:lnTo>
                <a:lnTo>
                  <a:pt x="13681141" y="216264"/>
                </a:lnTo>
                <a:lnTo>
                  <a:pt x="13705530" y="257026"/>
                </a:lnTo>
                <a:lnTo>
                  <a:pt x="13725780" y="299875"/>
                </a:lnTo>
                <a:lnTo>
                  <a:pt x="13741759" y="344493"/>
                </a:lnTo>
                <a:lnTo>
                  <a:pt x="13753336" y="390561"/>
                </a:lnTo>
                <a:lnTo>
                  <a:pt x="13758313" y="423918"/>
                </a:lnTo>
                <a:lnTo>
                  <a:pt x="13758313" y="5701511"/>
                </a:lnTo>
                <a:lnTo>
                  <a:pt x="13741759" y="5780938"/>
                </a:lnTo>
                <a:lnTo>
                  <a:pt x="13725780" y="5825558"/>
                </a:lnTo>
                <a:lnTo>
                  <a:pt x="13705530" y="5868409"/>
                </a:lnTo>
                <a:lnTo>
                  <a:pt x="13681141" y="5909172"/>
                </a:lnTo>
                <a:lnTo>
                  <a:pt x="13652746" y="5947530"/>
                </a:lnTo>
                <a:lnTo>
                  <a:pt x="13620475" y="5983163"/>
                </a:lnTo>
                <a:lnTo>
                  <a:pt x="13584843" y="6015433"/>
                </a:lnTo>
                <a:lnTo>
                  <a:pt x="13546486" y="6043829"/>
                </a:lnTo>
                <a:lnTo>
                  <a:pt x="13505723" y="6068217"/>
                </a:lnTo>
                <a:lnTo>
                  <a:pt x="13462875" y="6088467"/>
                </a:lnTo>
                <a:lnTo>
                  <a:pt x="13418259" y="6104446"/>
                </a:lnTo>
                <a:lnTo>
                  <a:pt x="13372194" y="6116023"/>
                </a:lnTo>
                <a:lnTo>
                  <a:pt x="13325000" y="6123066"/>
                </a:lnTo>
                <a:lnTo>
                  <a:pt x="13277057" y="6125440"/>
                </a:lnTo>
                <a:close/>
              </a:path>
            </a:pathLst>
          </a:custGeom>
          <a:solidFill>
            <a:srgbClr val="B3D5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09554" y="2650932"/>
            <a:ext cx="906907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spc="520" dirty="0"/>
              <a:t>AUTHOR'S</a:t>
            </a:r>
            <a:r>
              <a:rPr sz="6000" spc="-265" dirty="0"/>
              <a:t> </a:t>
            </a:r>
            <a:r>
              <a:rPr sz="6000" spc="340" dirty="0"/>
              <a:t>PERSPECTIVE</a:t>
            </a:r>
            <a:endParaRPr sz="6000"/>
          </a:p>
        </p:txBody>
      </p:sp>
      <p:grpSp>
        <p:nvGrpSpPr>
          <p:cNvPr id="5" name="object 5"/>
          <p:cNvGrpSpPr/>
          <p:nvPr/>
        </p:nvGrpSpPr>
        <p:grpSpPr>
          <a:xfrm>
            <a:off x="2723284" y="4194169"/>
            <a:ext cx="385445" cy="2675255"/>
            <a:chOff x="2723284" y="4194169"/>
            <a:chExt cx="385445" cy="267525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46236" y="4194169"/>
              <a:ext cx="161925" cy="1619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23284" y="6707032"/>
              <a:ext cx="161925" cy="161925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3104829" y="3933914"/>
            <a:ext cx="12698730" cy="419989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235585" marR="92710">
              <a:lnSpc>
                <a:spcPts val="4200"/>
              </a:lnSpc>
              <a:spcBef>
                <a:spcPts val="640"/>
              </a:spcBef>
            </a:pPr>
            <a:r>
              <a:rPr sz="3900" b="0" spc="620" dirty="0">
                <a:latin typeface="Yanone Kaffeesatz Thin"/>
                <a:cs typeface="Yanone Kaffeesatz Thin"/>
              </a:rPr>
              <a:t>The</a:t>
            </a:r>
            <a:r>
              <a:rPr sz="3900" b="0" spc="70" dirty="0">
                <a:latin typeface="Yanone Kaffeesatz Thin"/>
                <a:cs typeface="Yanone Kaffeesatz Thin"/>
              </a:rPr>
              <a:t> </a:t>
            </a:r>
            <a:r>
              <a:rPr sz="3900" b="0" spc="465" dirty="0">
                <a:latin typeface="Yanone Kaffeesatz Thin"/>
                <a:cs typeface="Yanone Kaffeesatz Thin"/>
              </a:rPr>
              <a:t>market</a:t>
            </a:r>
            <a:r>
              <a:rPr sz="3900" b="0" spc="75" dirty="0">
                <a:latin typeface="Yanone Kaffeesatz Thin"/>
                <a:cs typeface="Yanone Kaffeesatz Thin"/>
              </a:rPr>
              <a:t> </a:t>
            </a:r>
            <a:r>
              <a:rPr sz="3900" b="0" spc="430" dirty="0">
                <a:latin typeface="Yanone Kaffeesatz Thin"/>
                <a:cs typeface="Yanone Kaffeesatz Thin"/>
              </a:rPr>
              <a:t>for</a:t>
            </a:r>
            <a:r>
              <a:rPr sz="3900" b="0" spc="75" dirty="0">
                <a:latin typeface="Yanone Kaffeesatz Thin"/>
                <a:cs typeface="Yanone Kaffeesatz Thin"/>
              </a:rPr>
              <a:t> </a:t>
            </a:r>
            <a:r>
              <a:rPr sz="3900" b="0" spc="465" dirty="0">
                <a:latin typeface="Yanone Kaffeesatz Thin"/>
                <a:cs typeface="Yanone Kaffeesatz Thin"/>
              </a:rPr>
              <a:t>Needlestick</a:t>
            </a:r>
            <a:r>
              <a:rPr sz="3900" b="0" spc="70" dirty="0">
                <a:latin typeface="Yanone Kaffeesatz Thin"/>
                <a:cs typeface="Yanone Kaffeesatz Thin"/>
              </a:rPr>
              <a:t> </a:t>
            </a:r>
            <a:r>
              <a:rPr sz="3900" b="0" spc="465" dirty="0">
                <a:latin typeface="Yanone Kaffeesatz Thin"/>
                <a:cs typeface="Yanone Kaffeesatz Thin"/>
              </a:rPr>
              <a:t>Safety</a:t>
            </a:r>
            <a:r>
              <a:rPr sz="3900" b="0" spc="75" dirty="0">
                <a:latin typeface="Yanone Kaffeesatz Thin"/>
                <a:cs typeface="Yanone Kaffeesatz Thin"/>
              </a:rPr>
              <a:t> </a:t>
            </a:r>
            <a:r>
              <a:rPr sz="3900" b="0" spc="425" dirty="0">
                <a:latin typeface="Yanone Kaffeesatz Thin"/>
                <a:cs typeface="Yanone Kaffeesatz Thin"/>
              </a:rPr>
              <a:t>Injection</a:t>
            </a:r>
            <a:r>
              <a:rPr sz="3900" b="0" spc="75" dirty="0">
                <a:latin typeface="Yanone Kaffeesatz Thin"/>
                <a:cs typeface="Yanone Kaffeesatz Thin"/>
              </a:rPr>
              <a:t> </a:t>
            </a:r>
            <a:r>
              <a:rPr sz="3900" b="0" spc="509" dirty="0">
                <a:latin typeface="Yanone Kaffeesatz Thin"/>
                <a:cs typeface="Yanone Kaffeesatz Thin"/>
              </a:rPr>
              <a:t>Devices</a:t>
            </a:r>
            <a:r>
              <a:rPr sz="3900" b="0" spc="70" dirty="0">
                <a:latin typeface="Yanone Kaffeesatz Thin"/>
                <a:cs typeface="Yanone Kaffeesatz Thin"/>
              </a:rPr>
              <a:t> </a:t>
            </a:r>
            <a:r>
              <a:rPr sz="3900" b="0" spc="305" dirty="0">
                <a:latin typeface="Yanone Kaffeesatz Thin"/>
                <a:cs typeface="Yanone Kaffeesatz Thin"/>
              </a:rPr>
              <a:t>is </a:t>
            </a:r>
            <a:r>
              <a:rPr sz="3900" b="0" spc="455" dirty="0">
                <a:latin typeface="Yanone Kaffeesatz Thin"/>
                <a:cs typeface="Yanone Kaffeesatz Thin"/>
              </a:rPr>
              <a:t>expected</a:t>
            </a:r>
            <a:r>
              <a:rPr sz="3900" b="0" spc="65" dirty="0">
                <a:latin typeface="Yanone Kaffeesatz Thin"/>
                <a:cs typeface="Yanone Kaffeesatz Thin"/>
              </a:rPr>
              <a:t> </a:t>
            </a:r>
            <a:r>
              <a:rPr sz="3900" b="0" spc="395" dirty="0">
                <a:latin typeface="Yanone Kaffeesatz Thin"/>
                <a:cs typeface="Yanone Kaffeesatz Thin"/>
              </a:rPr>
              <a:t>to</a:t>
            </a:r>
            <a:r>
              <a:rPr sz="3900" b="0" spc="70" dirty="0">
                <a:latin typeface="Yanone Kaffeesatz Thin"/>
                <a:cs typeface="Yanone Kaffeesatz Thin"/>
              </a:rPr>
              <a:t> </a:t>
            </a:r>
            <a:r>
              <a:rPr sz="3900" b="0" spc="480" dirty="0">
                <a:latin typeface="Yanone Kaffeesatz Thin"/>
                <a:cs typeface="Yanone Kaffeesatz Thin"/>
              </a:rPr>
              <a:t>grow</a:t>
            </a:r>
            <a:r>
              <a:rPr sz="3900" b="0" spc="70" dirty="0">
                <a:latin typeface="Yanone Kaffeesatz Thin"/>
                <a:cs typeface="Yanone Kaffeesatz Thin"/>
              </a:rPr>
              <a:t> </a:t>
            </a:r>
            <a:r>
              <a:rPr sz="3900" b="0" spc="385" dirty="0">
                <a:latin typeface="Yanone Kaffeesatz Thin"/>
                <a:cs typeface="Yanone Kaffeesatz Thin"/>
              </a:rPr>
              <a:t>significantly</a:t>
            </a:r>
            <a:r>
              <a:rPr sz="3900" b="0" spc="70" dirty="0">
                <a:latin typeface="Yanone Kaffeesatz Thin"/>
                <a:cs typeface="Yanone Kaffeesatz Thin"/>
              </a:rPr>
              <a:t> </a:t>
            </a:r>
            <a:r>
              <a:rPr sz="3900" b="0" spc="470" dirty="0">
                <a:latin typeface="Yanone Kaffeesatz Thin"/>
                <a:cs typeface="Yanone Kaffeesatz Thin"/>
              </a:rPr>
              <a:t>due</a:t>
            </a:r>
            <a:r>
              <a:rPr sz="3900" b="0" spc="70" dirty="0">
                <a:latin typeface="Yanone Kaffeesatz Thin"/>
                <a:cs typeface="Yanone Kaffeesatz Thin"/>
              </a:rPr>
              <a:t> </a:t>
            </a:r>
            <a:r>
              <a:rPr sz="3900" b="0" spc="395" dirty="0">
                <a:latin typeface="Yanone Kaffeesatz Thin"/>
                <a:cs typeface="Yanone Kaffeesatz Thin"/>
              </a:rPr>
              <a:t>to</a:t>
            </a:r>
            <a:r>
              <a:rPr sz="3900" b="0" spc="70" dirty="0">
                <a:latin typeface="Yanone Kaffeesatz Thin"/>
                <a:cs typeface="Yanone Kaffeesatz Thin"/>
              </a:rPr>
              <a:t> </a:t>
            </a:r>
            <a:r>
              <a:rPr sz="3900" b="0" spc="434" dirty="0">
                <a:latin typeface="Yanone Kaffeesatz Thin"/>
                <a:cs typeface="Yanone Kaffeesatz Thin"/>
              </a:rPr>
              <a:t>Increasing </a:t>
            </a:r>
            <a:r>
              <a:rPr sz="3900" b="0" spc="465" dirty="0">
                <a:latin typeface="Yanone Kaffeesatz Thin"/>
                <a:cs typeface="Yanone Kaffeesatz Thin"/>
              </a:rPr>
              <a:t>awareness</a:t>
            </a:r>
            <a:r>
              <a:rPr sz="3900" b="0" spc="55" dirty="0">
                <a:latin typeface="Yanone Kaffeesatz Thin"/>
                <a:cs typeface="Yanone Kaffeesatz Thin"/>
              </a:rPr>
              <a:t> </a:t>
            </a:r>
            <a:r>
              <a:rPr sz="3900" b="0" spc="430" dirty="0">
                <a:latin typeface="Yanone Kaffeesatz Thin"/>
                <a:cs typeface="Yanone Kaffeesatz Thin"/>
              </a:rPr>
              <a:t>regarding</a:t>
            </a:r>
            <a:r>
              <a:rPr sz="3900" b="0" spc="70" dirty="0">
                <a:latin typeface="Yanone Kaffeesatz Thin"/>
                <a:cs typeface="Yanone Kaffeesatz Thin"/>
              </a:rPr>
              <a:t> </a:t>
            </a:r>
            <a:r>
              <a:rPr sz="3900" b="0" spc="425" dirty="0">
                <a:latin typeface="Yanone Kaffeesatz Thin"/>
                <a:cs typeface="Yanone Kaffeesatz Thin"/>
              </a:rPr>
              <a:t>the</a:t>
            </a:r>
            <a:r>
              <a:rPr sz="3900" b="0" spc="70" dirty="0">
                <a:latin typeface="Yanone Kaffeesatz Thin"/>
                <a:cs typeface="Yanone Kaffeesatz Thin"/>
              </a:rPr>
              <a:t> </a:t>
            </a:r>
            <a:r>
              <a:rPr sz="3900" b="0" spc="440" dirty="0">
                <a:latin typeface="Yanone Kaffeesatz Thin"/>
                <a:cs typeface="Yanone Kaffeesatz Thin"/>
              </a:rPr>
              <a:t>working</a:t>
            </a:r>
            <a:r>
              <a:rPr sz="3900" b="0" spc="65" dirty="0">
                <a:latin typeface="Yanone Kaffeesatz Thin"/>
                <a:cs typeface="Yanone Kaffeesatz Thin"/>
              </a:rPr>
              <a:t> </a:t>
            </a:r>
            <a:r>
              <a:rPr sz="3900" b="0" spc="405" dirty="0">
                <a:latin typeface="Yanone Kaffeesatz Thin"/>
                <a:cs typeface="Yanone Kaffeesatz Thin"/>
              </a:rPr>
              <a:t>hazards</a:t>
            </a:r>
            <a:r>
              <a:rPr sz="3900" b="0" spc="70" dirty="0">
                <a:latin typeface="Yanone Kaffeesatz Thin"/>
                <a:cs typeface="Yanone Kaffeesatz Thin"/>
              </a:rPr>
              <a:t> </a:t>
            </a:r>
            <a:r>
              <a:rPr sz="3900" b="0" spc="484" dirty="0">
                <a:latin typeface="Yanone Kaffeesatz Thin"/>
                <a:cs typeface="Yanone Kaffeesatz Thin"/>
              </a:rPr>
              <a:t>and</a:t>
            </a:r>
            <a:r>
              <a:rPr sz="3900" b="0" spc="70" dirty="0">
                <a:latin typeface="Yanone Kaffeesatz Thin"/>
                <a:cs typeface="Yanone Kaffeesatz Thin"/>
              </a:rPr>
              <a:t> </a:t>
            </a:r>
            <a:r>
              <a:rPr sz="3900" b="0" spc="425" dirty="0">
                <a:latin typeface="Yanone Kaffeesatz Thin"/>
                <a:cs typeface="Yanone Kaffeesatz Thin"/>
              </a:rPr>
              <a:t>the</a:t>
            </a:r>
            <a:r>
              <a:rPr sz="3900" b="0" spc="70" dirty="0">
                <a:latin typeface="Yanone Kaffeesatz Thin"/>
                <a:cs typeface="Yanone Kaffeesatz Thin"/>
              </a:rPr>
              <a:t> </a:t>
            </a:r>
            <a:r>
              <a:rPr sz="3900" b="0" spc="355" dirty="0">
                <a:latin typeface="Yanone Kaffeesatz Thin"/>
                <a:cs typeface="Yanone Kaffeesatz Thin"/>
              </a:rPr>
              <a:t>rising </a:t>
            </a:r>
            <a:r>
              <a:rPr sz="3900" b="0" spc="495" dirty="0">
                <a:latin typeface="Yanone Kaffeesatz Thin"/>
                <a:cs typeface="Yanone Kaffeesatz Thin"/>
              </a:rPr>
              <a:t>number</a:t>
            </a:r>
            <a:r>
              <a:rPr sz="3900" b="0" spc="70" dirty="0">
                <a:latin typeface="Yanone Kaffeesatz Thin"/>
                <a:cs typeface="Yanone Kaffeesatz Thin"/>
              </a:rPr>
              <a:t> </a:t>
            </a:r>
            <a:r>
              <a:rPr sz="3900" b="0" spc="500" dirty="0">
                <a:latin typeface="Yanone Kaffeesatz Thin"/>
                <a:cs typeface="Yanone Kaffeesatz Thin"/>
              </a:rPr>
              <a:t>of</a:t>
            </a:r>
            <a:r>
              <a:rPr sz="3900" b="0" spc="70" dirty="0">
                <a:latin typeface="Yanone Kaffeesatz Thin"/>
                <a:cs typeface="Yanone Kaffeesatz Thin"/>
              </a:rPr>
              <a:t> </a:t>
            </a:r>
            <a:r>
              <a:rPr sz="3900" b="0" spc="385" dirty="0">
                <a:latin typeface="Yanone Kaffeesatz Thin"/>
                <a:cs typeface="Yanone Kaffeesatz Thin"/>
              </a:rPr>
              <a:t>stick</a:t>
            </a:r>
            <a:r>
              <a:rPr sz="3900" b="0" spc="70" dirty="0">
                <a:latin typeface="Yanone Kaffeesatz Thin"/>
                <a:cs typeface="Yanone Kaffeesatz Thin"/>
              </a:rPr>
              <a:t> </a:t>
            </a:r>
            <a:r>
              <a:rPr sz="3900" b="0" spc="480" dirty="0">
                <a:latin typeface="Yanone Kaffeesatz Thin"/>
                <a:cs typeface="Yanone Kaffeesatz Thin"/>
              </a:rPr>
              <a:t>needle</a:t>
            </a:r>
            <a:r>
              <a:rPr sz="3900" b="0" spc="75" dirty="0">
                <a:latin typeface="Yanone Kaffeesatz Thin"/>
                <a:cs typeface="Yanone Kaffeesatz Thin"/>
              </a:rPr>
              <a:t> </a:t>
            </a:r>
            <a:r>
              <a:rPr sz="3900" b="0" spc="355" dirty="0">
                <a:latin typeface="Yanone Kaffeesatz Thin"/>
                <a:cs typeface="Yanone Kaffeesatz Thin"/>
              </a:rPr>
              <a:t>injuries</a:t>
            </a:r>
            <a:r>
              <a:rPr sz="3900" b="0" spc="70" dirty="0">
                <a:latin typeface="Yanone Kaffeesatz Thin"/>
                <a:cs typeface="Yanone Kaffeesatz Thin"/>
              </a:rPr>
              <a:t> </a:t>
            </a:r>
            <a:r>
              <a:rPr sz="3900" b="0" spc="565" dirty="0">
                <a:latin typeface="Yanone Kaffeesatz Thin"/>
                <a:cs typeface="Yanone Kaffeesatz Thin"/>
              </a:rPr>
              <a:t>among</a:t>
            </a:r>
            <a:r>
              <a:rPr sz="3900" b="0" spc="70" dirty="0">
                <a:latin typeface="Yanone Kaffeesatz Thin"/>
                <a:cs typeface="Yanone Kaffeesatz Thin"/>
              </a:rPr>
              <a:t> </a:t>
            </a:r>
            <a:r>
              <a:rPr sz="3900" b="0" spc="455" dirty="0">
                <a:latin typeface="Yanone Kaffeesatz Thin"/>
                <a:cs typeface="Yanone Kaffeesatz Thin"/>
              </a:rPr>
              <a:t>healthcare</a:t>
            </a:r>
            <a:r>
              <a:rPr sz="3900" b="0" spc="75" dirty="0">
                <a:latin typeface="Yanone Kaffeesatz Thin"/>
                <a:cs typeface="Yanone Kaffeesatz Thin"/>
              </a:rPr>
              <a:t> </a:t>
            </a:r>
            <a:r>
              <a:rPr sz="3900" b="0" spc="425" dirty="0">
                <a:latin typeface="Yanone Kaffeesatz Thin"/>
                <a:cs typeface="Yanone Kaffeesatz Thin"/>
              </a:rPr>
              <a:t>workers</a:t>
            </a:r>
            <a:endParaRPr sz="3900">
              <a:latin typeface="Yanone Kaffeesatz Thin"/>
              <a:cs typeface="Yanone Kaffeesatz Thin"/>
            </a:endParaRPr>
          </a:p>
          <a:p>
            <a:pPr marL="12700" marR="5080">
              <a:lnSpc>
                <a:spcPts val="4200"/>
              </a:lnSpc>
              <a:spcBef>
                <a:spcPts val="2985"/>
              </a:spcBef>
            </a:pPr>
            <a:r>
              <a:rPr sz="3900" b="0" spc="620" dirty="0">
                <a:latin typeface="Yanone Kaffeesatz Thin"/>
                <a:cs typeface="Yanone Kaffeesatz Thin"/>
              </a:rPr>
              <a:t>The</a:t>
            </a:r>
            <a:r>
              <a:rPr sz="3900" b="0" spc="65" dirty="0">
                <a:latin typeface="Yanone Kaffeesatz Thin"/>
                <a:cs typeface="Yanone Kaffeesatz Thin"/>
              </a:rPr>
              <a:t> </a:t>
            </a:r>
            <a:r>
              <a:rPr sz="3900" b="0" spc="430" dirty="0">
                <a:latin typeface="Yanone Kaffeesatz Thin"/>
                <a:cs typeface="Yanone Kaffeesatz Thin"/>
              </a:rPr>
              <a:t>Hospitals</a:t>
            </a:r>
            <a:r>
              <a:rPr sz="3900" b="0" spc="70" dirty="0">
                <a:latin typeface="Yanone Kaffeesatz Thin"/>
                <a:cs typeface="Yanone Kaffeesatz Thin"/>
              </a:rPr>
              <a:t> </a:t>
            </a:r>
            <a:r>
              <a:rPr sz="3900" b="0" spc="495" dirty="0">
                <a:latin typeface="Yanone Kaffeesatz Thin"/>
                <a:cs typeface="Yanone Kaffeesatz Thin"/>
              </a:rPr>
              <a:t>segment</a:t>
            </a:r>
            <a:r>
              <a:rPr sz="3900" b="0" spc="70" dirty="0">
                <a:latin typeface="Yanone Kaffeesatz Thin"/>
                <a:cs typeface="Yanone Kaffeesatz Thin"/>
              </a:rPr>
              <a:t> </a:t>
            </a:r>
            <a:r>
              <a:rPr sz="3900" b="0" spc="330" dirty="0">
                <a:latin typeface="Yanone Kaffeesatz Thin"/>
                <a:cs typeface="Yanone Kaffeesatz Thin"/>
              </a:rPr>
              <a:t>is</a:t>
            </a:r>
            <a:r>
              <a:rPr sz="3900" b="0" spc="70" dirty="0">
                <a:latin typeface="Yanone Kaffeesatz Thin"/>
                <a:cs typeface="Yanone Kaffeesatz Thin"/>
              </a:rPr>
              <a:t> </a:t>
            </a:r>
            <a:r>
              <a:rPr sz="3900" b="0" spc="459" dirty="0">
                <a:latin typeface="Yanone Kaffeesatz Thin"/>
                <a:cs typeface="Yanone Kaffeesatz Thin"/>
              </a:rPr>
              <a:t>expected</a:t>
            </a:r>
            <a:r>
              <a:rPr sz="3900" b="0" spc="65" dirty="0">
                <a:latin typeface="Yanone Kaffeesatz Thin"/>
                <a:cs typeface="Yanone Kaffeesatz Thin"/>
              </a:rPr>
              <a:t> </a:t>
            </a:r>
            <a:r>
              <a:rPr sz="3900" b="0" spc="395" dirty="0">
                <a:latin typeface="Yanone Kaffeesatz Thin"/>
                <a:cs typeface="Yanone Kaffeesatz Thin"/>
              </a:rPr>
              <a:t>to</a:t>
            </a:r>
            <a:r>
              <a:rPr sz="3900" b="0" spc="70" dirty="0">
                <a:latin typeface="Yanone Kaffeesatz Thin"/>
                <a:cs typeface="Yanone Kaffeesatz Thin"/>
              </a:rPr>
              <a:t> </a:t>
            </a:r>
            <a:r>
              <a:rPr sz="3900" b="0" spc="434" dirty="0">
                <a:latin typeface="Yanone Kaffeesatz Thin"/>
                <a:cs typeface="Yanone Kaffeesatz Thin"/>
              </a:rPr>
              <a:t>expand</a:t>
            </a:r>
            <a:r>
              <a:rPr sz="3900" b="0" spc="70" dirty="0">
                <a:latin typeface="Yanone Kaffeesatz Thin"/>
                <a:cs typeface="Yanone Kaffeesatz Thin"/>
              </a:rPr>
              <a:t> </a:t>
            </a:r>
            <a:r>
              <a:rPr sz="3900" b="0" spc="370" dirty="0">
                <a:latin typeface="Yanone Kaffeesatz Thin"/>
                <a:cs typeface="Yanone Kaffeesatz Thin"/>
              </a:rPr>
              <a:t>at</a:t>
            </a:r>
            <a:r>
              <a:rPr sz="3900" b="0" spc="70" dirty="0">
                <a:latin typeface="Yanone Kaffeesatz Thin"/>
                <a:cs typeface="Yanone Kaffeesatz Thin"/>
              </a:rPr>
              <a:t> </a:t>
            </a:r>
            <a:r>
              <a:rPr sz="3900" b="0" spc="405" dirty="0">
                <a:latin typeface="Yanone Kaffeesatz Thin"/>
                <a:cs typeface="Yanone Kaffeesatz Thin"/>
              </a:rPr>
              <a:t>the </a:t>
            </a:r>
            <a:r>
              <a:rPr sz="3900" b="0" spc="409" dirty="0">
                <a:latin typeface="Yanone Kaffeesatz Thin"/>
                <a:cs typeface="Yanone Kaffeesatz Thin"/>
              </a:rPr>
              <a:t>significant</a:t>
            </a:r>
            <a:r>
              <a:rPr sz="3900" b="0" spc="65" dirty="0">
                <a:latin typeface="Yanone Kaffeesatz Thin"/>
                <a:cs typeface="Yanone Kaffeesatz Thin"/>
              </a:rPr>
              <a:t> </a:t>
            </a:r>
            <a:r>
              <a:rPr sz="3900" b="0" spc="810" dirty="0">
                <a:latin typeface="Yanone Kaffeesatz Thin"/>
                <a:cs typeface="Yanone Kaffeesatz Thin"/>
              </a:rPr>
              <a:t>CAGR</a:t>
            </a:r>
            <a:r>
              <a:rPr sz="3900" b="0" spc="70" dirty="0">
                <a:latin typeface="Yanone Kaffeesatz Thin"/>
                <a:cs typeface="Yanone Kaffeesatz Thin"/>
              </a:rPr>
              <a:t> </a:t>
            </a:r>
            <a:r>
              <a:rPr sz="3900" b="0" spc="405" dirty="0">
                <a:latin typeface="Yanone Kaffeesatz Thin"/>
                <a:cs typeface="Yanone Kaffeesatz Thin"/>
              </a:rPr>
              <a:t>retaining</a:t>
            </a:r>
            <a:r>
              <a:rPr sz="3900" b="0" spc="70" dirty="0">
                <a:latin typeface="Yanone Kaffeesatz Thin"/>
                <a:cs typeface="Yanone Kaffeesatz Thin"/>
              </a:rPr>
              <a:t> </a:t>
            </a:r>
            <a:r>
              <a:rPr sz="3900" b="0" spc="415" dirty="0">
                <a:latin typeface="Yanone Kaffeesatz Thin"/>
                <a:cs typeface="Yanone Kaffeesatz Thin"/>
              </a:rPr>
              <a:t>position</a:t>
            </a:r>
            <a:r>
              <a:rPr sz="3900" b="0" spc="70" dirty="0">
                <a:latin typeface="Yanone Kaffeesatz Thin"/>
                <a:cs typeface="Yanone Kaffeesatz Thin"/>
              </a:rPr>
              <a:t> </a:t>
            </a:r>
            <a:r>
              <a:rPr sz="3900" b="0" spc="409" dirty="0">
                <a:latin typeface="Yanone Kaffeesatz Thin"/>
                <a:cs typeface="Yanone Kaffeesatz Thin"/>
              </a:rPr>
              <a:t>throughout</a:t>
            </a:r>
            <a:r>
              <a:rPr sz="3900" b="0" spc="70" dirty="0">
                <a:latin typeface="Yanone Kaffeesatz Thin"/>
                <a:cs typeface="Yanone Kaffeesatz Thin"/>
              </a:rPr>
              <a:t> </a:t>
            </a:r>
            <a:r>
              <a:rPr sz="3900" b="0" spc="430" dirty="0">
                <a:latin typeface="Yanone Kaffeesatz Thin"/>
                <a:cs typeface="Yanone Kaffeesatz Thin"/>
              </a:rPr>
              <a:t>the</a:t>
            </a:r>
            <a:r>
              <a:rPr sz="3900" b="0" spc="70" dirty="0">
                <a:latin typeface="Yanone Kaffeesatz Thin"/>
                <a:cs typeface="Yanone Kaffeesatz Thin"/>
              </a:rPr>
              <a:t> </a:t>
            </a:r>
            <a:r>
              <a:rPr sz="3900" b="0" spc="445" dirty="0">
                <a:latin typeface="Yanone Kaffeesatz Thin"/>
                <a:cs typeface="Yanone Kaffeesatz Thin"/>
              </a:rPr>
              <a:t>forecast </a:t>
            </a:r>
            <a:r>
              <a:rPr sz="3900" b="0" spc="434" dirty="0">
                <a:latin typeface="Yanone Kaffeesatz Thin"/>
                <a:cs typeface="Yanone Kaffeesatz Thin"/>
              </a:rPr>
              <a:t>period.</a:t>
            </a:r>
            <a:endParaRPr sz="39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9735" y="3530985"/>
            <a:ext cx="4800599" cy="107632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820826" y="3299063"/>
            <a:ext cx="4000499" cy="154304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80462" y="5409224"/>
            <a:ext cx="4686299" cy="87629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297777" y="5144475"/>
            <a:ext cx="3524249" cy="140969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7085121"/>
            <a:ext cx="4967538" cy="86675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821131" y="7085106"/>
            <a:ext cx="3847533" cy="82867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80462" y="8634861"/>
            <a:ext cx="5229240" cy="1247774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68529" rIns="0" bIns="0" rtlCol="0">
            <a:spAutoFit/>
          </a:bodyPr>
          <a:lstStyle/>
          <a:p>
            <a:pPr marL="178435">
              <a:lnSpc>
                <a:spcPct val="100000"/>
              </a:lnSpc>
              <a:spcBef>
                <a:spcPts val="110"/>
              </a:spcBef>
            </a:pPr>
            <a:r>
              <a:rPr spc="-285" dirty="0"/>
              <a:t>KE</a:t>
            </a:r>
            <a:r>
              <a:rPr spc="275" dirty="0"/>
              <a:t>Y</a:t>
            </a:r>
            <a:r>
              <a:rPr spc="-1535" dirty="0"/>
              <a:t> </a:t>
            </a:r>
            <a:r>
              <a:rPr spc="35" dirty="0"/>
              <a:t>P</a:t>
            </a:r>
            <a:r>
              <a:rPr spc="5" dirty="0"/>
              <a:t>L</a:t>
            </a:r>
            <a:r>
              <a:rPr spc="80" dirty="0"/>
              <a:t>A</a:t>
            </a:r>
            <a:r>
              <a:rPr spc="-10" dirty="0"/>
              <a:t>Y</a:t>
            </a:r>
            <a:r>
              <a:rPr spc="10" dirty="0"/>
              <a:t>E</a:t>
            </a:r>
            <a:r>
              <a:rPr spc="45" dirty="0"/>
              <a:t>R</a:t>
            </a:r>
            <a:r>
              <a:rPr spc="570" dirty="0"/>
              <a:t>S</a:t>
            </a:r>
          </a:p>
        </p:txBody>
      </p:sp>
      <p:pic>
        <p:nvPicPr>
          <p:cNvPr id="11" name="object 1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028669" y="8740017"/>
            <a:ext cx="6762749" cy="103822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151675" y="987662"/>
            <a:ext cx="3270250" cy="5156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200" b="1" dirty="0">
                <a:latin typeface="Georgia"/>
                <a:cs typeface="Georgia"/>
              </a:rPr>
              <a:t>For Full </a:t>
            </a:r>
            <a:r>
              <a:rPr sz="3200" b="1" spc="-10" dirty="0">
                <a:latin typeface="Georgia"/>
                <a:cs typeface="Georgia"/>
              </a:rPr>
              <a:t>Report</a:t>
            </a:r>
            <a:endParaRPr sz="32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077072" y="1235590"/>
            <a:ext cx="5682615" cy="1313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450" spc="-535" dirty="0">
                <a:latin typeface="Arial Black"/>
                <a:cs typeface="Arial Black"/>
              </a:rPr>
              <a:t>Contact</a:t>
            </a:r>
            <a:r>
              <a:rPr sz="8450" spc="-830" dirty="0">
                <a:latin typeface="Arial Black"/>
                <a:cs typeface="Arial Black"/>
              </a:rPr>
              <a:t> </a:t>
            </a:r>
            <a:r>
              <a:rPr sz="8450" spc="-720" dirty="0">
                <a:latin typeface="Arial Black"/>
                <a:cs typeface="Arial Black"/>
              </a:rPr>
              <a:t>us</a:t>
            </a:r>
            <a:endParaRPr sz="8450">
              <a:latin typeface="Arial Black"/>
              <a:cs typeface="Arial Black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18857" y="2406618"/>
            <a:ext cx="2933699" cy="186689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3454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720"/>
              </a:spcBef>
            </a:pPr>
            <a:r>
              <a:rPr dirty="0"/>
              <a:t>COGNITIVE</a:t>
            </a:r>
            <a:r>
              <a:rPr spc="-45" dirty="0"/>
              <a:t> </a:t>
            </a:r>
            <a:r>
              <a:rPr dirty="0"/>
              <a:t>MARKET</a:t>
            </a:r>
            <a:r>
              <a:rPr spc="-30" dirty="0"/>
              <a:t> </a:t>
            </a:r>
            <a:r>
              <a:rPr spc="-10" dirty="0"/>
              <a:t>RESEARCH</a:t>
            </a:r>
          </a:p>
          <a:p>
            <a:pPr marR="15875" algn="ctr">
              <a:lnSpc>
                <a:spcPct val="100000"/>
              </a:lnSpc>
              <a:spcBef>
                <a:spcPts val="1195"/>
              </a:spcBef>
              <a:tabLst>
                <a:tab pos="927735" algn="l"/>
                <a:tab pos="1602740" algn="l"/>
                <a:tab pos="4787265" algn="l"/>
                <a:tab pos="5064760" algn="l"/>
                <a:tab pos="6007100" algn="l"/>
              </a:tabLst>
            </a:pPr>
            <a:r>
              <a:rPr sz="3100" b="0" spc="200" dirty="0">
                <a:latin typeface="Lato"/>
                <a:cs typeface="Lato"/>
              </a:rPr>
              <a:t>Tel:</a:t>
            </a:r>
            <a:r>
              <a:rPr sz="3100" b="0" dirty="0">
                <a:latin typeface="Lato"/>
                <a:cs typeface="Lato"/>
              </a:rPr>
              <a:t>	</a:t>
            </a:r>
            <a:r>
              <a:rPr sz="3100" b="0" spc="-25" dirty="0">
                <a:latin typeface="Lato"/>
                <a:cs typeface="Lato"/>
              </a:rPr>
              <a:t>+</a:t>
            </a:r>
            <a:r>
              <a:rPr sz="3100" b="0" spc="-480" dirty="0">
                <a:latin typeface="Lato"/>
                <a:cs typeface="Lato"/>
              </a:rPr>
              <a:t> </a:t>
            </a:r>
            <a:r>
              <a:rPr sz="3100" b="0" spc="-50" dirty="0">
                <a:latin typeface="Lato"/>
                <a:cs typeface="Lato"/>
              </a:rPr>
              <a:t>1</a:t>
            </a:r>
            <a:r>
              <a:rPr sz="3100" b="0" dirty="0">
                <a:latin typeface="Lato"/>
                <a:cs typeface="Lato"/>
              </a:rPr>
              <a:t>	</a:t>
            </a:r>
            <a:r>
              <a:rPr sz="3100" b="0" spc="185" dirty="0">
                <a:latin typeface="Lato"/>
                <a:cs typeface="Lato"/>
              </a:rPr>
              <a:t>312</a:t>
            </a:r>
            <a:r>
              <a:rPr sz="3100" b="0" spc="-484" dirty="0">
                <a:latin typeface="Lato"/>
                <a:cs typeface="Lato"/>
              </a:rPr>
              <a:t> </a:t>
            </a:r>
            <a:r>
              <a:rPr sz="3100" b="0" dirty="0">
                <a:latin typeface="Lato"/>
                <a:cs typeface="Lato"/>
              </a:rPr>
              <a:t>-</a:t>
            </a:r>
            <a:r>
              <a:rPr sz="3100" b="0" spc="-484" dirty="0">
                <a:latin typeface="Lato"/>
                <a:cs typeface="Lato"/>
              </a:rPr>
              <a:t> </a:t>
            </a:r>
            <a:r>
              <a:rPr sz="3100" b="0" spc="185" dirty="0">
                <a:latin typeface="Lato"/>
                <a:cs typeface="Lato"/>
              </a:rPr>
              <a:t>376</a:t>
            </a:r>
            <a:r>
              <a:rPr sz="3100" b="0" spc="-484" dirty="0">
                <a:latin typeface="Lato"/>
                <a:cs typeface="Lato"/>
              </a:rPr>
              <a:t> </a:t>
            </a:r>
            <a:r>
              <a:rPr sz="3100" b="0" dirty="0">
                <a:latin typeface="Lato"/>
                <a:cs typeface="Lato"/>
              </a:rPr>
              <a:t>-</a:t>
            </a:r>
            <a:r>
              <a:rPr sz="3100" b="0" spc="-484" dirty="0">
                <a:latin typeface="Lato"/>
                <a:cs typeface="Lato"/>
              </a:rPr>
              <a:t> </a:t>
            </a:r>
            <a:r>
              <a:rPr sz="3100" b="0" spc="190" dirty="0">
                <a:latin typeface="Lato"/>
                <a:cs typeface="Lato"/>
              </a:rPr>
              <a:t>8303</a:t>
            </a:r>
            <a:r>
              <a:rPr sz="3100" b="0" dirty="0">
                <a:latin typeface="Lato"/>
                <a:cs typeface="Lato"/>
              </a:rPr>
              <a:t>	</a:t>
            </a:r>
            <a:r>
              <a:rPr sz="3100" b="0" spc="-50" dirty="0">
                <a:latin typeface="Lato"/>
                <a:cs typeface="Lato"/>
              </a:rPr>
              <a:t>|</a:t>
            </a:r>
            <a:r>
              <a:rPr sz="3100" b="0" dirty="0">
                <a:latin typeface="Lato"/>
                <a:cs typeface="Lato"/>
              </a:rPr>
              <a:t>	</a:t>
            </a:r>
            <a:r>
              <a:rPr sz="3100" b="0" spc="-25" dirty="0">
                <a:latin typeface="Lato"/>
                <a:cs typeface="Lato"/>
              </a:rPr>
              <a:t>+</a:t>
            </a:r>
            <a:r>
              <a:rPr sz="3100" b="0" spc="-480" dirty="0">
                <a:latin typeface="Lato"/>
                <a:cs typeface="Lato"/>
              </a:rPr>
              <a:t> </a:t>
            </a:r>
            <a:r>
              <a:rPr sz="3100" b="0" spc="105" dirty="0">
                <a:latin typeface="Lato"/>
                <a:cs typeface="Lato"/>
              </a:rPr>
              <a:t>44</a:t>
            </a:r>
            <a:r>
              <a:rPr sz="3100" b="0" dirty="0">
                <a:latin typeface="Lato"/>
                <a:cs typeface="Lato"/>
              </a:rPr>
              <a:t>	</a:t>
            </a:r>
            <a:r>
              <a:rPr sz="3100" b="0" spc="185" dirty="0">
                <a:latin typeface="Lato"/>
                <a:cs typeface="Lato"/>
              </a:rPr>
              <a:t>020</a:t>
            </a:r>
            <a:r>
              <a:rPr sz="3100" b="0" spc="-484" dirty="0">
                <a:latin typeface="Lato"/>
                <a:cs typeface="Lato"/>
              </a:rPr>
              <a:t> </a:t>
            </a:r>
            <a:r>
              <a:rPr sz="3100" b="0" dirty="0">
                <a:latin typeface="Lato"/>
                <a:cs typeface="Lato"/>
              </a:rPr>
              <a:t>-</a:t>
            </a:r>
            <a:r>
              <a:rPr sz="3100" b="0" spc="-484" dirty="0">
                <a:latin typeface="Lato"/>
                <a:cs typeface="Lato"/>
              </a:rPr>
              <a:t> </a:t>
            </a:r>
            <a:r>
              <a:rPr sz="3100" b="0" spc="210" dirty="0">
                <a:latin typeface="Lato"/>
                <a:cs typeface="Lato"/>
              </a:rPr>
              <a:t>8123</a:t>
            </a:r>
            <a:r>
              <a:rPr sz="3100" b="0" spc="-484" dirty="0">
                <a:latin typeface="Lato"/>
                <a:cs typeface="Lato"/>
              </a:rPr>
              <a:t> </a:t>
            </a:r>
            <a:r>
              <a:rPr sz="3100" b="0" dirty="0">
                <a:latin typeface="Lato"/>
                <a:cs typeface="Lato"/>
              </a:rPr>
              <a:t>-</a:t>
            </a:r>
            <a:r>
              <a:rPr sz="3100" b="0" spc="-484" dirty="0">
                <a:latin typeface="Lato"/>
                <a:cs typeface="Lato"/>
              </a:rPr>
              <a:t> </a:t>
            </a:r>
            <a:r>
              <a:rPr sz="3100" b="0" spc="190" dirty="0">
                <a:latin typeface="Lato"/>
                <a:cs typeface="Lato"/>
              </a:rPr>
              <a:t>0732</a:t>
            </a:r>
            <a:endParaRPr sz="3100" dirty="0">
              <a:latin typeface="Lato"/>
              <a:cs typeface="Lato"/>
            </a:endParaRPr>
          </a:p>
          <a:p>
            <a:pPr marR="15875" algn="ctr">
              <a:lnSpc>
                <a:spcPct val="100000"/>
              </a:lnSpc>
              <a:spcBef>
                <a:spcPts val="565"/>
              </a:spcBef>
              <a:tabLst>
                <a:tab pos="1313180" algn="l"/>
                <a:tab pos="2544445" algn="l"/>
              </a:tabLst>
            </a:pPr>
            <a:r>
              <a:rPr sz="3100" b="0" spc="235" dirty="0">
                <a:latin typeface="Lato"/>
                <a:cs typeface="Lato"/>
              </a:rPr>
              <a:t>India:</a:t>
            </a:r>
            <a:r>
              <a:rPr sz="3100" b="0" dirty="0">
                <a:latin typeface="Lato"/>
                <a:cs typeface="Lato"/>
              </a:rPr>
              <a:t>	(</a:t>
            </a:r>
            <a:r>
              <a:rPr sz="3100" b="0" spc="-480" dirty="0">
                <a:latin typeface="Lato"/>
                <a:cs typeface="Lato"/>
              </a:rPr>
              <a:t> </a:t>
            </a:r>
            <a:r>
              <a:rPr sz="3100" b="0" spc="-25" dirty="0">
                <a:latin typeface="Lato"/>
                <a:cs typeface="Lato"/>
              </a:rPr>
              <a:t>+</a:t>
            </a:r>
            <a:r>
              <a:rPr sz="3100" b="0" spc="-480" dirty="0">
                <a:latin typeface="Lato"/>
                <a:cs typeface="Lato"/>
              </a:rPr>
              <a:t> </a:t>
            </a:r>
            <a:r>
              <a:rPr sz="3100" b="0" spc="130" dirty="0">
                <a:latin typeface="Lato"/>
                <a:cs typeface="Lato"/>
              </a:rPr>
              <a:t>91</a:t>
            </a:r>
            <a:r>
              <a:rPr sz="3100" b="0" spc="-480" dirty="0">
                <a:latin typeface="Lato"/>
                <a:cs typeface="Lato"/>
              </a:rPr>
              <a:t> </a:t>
            </a:r>
            <a:r>
              <a:rPr sz="3100" b="0" spc="-50" dirty="0">
                <a:latin typeface="Lato"/>
                <a:cs typeface="Lato"/>
              </a:rPr>
              <a:t>)</a:t>
            </a:r>
            <a:r>
              <a:rPr sz="3100" b="0" dirty="0">
                <a:latin typeface="Lato"/>
                <a:cs typeface="Lato"/>
              </a:rPr>
              <a:t>	</a:t>
            </a:r>
            <a:r>
              <a:rPr sz="3100" b="0" spc="185" dirty="0">
                <a:latin typeface="Lato"/>
                <a:cs typeface="Lato"/>
              </a:rPr>
              <a:t>983</a:t>
            </a:r>
            <a:r>
              <a:rPr sz="3100" b="0" spc="-484" dirty="0">
                <a:latin typeface="Lato"/>
                <a:cs typeface="Lato"/>
              </a:rPr>
              <a:t> </a:t>
            </a:r>
            <a:r>
              <a:rPr sz="3100" b="0" dirty="0">
                <a:latin typeface="Lato"/>
                <a:cs typeface="Lato"/>
              </a:rPr>
              <a:t>-</a:t>
            </a:r>
            <a:r>
              <a:rPr sz="3100" b="0" spc="-484" dirty="0">
                <a:latin typeface="Lato"/>
                <a:cs typeface="Lato"/>
              </a:rPr>
              <a:t> </a:t>
            </a:r>
            <a:r>
              <a:rPr sz="3100" b="0" spc="185" dirty="0">
                <a:latin typeface="Lato"/>
                <a:cs typeface="Lato"/>
              </a:rPr>
              <a:t>496</a:t>
            </a:r>
            <a:r>
              <a:rPr sz="3100" b="0" spc="-484" dirty="0">
                <a:latin typeface="Lato"/>
                <a:cs typeface="Lato"/>
              </a:rPr>
              <a:t> </a:t>
            </a:r>
            <a:r>
              <a:rPr sz="3100" b="0" dirty="0">
                <a:latin typeface="Lato"/>
                <a:cs typeface="Lato"/>
              </a:rPr>
              <a:t>-</a:t>
            </a:r>
            <a:r>
              <a:rPr sz="3100" b="0" spc="-484" dirty="0">
                <a:latin typeface="Lato"/>
                <a:cs typeface="Lato"/>
              </a:rPr>
              <a:t> </a:t>
            </a:r>
            <a:r>
              <a:rPr sz="3100" b="0" spc="190" dirty="0">
                <a:latin typeface="Lato"/>
                <a:cs typeface="Lato"/>
              </a:rPr>
              <a:t>8611</a:t>
            </a:r>
            <a:endParaRPr sz="3100" dirty="0">
              <a:latin typeface="Lato"/>
              <a:cs typeface="Lato"/>
            </a:endParaRPr>
          </a:p>
          <a:p>
            <a:pPr marR="706755" algn="ctr">
              <a:lnSpc>
                <a:spcPct val="100000"/>
              </a:lnSpc>
              <a:spcBef>
                <a:spcPts val="1005"/>
              </a:spcBef>
            </a:pPr>
            <a:r>
              <a:rPr sz="3100" b="0" spc="250" dirty="0">
                <a:latin typeface="Lato"/>
                <a:cs typeface="Lato"/>
              </a:rPr>
              <a:t>sales@</a:t>
            </a:r>
            <a:r>
              <a:rPr sz="3100" b="0" spc="-455" dirty="0">
                <a:latin typeface="Lato"/>
                <a:cs typeface="Lato"/>
              </a:rPr>
              <a:t> </a:t>
            </a:r>
            <a:r>
              <a:rPr sz="3100" b="0" spc="290" dirty="0">
                <a:latin typeface="Lato"/>
                <a:cs typeface="Lato"/>
              </a:rPr>
              <a:t>cognitivemarketresearch.</a:t>
            </a:r>
            <a:r>
              <a:rPr sz="3100" b="0" spc="-450" dirty="0">
                <a:latin typeface="Lato"/>
                <a:cs typeface="Lato"/>
              </a:rPr>
              <a:t> </a:t>
            </a:r>
            <a:r>
              <a:rPr sz="3100" b="0" spc="170" dirty="0">
                <a:latin typeface="Lato"/>
                <a:cs typeface="Lato"/>
              </a:rPr>
              <a:t>com</a:t>
            </a:r>
            <a:endParaRPr sz="3100" dirty="0">
              <a:latin typeface="Lato"/>
              <a:cs typeface="Lato"/>
            </a:endParaRPr>
          </a:p>
          <a:p>
            <a:pPr marR="15875" algn="ctr">
              <a:lnSpc>
                <a:spcPct val="100000"/>
              </a:lnSpc>
              <a:spcBef>
                <a:spcPts val="1305"/>
              </a:spcBef>
              <a:tabLst>
                <a:tab pos="1955164" algn="l"/>
                <a:tab pos="2987040" algn="l"/>
                <a:tab pos="4141470" algn="l"/>
                <a:tab pos="6087110" algn="l"/>
                <a:tab pos="6433820" algn="l"/>
              </a:tabLst>
            </a:pPr>
            <a:r>
              <a:rPr sz="3850" b="0" spc="310" dirty="0">
                <a:latin typeface="Lato"/>
                <a:cs typeface="Lato"/>
              </a:rPr>
              <a:t>Access</a:t>
            </a:r>
            <a:r>
              <a:rPr sz="3850" b="0" dirty="0">
                <a:latin typeface="Lato"/>
                <a:cs typeface="Lato"/>
              </a:rPr>
              <a:t>	</a:t>
            </a:r>
            <a:r>
              <a:rPr sz="3850" b="0" spc="229" dirty="0">
                <a:latin typeface="Lato"/>
                <a:cs typeface="Lato"/>
              </a:rPr>
              <a:t>the</a:t>
            </a:r>
            <a:r>
              <a:rPr sz="3850" b="0" dirty="0">
                <a:latin typeface="Lato"/>
                <a:cs typeface="Lato"/>
              </a:rPr>
              <a:t>	</a:t>
            </a:r>
            <a:r>
              <a:rPr sz="3850" b="0" spc="265" dirty="0">
                <a:latin typeface="Lato"/>
                <a:cs typeface="Lato"/>
              </a:rPr>
              <a:t>Full</a:t>
            </a:r>
            <a:r>
              <a:rPr sz="3850" b="0" dirty="0">
                <a:latin typeface="Lato"/>
                <a:cs typeface="Lato"/>
              </a:rPr>
              <a:t>	</a:t>
            </a:r>
            <a:r>
              <a:rPr sz="3850" b="0" spc="310" dirty="0">
                <a:latin typeface="Lato"/>
                <a:cs typeface="Lato"/>
              </a:rPr>
              <a:t>Report</a:t>
            </a:r>
            <a:r>
              <a:rPr sz="3850" b="0" dirty="0">
                <a:latin typeface="Lato"/>
                <a:cs typeface="Lato"/>
              </a:rPr>
              <a:t>	</a:t>
            </a:r>
            <a:r>
              <a:rPr sz="3850" b="0" spc="-50" dirty="0">
                <a:latin typeface="Lato"/>
                <a:cs typeface="Lato"/>
              </a:rPr>
              <a:t>:</a:t>
            </a:r>
            <a:r>
              <a:rPr sz="3850" b="0" dirty="0">
                <a:latin typeface="Lato"/>
                <a:cs typeface="Lato"/>
              </a:rPr>
              <a:t>	</a:t>
            </a:r>
            <a:r>
              <a:rPr lang="en-US" sz="3850" b="0" dirty="0">
                <a:latin typeface="Lato"/>
                <a:cs typeface="Lato"/>
                <a:hlinkClick r:id="rId4"/>
              </a:rPr>
              <a:t>http://tinyurl.com/553tcucp</a:t>
            </a:r>
            <a:endParaRPr sz="3850" dirty="0">
              <a:latin typeface="Lato"/>
              <a:cs typeface="Lato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897969" y="10221924"/>
            <a:ext cx="7727950" cy="28575"/>
          </a:xfrm>
          <a:custGeom>
            <a:avLst/>
            <a:gdLst/>
            <a:ahLst/>
            <a:cxnLst/>
            <a:rect l="l" t="t" r="r" b="b"/>
            <a:pathLst>
              <a:path w="7727950" h="28575">
                <a:moveTo>
                  <a:pt x="7727912" y="0"/>
                </a:moveTo>
                <a:lnTo>
                  <a:pt x="2640698" y="0"/>
                </a:lnTo>
                <a:lnTo>
                  <a:pt x="0" y="0"/>
                </a:lnTo>
                <a:lnTo>
                  <a:pt x="0" y="28575"/>
                </a:lnTo>
                <a:lnTo>
                  <a:pt x="2640698" y="28575"/>
                </a:lnTo>
                <a:lnTo>
                  <a:pt x="7727912" y="28575"/>
                </a:lnTo>
                <a:lnTo>
                  <a:pt x="77279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195618" y="9458940"/>
            <a:ext cx="8407400" cy="8286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ts val="3140"/>
              </a:lnSpc>
              <a:spcBef>
                <a:spcPts val="130"/>
              </a:spcBef>
              <a:tabLst>
                <a:tab pos="1383030" algn="l"/>
                <a:tab pos="2357755" algn="l"/>
                <a:tab pos="3134360" algn="l"/>
              </a:tabLst>
            </a:pPr>
            <a:r>
              <a:rPr sz="2800" b="1" spc="229" dirty="0">
                <a:latin typeface="Lato Heavy"/>
                <a:cs typeface="Lato Heavy"/>
              </a:rPr>
              <a:t>Please</a:t>
            </a:r>
            <a:r>
              <a:rPr sz="2800" b="1" dirty="0">
                <a:latin typeface="Lato Heavy"/>
                <a:cs typeface="Lato Heavy"/>
              </a:rPr>
              <a:t>	</a:t>
            </a:r>
            <a:r>
              <a:rPr sz="2800" b="1" spc="204" dirty="0">
                <a:latin typeface="Lato Heavy"/>
                <a:cs typeface="Lato Heavy"/>
              </a:rPr>
              <a:t>visit</a:t>
            </a:r>
            <a:r>
              <a:rPr sz="2800" b="1" dirty="0">
                <a:latin typeface="Lato Heavy"/>
                <a:cs typeface="Lato Heavy"/>
              </a:rPr>
              <a:t>	</a:t>
            </a:r>
            <a:r>
              <a:rPr sz="2800" b="1" spc="170" dirty="0">
                <a:latin typeface="Lato Heavy"/>
                <a:cs typeface="Lato Heavy"/>
              </a:rPr>
              <a:t>our</a:t>
            </a:r>
            <a:r>
              <a:rPr sz="2800" b="1" dirty="0">
                <a:latin typeface="Lato Heavy"/>
                <a:cs typeface="Lato Heavy"/>
              </a:rPr>
              <a:t>	</a:t>
            </a:r>
            <a:r>
              <a:rPr sz="2800" b="1" spc="245" dirty="0">
                <a:latin typeface="Lato Heavy"/>
                <a:cs typeface="Lato Heavy"/>
              </a:rPr>
              <a:t>website:</a:t>
            </a:r>
            <a:endParaRPr sz="2800">
              <a:latin typeface="Lato Heavy"/>
              <a:cs typeface="Lato Heavy"/>
            </a:endParaRPr>
          </a:p>
          <a:p>
            <a:pPr algn="ctr">
              <a:lnSpc>
                <a:spcPts val="3140"/>
              </a:lnSpc>
            </a:pPr>
            <a:r>
              <a:rPr sz="2800" b="1" u="heavy" spc="270" dirty="0">
                <a:uFill>
                  <a:solidFill>
                    <a:srgbClr val="000000"/>
                  </a:solidFill>
                </a:uFill>
                <a:latin typeface="Lato Heavy"/>
                <a:cs typeface="Lato Heavy"/>
                <a:hlinkClick r:id="rId5"/>
              </a:rPr>
              <a:t>htt</a:t>
            </a:r>
            <a:r>
              <a:rPr sz="2800" b="1" u="none" spc="270" dirty="0">
                <a:latin typeface="Lato Heavy"/>
                <a:cs typeface="Lato Heavy"/>
                <a:hlinkClick r:id="rId5"/>
              </a:rPr>
              <a:t>ps://www.cognitivemarketresearch.com</a:t>
            </a:r>
            <a:endParaRPr sz="2800">
              <a:latin typeface="Lato Heavy"/>
              <a:cs typeface="Lato Heav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289</Words>
  <Application>Microsoft Office PowerPoint</Application>
  <PresentationFormat>Custom</PresentationFormat>
  <Paragraphs>39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 Black</vt:lpstr>
      <vt:lpstr>Georgia</vt:lpstr>
      <vt:lpstr>Lato</vt:lpstr>
      <vt:lpstr>Lato Heavy</vt:lpstr>
      <vt:lpstr>Trebuchet MS</vt:lpstr>
      <vt:lpstr>Verdana</vt:lpstr>
      <vt:lpstr>Yanone Kaffeesatz Thin</vt:lpstr>
      <vt:lpstr>Office Theme</vt:lpstr>
      <vt:lpstr>NEEDLESTICK SAFETY INJECTION DEVICES MARKET REPORT2024</vt:lpstr>
      <vt:lpstr>INTRODUCTION</vt:lpstr>
      <vt:lpstr>KEY INSIGHTS</vt:lpstr>
      <vt:lpstr>REVENUE MARKET SHARE BY SEGMENTS 2022</vt:lpstr>
      <vt:lpstr>PowerPoint Presentation</vt:lpstr>
      <vt:lpstr>Increasing prevalence of the needlestick safety injection devices</vt:lpstr>
      <vt:lpstr>AUTHOR'S PERSPECTIVE</vt:lpstr>
      <vt:lpstr>KEY PLAYERS</vt:lpstr>
      <vt:lpstr>Contact 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Needlestick Safety Injection Devices Market Report</dc:title>
  <dc:creator>Timothy Kessler</dc:creator>
  <cp:keywords>DAFu4nTlRzE,BAFWDJyds2Y</cp:keywords>
  <cp:lastModifiedBy>decipher market</cp:lastModifiedBy>
  <cp:revision>1</cp:revision>
  <dcterms:created xsi:type="dcterms:W3CDTF">2024-01-24T08:40:36Z</dcterms:created>
  <dcterms:modified xsi:type="dcterms:W3CDTF">2024-02-12T14:25:41Z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2024-01-24T00:00:00Z</vt:filetime>
  </property>
  <property fmtid="{D5CDD505-2E9C-101B-9397-08002B2CF9AE}" pid="3" name="Creator">
    <vt:lpwstr>Canva</vt:lpwstr>
  </property>
  <property fmtid="{D5CDD505-2E9C-101B-9397-08002B2CF9AE}" pid="4" name="LastSaved">
    <vt:filetime>2024-01-24T00:00:00Z</vt:filetime>
  </property>
  <property fmtid="{D5CDD505-2E9C-101B-9397-08002B2CF9AE}" pid="5" name="Producer">
    <vt:lpwstr>3-Heights(TM) PDF Security Shell 4.8.25.2 (http://www.pdf-tools.com)</vt:lpwstr>
  </property>
</Properties>
</file>