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5914" y="396621"/>
            <a:ext cx="16960850" cy="833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163181" y="6225032"/>
            <a:ext cx="6797675" cy="144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9111" y="639899"/>
            <a:ext cx="6187912" cy="96470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2488" y="3768852"/>
            <a:ext cx="2359152" cy="165811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45980" y="2127504"/>
            <a:ext cx="6044183" cy="9585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18436" y="3463925"/>
            <a:ext cx="3118104" cy="158220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88295" y="3768852"/>
            <a:ext cx="4253484" cy="109118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0652" y="5830823"/>
            <a:ext cx="3819144" cy="14097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727435" y="5146244"/>
            <a:ext cx="3265077" cy="170291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58720" y="5566520"/>
            <a:ext cx="3879452" cy="91891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00771" y="7652003"/>
            <a:ext cx="4090416" cy="215341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61063" y="7341107"/>
            <a:ext cx="3051047" cy="106984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17495" y="7237476"/>
            <a:ext cx="2919984" cy="117348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435406" y="8797709"/>
            <a:ext cx="3782923" cy="13920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77530" y="2269997"/>
            <a:ext cx="9784080" cy="6960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9x8bv2fs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6783" y="9425431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99745" y="2955493"/>
            <a:ext cx="7978775" cy="4232275"/>
          </a:xfrm>
          <a:prstGeom prst="rect">
            <a:avLst/>
          </a:prstGeom>
        </p:spPr>
        <p:txBody>
          <a:bodyPr wrap="square" lIns="0" tIns="163830" rIns="0" bIns="0" rtlCol="0" vert="horz">
            <a:spAutoFit/>
          </a:bodyPr>
          <a:lstStyle/>
          <a:p>
            <a:pPr marL="12700" marR="1965960">
              <a:lnSpc>
                <a:spcPts val="8009"/>
              </a:lnSpc>
              <a:spcBef>
                <a:spcPts val="1290"/>
              </a:spcBef>
            </a:pPr>
            <a:r>
              <a:rPr dirty="0" sz="7600" spc="-10">
                <a:solidFill>
                  <a:srgbClr val="FFFFFF"/>
                </a:solidFill>
                <a:latin typeface="Verdana"/>
                <a:cs typeface="Verdana"/>
              </a:rPr>
              <a:t>GLOBAL </a:t>
            </a:r>
            <a:r>
              <a:rPr dirty="0" sz="7600" spc="-235">
                <a:solidFill>
                  <a:srgbClr val="FFFFFF"/>
                </a:solidFill>
                <a:latin typeface="Verdana"/>
                <a:cs typeface="Verdana"/>
              </a:rPr>
              <a:t>NAIL</a:t>
            </a:r>
            <a:r>
              <a:rPr dirty="0" sz="7600" spc="-7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600" spc="-180">
                <a:solidFill>
                  <a:srgbClr val="FFFFFF"/>
                </a:solidFill>
                <a:latin typeface="Verdana"/>
                <a:cs typeface="Verdana"/>
              </a:rPr>
              <a:t>POLISH</a:t>
            </a:r>
            <a:endParaRPr sz="7600">
              <a:latin typeface="Verdana"/>
              <a:cs typeface="Verdana"/>
            </a:endParaRPr>
          </a:p>
          <a:p>
            <a:pPr marL="12700" marR="5080">
              <a:lnSpc>
                <a:spcPts val="7990"/>
              </a:lnSpc>
              <a:spcBef>
                <a:spcPts val="5"/>
              </a:spcBef>
            </a:pPr>
            <a:r>
              <a:rPr dirty="0" sz="7600" spc="-17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7600" spc="-7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600" spc="-105">
                <a:solidFill>
                  <a:srgbClr val="FFFFFF"/>
                </a:solidFill>
                <a:latin typeface="Verdana"/>
                <a:cs typeface="Verdana"/>
              </a:rPr>
              <a:t>REPORT </a:t>
            </a:r>
            <a:r>
              <a:rPr dirty="0" sz="7600" spc="-315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7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"/>
            <a:ext cx="18287999" cy="102869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4294" y="460324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73481" y="2204618"/>
            <a:ext cx="9552940" cy="71380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2500">
                <a:latin typeface="Verdana"/>
                <a:cs typeface="Verdana"/>
              </a:rPr>
              <a:t>Nail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polish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a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thick,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colorful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lacquer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applied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toes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and </a:t>
            </a:r>
            <a:r>
              <a:rPr dirty="0" sz="2500">
                <a:latin typeface="Verdana"/>
                <a:cs typeface="Verdana"/>
              </a:rPr>
              <a:t>fingernails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adorn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protect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them.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150">
                <a:latin typeface="Verdana"/>
                <a:cs typeface="Verdana"/>
              </a:rPr>
              <a:t>It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65">
                <a:latin typeface="Verdana"/>
                <a:cs typeface="Verdana"/>
              </a:rPr>
              <a:t>made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by </a:t>
            </a:r>
            <a:r>
              <a:rPr dirty="0" sz="2500" spc="85">
                <a:latin typeface="Verdana"/>
                <a:cs typeface="Verdana"/>
              </a:rPr>
              <a:t>combining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several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chemical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compositions,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such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as </a:t>
            </a:r>
            <a:r>
              <a:rPr dirty="0" sz="2500">
                <a:latin typeface="Verdana"/>
                <a:cs typeface="Verdana"/>
              </a:rPr>
              <a:t>pigments,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85">
                <a:latin typeface="Verdana"/>
                <a:cs typeface="Verdana"/>
              </a:rPr>
              <a:t>resins,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70">
                <a:latin typeface="Verdana"/>
                <a:cs typeface="Verdana"/>
              </a:rPr>
              <a:t>pearls,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film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formers,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70">
                <a:latin typeface="Verdana"/>
                <a:cs typeface="Verdana"/>
              </a:rPr>
              <a:t>solvents,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plasticizers,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50">
                <a:latin typeface="Verdana"/>
                <a:cs typeface="Verdana"/>
              </a:rPr>
              <a:t>thickening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agents,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such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as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stearalkonium</a:t>
            </a:r>
            <a:r>
              <a:rPr dirty="0" sz="2500" spc="-14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hectorite,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to </a:t>
            </a:r>
            <a:r>
              <a:rPr dirty="0" sz="2500" spc="80">
                <a:latin typeface="Verdana"/>
                <a:cs typeface="Verdana"/>
              </a:rPr>
              <a:t>bind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other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ingredients,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making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nail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polish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easier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to </a:t>
            </a:r>
            <a:r>
              <a:rPr dirty="0" sz="2500" spc="-60">
                <a:latin typeface="Verdana"/>
                <a:cs typeface="Verdana"/>
              </a:rPr>
              <a:t>apply.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There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are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50">
                <a:latin typeface="Verdana"/>
                <a:cs typeface="Verdana"/>
              </a:rPr>
              <a:t>several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different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varieties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nail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polishes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on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market,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including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normal,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gel,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matte,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glitter,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and </a:t>
            </a:r>
            <a:r>
              <a:rPr dirty="0" sz="2500" spc="-10">
                <a:latin typeface="Verdana"/>
                <a:cs typeface="Verdana"/>
              </a:rPr>
              <a:t>chrome.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Creating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novel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textures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effects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for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nail </a:t>
            </a:r>
            <a:r>
              <a:rPr dirty="0" sz="2500">
                <a:latin typeface="Verdana"/>
                <a:cs typeface="Verdana"/>
              </a:rPr>
              <a:t>products</a:t>
            </a:r>
            <a:r>
              <a:rPr dirty="0" sz="2500" spc="-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such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as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enamel,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-70">
                <a:latin typeface="Verdana"/>
                <a:cs typeface="Verdana"/>
              </a:rPr>
              <a:t>varnish,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60">
                <a:latin typeface="Verdana"/>
                <a:cs typeface="Verdana"/>
              </a:rPr>
              <a:t>and</a:t>
            </a:r>
            <a:r>
              <a:rPr dirty="0" sz="2500" spc="-12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lacquer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40">
                <a:latin typeface="Verdana"/>
                <a:cs typeface="Verdana"/>
              </a:rPr>
              <a:t>predicted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75">
                <a:latin typeface="Verdana"/>
                <a:cs typeface="Verdana"/>
              </a:rPr>
              <a:t>be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fastest-</a:t>
            </a:r>
            <a:r>
              <a:rPr dirty="0" sz="2500" spc="65">
                <a:latin typeface="Verdana"/>
                <a:cs typeface="Verdana"/>
              </a:rPr>
              <a:t>growing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section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color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cosmetics </a:t>
            </a:r>
            <a:r>
              <a:rPr dirty="0" sz="2500" spc="-45">
                <a:latin typeface="Verdana"/>
                <a:cs typeface="Verdana"/>
              </a:rPr>
              <a:t>industry.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Nail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care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services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are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quickly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expanding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75">
                <a:latin typeface="Verdana"/>
                <a:cs typeface="Verdana"/>
              </a:rPr>
              <a:t>due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4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the </a:t>
            </a:r>
            <a:r>
              <a:rPr dirty="0" sz="2500" spc="80">
                <a:latin typeface="Verdana"/>
                <a:cs typeface="Verdana"/>
              </a:rPr>
              <a:t>high</a:t>
            </a:r>
            <a:r>
              <a:rPr dirty="0" sz="2500" spc="-20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quality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services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provided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by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professional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75">
                <a:latin typeface="Verdana"/>
                <a:cs typeface="Verdana"/>
              </a:rPr>
              <a:t>salons.</a:t>
            </a:r>
            <a:r>
              <a:rPr dirty="0" sz="2500" spc="-19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The </a:t>
            </a:r>
            <a:r>
              <a:rPr dirty="0" sz="2500">
                <a:latin typeface="Verdana"/>
                <a:cs typeface="Verdana"/>
              </a:rPr>
              <a:t>market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for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liquid</a:t>
            </a:r>
            <a:r>
              <a:rPr dirty="0" sz="2500" spc="-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enamel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is</a:t>
            </a:r>
            <a:r>
              <a:rPr dirty="0" sz="2500" spc="-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predicted</a:t>
            </a:r>
            <a:r>
              <a:rPr dirty="0" sz="2500" spc="-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0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rise</a:t>
            </a:r>
            <a:r>
              <a:rPr dirty="0" sz="2500" spc="-8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steadily</a:t>
            </a:r>
            <a:r>
              <a:rPr dirty="0" sz="2500" spc="-75">
                <a:latin typeface="Verdana"/>
                <a:cs typeface="Verdana"/>
              </a:rPr>
              <a:t> </a:t>
            </a:r>
            <a:r>
              <a:rPr dirty="0" sz="2500" spc="75">
                <a:latin typeface="Verdana"/>
                <a:cs typeface="Verdana"/>
              </a:rPr>
              <a:t>due</a:t>
            </a:r>
            <a:r>
              <a:rPr dirty="0" sz="2500" spc="-6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to </a:t>
            </a:r>
            <a:r>
              <a:rPr dirty="0" sz="2500" spc="-10">
                <a:latin typeface="Verdana"/>
                <a:cs typeface="Verdana"/>
              </a:rPr>
              <a:t>behavioral</a:t>
            </a:r>
            <a:r>
              <a:rPr dirty="0" sz="2500" spc="-6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factors</a:t>
            </a:r>
            <a:r>
              <a:rPr dirty="0" sz="2500" spc="-4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such</a:t>
            </a:r>
            <a:r>
              <a:rPr dirty="0" sz="2500" spc="-50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as</a:t>
            </a:r>
            <a:r>
              <a:rPr dirty="0" sz="2500" spc="-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frequent</a:t>
            </a:r>
            <a:r>
              <a:rPr dirty="0" sz="2500" spc="-4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design</a:t>
            </a:r>
            <a:r>
              <a:rPr dirty="0" sz="2500" spc="-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changes</a:t>
            </a:r>
            <a:r>
              <a:rPr dirty="0" sz="2500" spc="-50">
                <a:latin typeface="Verdana"/>
                <a:cs typeface="Verdana"/>
              </a:rPr>
              <a:t> </a:t>
            </a:r>
            <a:r>
              <a:rPr dirty="0" sz="2500" spc="35">
                <a:latin typeface="Verdana"/>
                <a:cs typeface="Verdana"/>
              </a:rPr>
              <a:t>and </a:t>
            </a:r>
            <a:r>
              <a:rPr dirty="0" sz="2500">
                <a:latin typeface="Verdana"/>
                <a:cs typeface="Verdana"/>
              </a:rPr>
              <a:t>increased</a:t>
            </a:r>
            <a:r>
              <a:rPr dirty="0" sz="2500" spc="-12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beauty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consciousness.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5628132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8" y="300592"/>
                  </a:lnTo>
                  <a:lnTo>
                    <a:pt x="195807" y="339384"/>
                  </a:lnTo>
                  <a:lnTo>
                    <a:pt x="165452" y="379793"/>
                  </a:lnTo>
                  <a:lnTo>
                    <a:pt x="137497" y="421709"/>
                  </a:lnTo>
                  <a:lnTo>
                    <a:pt x="111988" y="465022"/>
                  </a:lnTo>
                  <a:lnTo>
                    <a:pt x="88970" y="509623"/>
                  </a:lnTo>
                  <a:lnTo>
                    <a:pt x="68490" y="555402"/>
                  </a:lnTo>
                  <a:lnTo>
                    <a:pt x="50593" y="602251"/>
                  </a:lnTo>
                  <a:lnTo>
                    <a:pt x="35324" y="650059"/>
                  </a:lnTo>
                  <a:lnTo>
                    <a:pt x="22728" y="698718"/>
                  </a:lnTo>
                  <a:lnTo>
                    <a:pt x="12853" y="748118"/>
                  </a:lnTo>
                  <a:lnTo>
                    <a:pt x="5743" y="798149"/>
                  </a:lnTo>
                  <a:lnTo>
                    <a:pt x="1443" y="848702"/>
                  </a:lnTo>
                  <a:lnTo>
                    <a:pt x="0" y="899667"/>
                  </a:lnTo>
                  <a:lnTo>
                    <a:pt x="0" y="1707895"/>
                  </a:lnTo>
                  <a:lnTo>
                    <a:pt x="1443" y="1758838"/>
                  </a:lnTo>
                  <a:lnTo>
                    <a:pt x="5743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4" y="1957447"/>
                  </a:lnTo>
                  <a:lnTo>
                    <a:pt x="50593" y="2005259"/>
                  </a:lnTo>
                  <a:lnTo>
                    <a:pt x="68490" y="2052113"/>
                  </a:lnTo>
                  <a:lnTo>
                    <a:pt x="88970" y="2097900"/>
                  </a:lnTo>
                  <a:lnTo>
                    <a:pt x="111988" y="2142510"/>
                  </a:lnTo>
                  <a:lnTo>
                    <a:pt x="137497" y="2185832"/>
                  </a:lnTo>
                  <a:lnTo>
                    <a:pt x="165452" y="2227756"/>
                  </a:lnTo>
                  <a:lnTo>
                    <a:pt x="195807" y="2268172"/>
                  </a:lnTo>
                  <a:lnTo>
                    <a:pt x="228518" y="2306970"/>
                  </a:lnTo>
                  <a:lnTo>
                    <a:pt x="263537" y="2344038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3"/>
                  </a:lnTo>
                  <a:lnTo>
                    <a:pt x="7713853" y="2607563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8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5"/>
                  </a:lnTo>
                  <a:lnTo>
                    <a:pt x="8613648" y="899667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5948171"/>
              <a:ext cx="2103120" cy="21015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800" y="5864352"/>
              <a:ext cx="2074545" cy="2072639"/>
            </a:xfrm>
            <a:custGeom>
              <a:avLst/>
              <a:gdLst/>
              <a:ahLst/>
              <a:cxnLst/>
              <a:rect l="l" t="t" r="r" b="b"/>
              <a:pathLst>
                <a:path w="2074545" h="2072640">
                  <a:moveTo>
                    <a:pt x="1037082" y="0"/>
                  </a:moveTo>
                  <a:lnTo>
                    <a:pt x="988261" y="1127"/>
                  </a:lnTo>
                  <a:lnTo>
                    <a:pt x="940021" y="4478"/>
                  </a:lnTo>
                  <a:lnTo>
                    <a:pt x="892412" y="10001"/>
                  </a:lnTo>
                  <a:lnTo>
                    <a:pt x="845484" y="17647"/>
                  </a:lnTo>
                  <a:lnTo>
                    <a:pt x="799286" y="27367"/>
                  </a:lnTo>
                  <a:lnTo>
                    <a:pt x="753869" y="39110"/>
                  </a:lnTo>
                  <a:lnTo>
                    <a:pt x="709281" y="52827"/>
                  </a:lnTo>
                  <a:lnTo>
                    <a:pt x="665574" y="68469"/>
                  </a:lnTo>
                  <a:lnTo>
                    <a:pt x="622795" y="85984"/>
                  </a:lnTo>
                  <a:lnTo>
                    <a:pt x="580997" y="105324"/>
                  </a:lnTo>
                  <a:lnTo>
                    <a:pt x="540227" y="126439"/>
                  </a:lnTo>
                  <a:lnTo>
                    <a:pt x="500537" y="149279"/>
                  </a:lnTo>
                  <a:lnTo>
                    <a:pt x="461975" y="173795"/>
                  </a:lnTo>
                  <a:lnTo>
                    <a:pt x="424592" y="199936"/>
                  </a:lnTo>
                  <a:lnTo>
                    <a:pt x="388437" y="227653"/>
                  </a:lnTo>
                  <a:lnTo>
                    <a:pt x="353561" y="256896"/>
                  </a:lnTo>
                  <a:lnTo>
                    <a:pt x="320012" y="287616"/>
                  </a:lnTo>
                  <a:lnTo>
                    <a:pt x="287842" y="319762"/>
                  </a:lnTo>
                  <a:lnTo>
                    <a:pt x="257099" y="353285"/>
                  </a:lnTo>
                  <a:lnTo>
                    <a:pt x="227833" y="388135"/>
                  </a:lnTo>
                  <a:lnTo>
                    <a:pt x="200095" y="424263"/>
                  </a:lnTo>
                  <a:lnTo>
                    <a:pt x="173933" y="461618"/>
                  </a:lnTo>
                  <a:lnTo>
                    <a:pt x="149398" y="500151"/>
                  </a:lnTo>
                  <a:lnTo>
                    <a:pt x="126540" y="539813"/>
                  </a:lnTo>
                  <a:lnTo>
                    <a:pt x="105409" y="580552"/>
                  </a:lnTo>
                  <a:lnTo>
                    <a:pt x="86053" y="622321"/>
                  </a:lnTo>
                  <a:lnTo>
                    <a:pt x="68524" y="665068"/>
                  </a:lnTo>
                  <a:lnTo>
                    <a:pt x="52870" y="708745"/>
                  </a:lnTo>
                  <a:lnTo>
                    <a:pt x="39142" y="753301"/>
                  </a:lnTo>
                  <a:lnTo>
                    <a:pt x="27389" y="798687"/>
                  </a:lnTo>
                  <a:lnTo>
                    <a:pt x="17662" y="844852"/>
                  </a:lnTo>
                  <a:lnTo>
                    <a:pt x="10009" y="891748"/>
                  </a:lnTo>
                  <a:lnTo>
                    <a:pt x="4481" y="939324"/>
                  </a:lnTo>
                  <a:lnTo>
                    <a:pt x="1128" y="987531"/>
                  </a:lnTo>
                  <a:lnTo>
                    <a:pt x="0" y="1036320"/>
                  </a:lnTo>
                  <a:lnTo>
                    <a:pt x="1128" y="1085108"/>
                  </a:lnTo>
                  <a:lnTo>
                    <a:pt x="4481" y="1133315"/>
                  </a:lnTo>
                  <a:lnTo>
                    <a:pt x="10009" y="1180891"/>
                  </a:lnTo>
                  <a:lnTo>
                    <a:pt x="17662" y="1227787"/>
                  </a:lnTo>
                  <a:lnTo>
                    <a:pt x="27389" y="1273952"/>
                  </a:lnTo>
                  <a:lnTo>
                    <a:pt x="39142" y="1319338"/>
                  </a:lnTo>
                  <a:lnTo>
                    <a:pt x="52870" y="1363894"/>
                  </a:lnTo>
                  <a:lnTo>
                    <a:pt x="68524" y="1407571"/>
                  </a:lnTo>
                  <a:lnTo>
                    <a:pt x="86053" y="1450318"/>
                  </a:lnTo>
                  <a:lnTo>
                    <a:pt x="105409" y="1492087"/>
                  </a:lnTo>
                  <a:lnTo>
                    <a:pt x="126540" y="1532826"/>
                  </a:lnTo>
                  <a:lnTo>
                    <a:pt x="149398" y="1572488"/>
                  </a:lnTo>
                  <a:lnTo>
                    <a:pt x="173933" y="1611021"/>
                  </a:lnTo>
                  <a:lnTo>
                    <a:pt x="200095" y="1648376"/>
                  </a:lnTo>
                  <a:lnTo>
                    <a:pt x="227833" y="1684504"/>
                  </a:lnTo>
                  <a:lnTo>
                    <a:pt x="257099" y="1719354"/>
                  </a:lnTo>
                  <a:lnTo>
                    <a:pt x="287842" y="1752877"/>
                  </a:lnTo>
                  <a:lnTo>
                    <a:pt x="320012" y="1785023"/>
                  </a:lnTo>
                  <a:lnTo>
                    <a:pt x="353561" y="1815743"/>
                  </a:lnTo>
                  <a:lnTo>
                    <a:pt x="388437" y="1844986"/>
                  </a:lnTo>
                  <a:lnTo>
                    <a:pt x="424592" y="1872703"/>
                  </a:lnTo>
                  <a:lnTo>
                    <a:pt x="461975" y="1898844"/>
                  </a:lnTo>
                  <a:lnTo>
                    <a:pt x="500537" y="1923360"/>
                  </a:lnTo>
                  <a:lnTo>
                    <a:pt x="540227" y="1946200"/>
                  </a:lnTo>
                  <a:lnTo>
                    <a:pt x="580997" y="1967315"/>
                  </a:lnTo>
                  <a:lnTo>
                    <a:pt x="622795" y="1986655"/>
                  </a:lnTo>
                  <a:lnTo>
                    <a:pt x="665574" y="2004170"/>
                  </a:lnTo>
                  <a:lnTo>
                    <a:pt x="709281" y="2019812"/>
                  </a:lnTo>
                  <a:lnTo>
                    <a:pt x="753869" y="2033529"/>
                  </a:lnTo>
                  <a:lnTo>
                    <a:pt x="799286" y="2045272"/>
                  </a:lnTo>
                  <a:lnTo>
                    <a:pt x="845484" y="2054992"/>
                  </a:lnTo>
                  <a:lnTo>
                    <a:pt x="892412" y="2062638"/>
                  </a:lnTo>
                  <a:lnTo>
                    <a:pt x="940021" y="2068161"/>
                  </a:lnTo>
                  <a:lnTo>
                    <a:pt x="988261" y="2071512"/>
                  </a:lnTo>
                  <a:lnTo>
                    <a:pt x="1037082" y="2072640"/>
                  </a:lnTo>
                  <a:lnTo>
                    <a:pt x="1085902" y="2071512"/>
                  </a:lnTo>
                  <a:lnTo>
                    <a:pt x="1134142" y="2068161"/>
                  </a:lnTo>
                  <a:lnTo>
                    <a:pt x="1181751" y="2062638"/>
                  </a:lnTo>
                  <a:lnTo>
                    <a:pt x="1228679" y="2054992"/>
                  </a:lnTo>
                  <a:lnTo>
                    <a:pt x="1274877" y="2045272"/>
                  </a:lnTo>
                  <a:lnTo>
                    <a:pt x="1320294" y="2033529"/>
                  </a:lnTo>
                  <a:lnTo>
                    <a:pt x="1364882" y="2019812"/>
                  </a:lnTo>
                  <a:lnTo>
                    <a:pt x="1408589" y="2004170"/>
                  </a:lnTo>
                  <a:lnTo>
                    <a:pt x="1451368" y="1986655"/>
                  </a:lnTo>
                  <a:lnTo>
                    <a:pt x="1493166" y="1967315"/>
                  </a:lnTo>
                  <a:lnTo>
                    <a:pt x="1533936" y="1946200"/>
                  </a:lnTo>
                  <a:lnTo>
                    <a:pt x="1573626" y="1923360"/>
                  </a:lnTo>
                  <a:lnTo>
                    <a:pt x="1612188" y="1898844"/>
                  </a:lnTo>
                  <a:lnTo>
                    <a:pt x="1649571" y="1872703"/>
                  </a:lnTo>
                  <a:lnTo>
                    <a:pt x="1685726" y="1844986"/>
                  </a:lnTo>
                  <a:lnTo>
                    <a:pt x="1720602" y="1815743"/>
                  </a:lnTo>
                  <a:lnTo>
                    <a:pt x="1754151" y="1785023"/>
                  </a:lnTo>
                  <a:lnTo>
                    <a:pt x="1786321" y="1752877"/>
                  </a:lnTo>
                  <a:lnTo>
                    <a:pt x="1817064" y="1719354"/>
                  </a:lnTo>
                  <a:lnTo>
                    <a:pt x="1846330" y="1684504"/>
                  </a:lnTo>
                  <a:lnTo>
                    <a:pt x="1874068" y="1648376"/>
                  </a:lnTo>
                  <a:lnTo>
                    <a:pt x="1900230" y="1611021"/>
                  </a:lnTo>
                  <a:lnTo>
                    <a:pt x="1924765" y="1572488"/>
                  </a:lnTo>
                  <a:lnTo>
                    <a:pt x="1947623" y="1532826"/>
                  </a:lnTo>
                  <a:lnTo>
                    <a:pt x="1968754" y="1492087"/>
                  </a:lnTo>
                  <a:lnTo>
                    <a:pt x="1988110" y="1450318"/>
                  </a:lnTo>
                  <a:lnTo>
                    <a:pt x="2005639" y="1407571"/>
                  </a:lnTo>
                  <a:lnTo>
                    <a:pt x="2021293" y="1363894"/>
                  </a:lnTo>
                  <a:lnTo>
                    <a:pt x="2035021" y="1319338"/>
                  </a:lnTo>
                  <a:lnTo>
                    <a:pt x="2046774" y="1273952"/>
                  </a:lnTo>
                  <a:lnTo>
                    <a:pt x="2056501" y="1227787"/>
                  </a:lnTo>
                  <a:lnTo>
                    <a:pt x="2064154" y="1180891"/>
                  </a:lnTo>
                  <a:lnTo>
                    <a:pt x="2069682" y="1133315"/>
                  </a:lnTo>
                  <a:lnTo>
                    <a:pt x="2073035" y="1085108"/>
                  </a:lnTo>
                  <a:lnTo>
                    <a:pt x="2074164" y="1036320"/>
                  </a:lnTo>
                  <a:lnTo>
                    <a:pt x="2073035" y="987531"/>
                  </a:lnTo>
                  <a:lnTo>
                    <a:pt x="2069682" y="939324"/>
                  </a:lnTo>
                  <a:lnTo>
                    <a:pt x="2064154" y="891748"/>
                  </a:lnTo>
                  <a:lnTo>
                    <a:pt x="2056501" y="844852"/>
                  </a:lnTo>
                  <a:lnTo>
                    <a:pt x="2046774" y="798687"/>
                  </a:lnTo>
                  <a:lnTo>
                    <a:pt x="2035021" y="753301"/>
                  </a:lnTo>
                  <a:lnTo>
                    <a:pt x="2021293" y="708745"/>
                  </a:lnTo>
                  <a:lnTo>
                    <a:pt x="2005639" y="665068"/>
                  </a:lnTo>
                  <a:lnTo>
                    <a:pt x="1988110" y="622321"/>
                  </a:lnTo>
                  <a:lnTo>
                    <a:pt x="1968754" y="580552"/>
                  </a:lnTo>
                  <a:lnTo>
                    <a:pt x="1947623" y="539813"/>
                  </a:lnTo>
                  <a:lnTo>
                    <a:pt x="1924765" y="500151"/>
                  </a:lnTo>
                  <a:lnTo>
                    <a:pt x="1900230" y="461618"/>
                  </a:lnTo>
                  <a:lnTo>
                    <a:pt x="1874068" y="424263"/>
                  </a:lnTo>
                  <a:lnTo>
                    <a:pt x="1846330" y="388135"/>
                  </a:lnTo>
                  <a:lnTo>
                    <a:pt x="1817064" y="353285"/>
                  </a:lnTo>
                  <a:lnTo>
                    <a:pt x="1786321" y="319762"/>
                  </a:lnTo>
                  <a:lnTo>
                    <a:pt x="1754151" y="287616"/>
                  </a:lnTo>
                  <a:lnTo>
                    <a:pt x="1720602" y="256896"/>
                  </a:lnTo>
                  <a:lnTo>
                    <a:pt x="1685726" y="227653"/>
                  </a:lnTo>
                  <a:lnTo>
                    <a:pt x="1649571" y="199936"/>
                  </a:lnTo>
                  <a:lnTo>
                    <a:pt x="1612188" y="173795"/>
                  </a:lnTo>
                  <a:lnTo>
                    <a:pt x="1573626" y="149279"/>
                  </a:lnTo>
                  <a:lnTo>
                    <a:pt x="1533936" y="126439"/>
                  </a:lnTo>
                  <a:lnTo>
                    <a:pt x="1493166" y="105324"/>
                  </a:lnTo>
                  <a:lnTo>
                    <a:pt x="1451368" y="85984"/>
                  </a:lnTo>
                  <a:lnTo>
                    <a:pt x="1408589" y="68469"/>
                  </a:lnTo>
                  <a:lnTo>
                    <a:pt x="1364882" y="52827"/>
                  </a:lnTo>
                  <a:lnTo>
                    <a:pt x="1320294" y="39110"/>
                  </a:lnTo>
                  <a:lnTo>
                    <a:pt x="1274877" y="27367"/>
                  </a:lnTo>
                  <a:lnTo>
                    <a:pt x="1228679" y="17647"/>
                  </a:lnTo>
                  <a:lnTo>
                    <a:pt x="1181751" y="10001"/>
                  </a:lnTo>
                  <a:lnTo>
                    <a:pt x="1134142" y="4478"/>
                  </a:lnTo>
                  <a:lnTo>
                    <a:pt x="1085902" y="1127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27075" y="6105905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65047" y="6563105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894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03275" y="7020305"/>
            <a:ext cx="127889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140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98009" y="5867587"/>
            <a:ext cx="1747520" cy="17259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47625" marR="5080" indent="-35560">
              <a:lnSpc>
                <a:spcPct val="116599"/>
              </a:lnSpc>
              <a:spcBef>
                <a:spcPts val="140"/>
              </a:spcBef>
            </a:pPr>
            <a:r>
              <a:rPr dirty="0" sz="47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85">
                <a:solidFill>
                  <a:srgbClr val="FFFFFF"/>
                </a:solidFill>
                <a:latin typeface="Arial"/>
                <a:cs typeface="Arial"/>
              </a:rPr>
              <a:t>7.20%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440"/>
              <a:t>INSIGHTS</a:t>
            </a: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2784348"/>
            <a:ext cx="8613775" cy="2607945"/>
            <a:chOff x="0" y="2784348"/>
            <a:chExt cx="8613775" cy="2607945"/>
          </a:xfrm>
        </p:grpSpPr>
        <p:sp>
          <p:nvSpPr>
            <p:cNvPr id="13" name="object 13" descr=""/>
            <p:cNvSpPr/>
            <p:nvPr/>
          </p:nvSpPr>
          <p:spPr>
            <a:xfrm>
              <a:off x="0" y="2784348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8" y="300592"/>
                  </a:lnTo>
                  <a:lnTo>
                    <a:pt x="195807" y="339384"/>
                  </a:lnTo>
                  <a:lnTo>
                    <a:pt x="165452" y="379793"/>
                  </a:lnTo>
                  <a:lnTo>
                    <a:pt x="137497" y="421709"/>
                  </a:lnTo>
                  <a:lnTo>
                    <a:pt x="111988" y="465022"/>
                  </a:lnTo>
                  <a:lnTo>
                    <a:pt x="88970" y="509623"/>
                  </a:lnTo>
                  <a:lnTo>
                    <a:pt x="68490" y="555402"/>
                  </a:lnTo>
                  <a:lnTo>
                    <a:pt x="50593" y="602251"/>
                  </a:lnTo>
                  <a:lnTo>
                    <a:pt x="35324" y="650059"/>
                  </a:lnTo>
                  <a:lnTo>
                    <a:pt x="22728" y="698718"/>
                  </a:lnTo>
                  <a:lnTo>
                    <a:pt x="12853" y="748118"/>
                  </a:lnTo>
                  <a:lnTo>
                    <a:pt x="5743" y="798149"/>
                  </a:lnTo>
                  <a:lnTo>
                    <a:pt x="1443" y="848702"/>
                  </a:lnTo>
                  <a:lnTo>
                    <a:pt x="0" y="899668"/>
                  </a:lnTo>
                  <a:lnTo>
                    <a:pt x="0" y="1707896"/>
                  </a:lnTo>
                  <a:lnTo>
                    <a:pt x="1443" y="1758838"/>
                  </a:lnTo>
                  <a:lnTo>
                    <a:pt x="5743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4" y="1957447"/>
                  </a:lnTo>
                  <a:lnTo>
                    <a:pt x="50593" y="2005259"/>
                  </a:lnTo>
                  <a:lnTo>
                    <a:pt x="68490" y="2052113"/>
                  </a:lnTo>
                  <a:lnTo>
                    <a:pt x="88970" y="2097900"/>
                  </a:lnTo>
                  <a:lnTo>
                    <a:pt x="111988" y="2142510"/>
                  </a:lnTo>
                  <a:lnTo>
                    <a:pt x="137497" y="2185832"/>
                  </a:lnTo>
                  <a:lnTo>
                    <a:pt x="165452" y="2227756"/>
                  </a:lnTo>
                  <a:lnTo>
                    <a:pt x="195807" y="2268172"/>
                  </a:lnTo>
                  <a:lnTo>
                    <a:pt x="228518" y="2306970"/>
                  </a:lnTo>
                  <a:lnTo>
                    <a:pt x="263537" y="2344039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4"/>
                  </a:lnTo>
                  <a:lnTo>
                    <a:pt x="7713853" y="2607564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9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6"/>
                  </a:lnTo>
                  <a:lnTo>
                    <a:pt x="8613648" y="899668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3104388"/>
              <a:ext cx="2103120" cy="2101595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04800" y="3020568"/>
              <a:ext cx="2074545" cy="2072639"/>
            </a:xfrm>
            <a:custGeom>
              <a:avLst/>
              <a:gdLst/>
              <a:ahLst/>
              <a:cxnLst/>
              <a:rect l="l" t="t" r="r" b="b"/>
              <a:pathLst>
                <a:path w="2074545" h="2072639">
                  <a:moveTo>
                    <a:pt x="1037082" y="0"/>
                  </a:moveTo>
                  <a:lnTo>
                    <a:pt x="988261" y="1127"/>
                  </a:lnTo>
                  <a:lnTo>
                    <a:pt x="940021" y="4478"/>
                  </a:lnTo>
                  <a:lnTo>
                    <a:pt x="892412" y="10001"/>
                  </a:lnTo>
                  <a:lnTo>
                    <a:pt x="845484" y="17647"/>
                  </a:lnTo>
                  <a:lnTo>
                    <a:pt x="799286" y="27367"/>
                  </a:lnTo>
                  <a:lnTo>
                    <a:pt x="753869" y="39110"/>
                  </a:lnTo>
                  <a:lnTo>
                    <a:pt x="709281" y="52827"/>
                  </a:lnTo>
                  <a:lnTo>
                    <a:pt x="665574" y="68469"/>
                  </a:lnTo>
                  <a:lnTo>
                    <a:pt x="622795" y="85984"/>
                  </a:lnTo>
                  <a:lnTo>
                    <a:pt x="580997" y="105324"/>
                  </a:lnTo>
                  <a:lnTo>
                    <a:pt x="540227" y="126439"/>
                  </a:lnTo>
                  <a:lnTo>
                    <a:pt x="500537" y="149279"/>
                  </a:lnTo>
                  <a:lnTo>
                    <a:pt x="461975" y="173795"/>
                  </a:lnTo>
                  <a:lnTo>
                    <a:pt x="424592" y="199936"/>
                  </a:lnTo>
                  <a:lnTo>
                    <a:pt x="388437" y="227653"/>
                  </a:lnTo>
                  <a:lnTo>
                    <a:pt x="353561" y="256896"/>
                  </a:lnTo>
                  <a:lnTo>
                    <a:pt x="320012" y="287616"/>
                  </a:lnTo>
                  <a:lnTo>
                    <a:pt x="287842" y="319762"/>
                  </a:lnTo>
                  <a:lnTo>
                    <a:pt x="257099" y="353285"/>
                  </a:lnTo>
                  <a:lnTo>
                    <a:pt x="227833" y="388135"/>
                  </a:lnTo>
                  <a:lnTo>
                    <a:pt x="200095" y="424263"/>
                  </a:lnTo>
                  <a:lnTo>
                    <a:pt x="173933" y="461618"/>
                  </a:lnTo>
                  <a:lnTo>
                    <a:pt x="149398" y="500151"/>
                  </a:lnTo>
                  <a:lnTo>
                    <a:pt x="126540" y="539813"/>
                  </a:lnTo>
                  <a:lnTo>
                    <a:pt x="105409" y="580552"/>
                  </a:lnTo>
                  <a:lnTo>
                    <a:pt x="86053" y="622321"/>
                  </a:lnTo>
                  <a:lnTo>
                    <a:pt x="68524" y="665068"/>
                  </a:lnTo>
                  <a:lnTo>
                    <a:pt x="52870" y="708745"/>
                  </a:lnTo>
                  <a:lnTo>
                    <a:pt x="39142" y="753301"/>
                  </a:lnTo>
                  <a:lnTo>
                    <a:pt x="27389" y="798687"/>
                  </a:lnTo>
                  <a:lnTo>
                    <a:pt x="17662" y="844852"/>
                  </a:lnTo>
                  <a:lnTo>
                    <a:pt x="10009" y="891748"/>
                  </a:lnTo>
                  <a:lnTo>
                    <a:pt x="4481" y="939324"/>
                  </a:lnTo>
                  <a:lnTo>
                    <a:pt x="1128" y="987531"/>
                  </a:lnTo>
                  <a:lnTo>
                    <a:pt x="0" y="1036319"/>
                  </a:lnTo>
                  <a:lnTo>
                    <a:pt x="1128" y="1085108"/>
                  </a:lnTo>
                  <a:lnTo>
                    <a:pt x="4481" y="1133315"/>
                  </a:lnTo>
                  <a:lnTo>
                    <a:pt x="10009" y="1180891"/>
                  </a:lnTo>
                  <a:lnTo>
                    <a:pt x="17662" y="1227787"/>
                  </a:lnTo>
                  <a:lnTo>
                    <a:pt x="27389" y="1273952"/>
                  </a:lnTo>
                  <a:lnTo>
                    <a:pt x="39142" y="1319338"/>
                  </a:lnTo>
                  <a:lnTo>
                    <a:pt x="52870" y="1363894"/>
                  </a:lnTo>
                  <a:lnTo>
                    <a:pt x="68524" y="1407571"/>
                  </a:lnTo>
                  <a:lnTo>
                    <a:pt x="86053" y="1450318"/>
                  </a:lnTo>
                  <a:lnTo>
                    <a:pt x="105409" y="1492087"/>
                  </a:lnTo>
                  <a:lnTo>
                    <a:pt x="126540" y="1532826"/>
                  </a:lnTo>
                  <a:lnTo>
                    <a:pt x="149398" y="1572488"/>
                  </a:lnTo>
                  <a:lnTo>
                    <a:pt x="173933" y="1611021"/>
                  </a:lnTo>
                  <a:lnTo>
                    <a:pt x="200095" y="1648376"/>
                  </a:lnTo>
                  <a:lnTo>
                    <a:pt x="227833" y="1684504"/>
                  </a:lnTo>
                  <a:lnTo>
                    <a:pt x="257099" y="1719354"/>
                  </a:lnTo>
                  <a:lnTo>
                    <a:pt x="287842" y="1752877"/>
                  </a:lnTo>
                  <a:lnTo>
                    <a:pt x="320012" y="1785023"/>
                  </a:lnTo>
                  <a:lnTo>
                    <a:pt x="353561" y="1815743"/>
                  </a:lnTo>
                  <a:lnTo>
                    <a:pt x="388437" y="1844986"/>
                  </a:lnTo>
                  <a:lnTo>
                    <a:pt x="424592" y="1872703"/>
                  </a:lnTo>
                  <a:lnTo>
                    <a:pt x="461975" y="1898844"/>
                  </a:lnTo>
                  <a:lnTo>
                    <a:pt x="500537" y="1923360"/>
                  </a:lnTo>
                  <a:lnTo>
                    <a:pt x="540227" y="1946200"/>
                  </a:lnTo>
                  <a:lnTo>
                    <a:pt x="580997" y="1967315"/>
                  </a:lnTo>
                  <a:lnTo>
                    <a:pt x="622795" y="1986655"/>
                  </a:lnTo>
                  <a:lnTo>
                    <a:pt x="665574" y="2004170"/>
                  </a:lnTo>
                  <a:lnTo>
                    <a:pt x="709281" y="2019812"/>
                  </a:lnTo>
                  <a:lnTo>
                    <a:pt x="753869" y="2033529"/>
                  </a:lnTo>
                  <a:lnTo>
                    <a:pt x="799286" y="2045272"/>
                  </a:lnTo>
                  <a:lnTo>
                    <a:pt x="845484" y="2054992"/>
                  </a:lnTo>
                  <a:lnTo>
                    <a:pt x="892412" y="2062638"/>
                  </a:lnTo>
                  <a:lnTo>
                    <a:pt x="940021" y="2068161"/>
                  </a:lnTo>
                  <a:lnTo>
                    <a:pt x="988261" y="2071512"/>
                  </a:lnTo>
                  <a:lnTo>
                    <a:pt x="1037082" y="2072639"/>
                  </a:lnTo>
                  <a:lnTo>
                    <a:pt x="1085902" y="2071512"/>
                  </a:lnTo>
                  <a:lnTo>
                    <a:pt x="1134142" y="2068161"/>
                  </a:lnTo>
                  <a:lnTo>
                    <a:pt x="1181751" y="2062638"/>
                  </a:lnTo>
                  <a:lnTo>
                    <a:pt x="1228679" y="2054992"/>
                  </a:lnTo>
                  <a:lnTo>
                    <a:pt x="1274877" y="2045272"/>
                  </a:lnTo>
                  <a:lnTo>
                    <a:pt x="1320294" y="2033529"/>
                  </a:lnTo>
                  <a:lnTo>
                    <a:pt x="1364882" y="2019812"/>
                  </a:lnTo>
                  <a:lnTo>
                    <a:pt x="1408589" y="2004170"/>
                  </a:lnTo>
                  <a:lnTo>
                    <a:pt x="1451368" y="1986655"/>
                  </a:lnTo>
                  <a:lnTo>
                    <a:pt x="1493166" y="1967315"/>
                  </a:lnTo>
                  <a:lnTo>
                    <a:pt x="1533936" y="1946200"/>
                  </a:lnTo>
                  <a:lnTo>
                    <a:pt x="1573626" y="1923360"/>
                  </a:lnTo>
                  <a:lnTo>
                    <a:pt x="1612188" y="1898844"/>
                  </a:lnTo>
                  <a:lnTo>
                    <a:pt x="1649571" y="1872703"/>
                  </a:lnTo>
                  <a:lnTo>
                    <a:pt x="1685726" y="1844986"/>
                  </a:lnTo>
                  <a:lnTo>
                    <a:pt x="1720602" y="1815743"/>
                  </a:lnTo>
                  <a:lnTo>
                    <a:pt x="1754151" y="1785023"/>
                  </a:lnTo>
                  <a:lnTo>
                    <a:pt x="1786321" y="1752877"/>
                  </a:lnTo>
                  <a:lnTo>
                    <a:pt x="1817064" y="1719354"/>
                  </a:lnTo>
                  <a:lnTo>
                    <a:pt x="1846330" y="1684504"/>
                  </a:lnTo>
                  <a:lnTo>
                    <a:pt x="1874068" y="1648376"/>
                  </a:lnTo>
                  <a:lnTo>
                    <a:pt x="1900230" y="1611021"/>
                  </a:lnTo>
                  <a:lnTo>
                    <a:pt x="1924765" y="1572488"/>
                  </a:lnTo>
                  <a:lnTo>
                    <a:pt x="1947623" y="1532826"/>
                  </a:lnTo>
                  <a:lnTo>
                    <a:pt x="1968754" y="1492087"/>
                  </a:lnTo>
                  <a:lnTo>
                    <a:pt x="1988110" y="1450318"/>
                  </a:lnTo>
                  <a:lnTo>
                    <a:pt x="2005639" y="1407571"/>
                  </a:lnTo>
                  <a:lnTo>
                    <a:pt x="2021293" y="1363894"/>
                  </a:lnTo>
                  <a:lnTo>
                    <a:pt x="2035021" y="1319338"/>
                  </a:lnTo>
                  <a:lnTo>
                    <a:pt x="2046774" y="1273952"/>
                  </a:lnTo>
                  <a:lnTo>
                    <a:pt x="2056501" y="1227787"/>
                  </a:lnTo>
                  <a:lnTo>
                    <a:pt x="2064154" y="1180891"/>
                  </a:lnTo>
                  <a:lnTo>
                    <a:pt x="2069682" y="1133315"/>
                  </a:lnTo>
                  <a:lnTo>
                    <a:pt x="2073035" y="1085108"/>
                  </a:lnTo>
                  <a:lnTo>
                    <a:pt x="2074164" y="1036319"/>
                  </a:lnTo>
                  <a:lnTo>
                    <a:pt x="2073035" y="987531"/>
                  </a:lnTo>
                  <a:lnTo>
                    <a:pt x="2069682" y="939324"/>
                  </a:lnTo>
                  <a:lnTo>
                    <a:pt x="2064154" y="891748"/>
                  </a:lnTo>
                  <a:lnTo>
                    <a:pt x="2056501" y="844852"/>
                  </a:lnTo>
                  <a:lnTo>
                    <a:pt x="2046774" y="798687"/>
                  </a:lnTo>
                  <a:lnTo>
                    <a:pt x="2035021" y="753301"/>
                  </a:lnTo>
                  <a:lnTo>
                    <a:pt x="2021293" y="708745"/>
                  </a:lnTo>
                  <a:lnTo>
                    <a:pt x="2005639" y="665068"/>
                  </a:lnTo>
                  <a:lnTo>
                    <a:pt x="1988110" y="622321"/>
                  </a:lnTo>
                  <a:lnTo>
                    <a:pt x="1968754" y="580552"/>
                  </a:lnTo>
                  <a:lnTo>
                    <a:pt x="1947623" y="539813"/>
                  </a:lnTo>
                  <a:lnTo>
                    <a:pt x="1924765" y="500151"/>
                  </a:lnTo>
                  <a:lnTo>
                    <a:pt x="1900230" y="461618"/>
                  </a:lnTo>
                  <a:lnTo>
                    <a:pt x="1874068" y="424263"/>
                  </a:lnTo>
                  <a:lnTo>
                    <a:pt x="1846330" y="388135"/>
                  </a:lnTo>
                  <a:lnTo>
                    <a:pt x="1817064" y="353285"/>
                  </a:lnTo>
                  <a:lnTo>
                    <a:pt x="1786321" y="319762"/>
                  </a:lnTo>
                  <a:lnTo>
                    <a:pt x="1754151" y="287616"/>
                  </a:lnTo>
                  <a:lnTo>
                    <a:pt x="1720602" y="256896"/>
                  </a:lnTo>
                  <a:lnTo>
                    <a:pt x="1685726" y="227653"/>
                  </a:lnTo>
                  <a:lnTo>
                    <a:pt x="1649571" y="199936"/>
                  </a:lnTo>
                  <a:lnTo>
                    <a:pt x="1612188" y="173795"/>
                  </a:lnTo>
                  <a:lnTo>
                    <a:pt x="1573626" y="149279"/>
                  </a:lnTo>
                  <a:lnTo>
                    <a:pt x="1533936" y="126439"/>
                  </a:lnTo>
                  <a:lnTo>
                    <a:pt x="1493166" y="105324"/>
                  </a:lnTo>
                  <a:lnTo>
                    <a:pt x="1451368" y="85984"/>
                  </a:lnTo>
                  <a:lnTo>
                    <a:pt x="1408589" y="68469"/>
                  </a:lnTo>
                  <a:lnTo>
                    <a:pt x="1364882" y="52827"/>
                  </a:lnTo>
                  <a:lnTo>
                    <a:pt x="1320294" y="39110"/>
                  </a:lnTo>
                  <a:lnTo>
                    <a:pt x="1274877" y="27367"/>
                  </a:lnTo>
                  <a:lnTo>
                    <a:pt x="1228679" y="17647"/>
                  </a:lnTo>
                  <a:lnTo>
                    <a:pt x="1181751" y="10001"/>
                  </a:lnTo>
                  <a:lnTo>
                    <a:pt x="1134142" y="4478"/>
                  </a:lnTo>
                  <a:lnTo>
                    <a:pt x="1085902" y="1127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27075" y="3606545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059938" y="3022371"/>
            <a:ext cx="4424680" cy="172783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40"/>
              </a:spcBef>
            </a:pPr>
            <a:r>
              <a:rPr dirty="0" sz="480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90"/>
              </a:spcBef>
            </a:pPr>
            <a:r>
              <a:rPr dirty="0" sz="47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135">
                <a:solidFill>
                  <a:srgbClr val="FFFFFF"/>
                </a:solidFill>
                <a:latin typeface="Arial"/>
                <a:cs typeface="Arial"/>
              </a:rPr>
              <a:t>15.5</a:t>
            </a:r>
            <a:r>
              <a:rPr dirty="0" sz="4750" spc="-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26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98548" y="1510283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4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5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0" y="2787396"/>
                  </a:lnTo>
                  <a:lnTo>
                    <a:pt x="6490334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5"/>
                  </a:lnTo>
                  <a:lnTo>
                    <a:pt x="6589776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4" y="0"/>
                  </a:lnTo>
                  <a:close/>
                </a:path>
              </a:pathLst>
            </a:custGeom>
            <a:solidFill>
              <a:srgbClr val="B47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05455"/>
              <a:ext cx="3321050" cy="821690"/>
            </a:xfrm>
            <a:custGeom>
              <a:avLst/>
              <a:gdLst/>
              <a:ahLst/>
              <a:cxnLst/>
              <a:rect l="l" t="t" r="r" b="b"/>
              <a:pathLst>
                <a:path w="3321050" h="821689">
                  <a:moveTo>
                    <a:pt x="3025647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320795" y="821436"/>
                  </a:lnTo>
                  <a:lnTo>
                    <a:pt x="302564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098548" y="4532376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4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0"/>
                  </a:lnTo>
                  <a:lnTo>
                    <a:pt x="0" y="2687955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0" y="2787396"/>
                  </a:lnTo>
                  <a:lnTo>
                    <a:pt x="6490334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5"/>
                  </a:lnTo>
                  <a:lnTo>
                    <a:pt x="6589776" y="99440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4" y="0"/>
                  </a:lnTo>
                  <a:close/>
                </a:path>
              </a:pathLst>
            </a:custGeom>
            <a:solidFill>
              <a:srgbClr val="7E42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451347"/>
              <a:ext cx="3321050" cy="822960"/>
            </a:xfrm>
            <a:custGeom>
              <a:avLst/>
              <a:gdLst/>
              <a:ahLst/>
              <a:cxnLst/>
              <a:rect l="l" t="t" r="r" b="b"/>
              <a:pathLst>
                <a:path w="3321050" h="822960">
                  <a:moveTo>
                    <a:pt x="3025647" y="0"/>
                  </a:moveTo>
                  <a:lnTo>
                    <a:pt x="0" y="0"/>
                  </a:lnTo>
                  <a:lnTo>
                    <a:pt x="0" y="822960"/>
                  </a:lnTo>
                  <a:lnTo>
                    <a:pt x="3320795" y="822960"/>
                  </a:lnTo>
                  <a:lnTo>
                    <a:pt x="302564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830811" y="3125723"/>
              <a:ext cx="6457315" cy="2787650"/>
            </a:xfrm>
            <a:custGeom>
              <a:avLst/>
              <a:gdLst/>
              <a:ahLst/>
              <a:cxnLst/>
              <a:rect l="l" t="t" r="r" b="b"/>
              <a:pathLst>
                <a:path w="6457315" h="2787650">
                  <a:moveTo>
                    <a:pt x="6457188" y="0"/>
                  </a:moveTo>
                  <a:lnTo>
                    <a:pt x="99441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4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1" y="2787396"/>
                  </a:lnTo>
                  <a:lnTo>
                    <a:pt x="6457188" y="2787396"/>
                  </a:lnTo>
                  <a:lnTo>
                    <a:pt x="6457188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546335" y="4120896"/>
              <a:ext cx="3507104" cy="822960"/>
            </a:xfrm>
            <a:custGeom>
              <a:avLst/>
              <a:gdLst/>
              <a:ahLst/>
              <a:cxnLst/>
              <a:rect l="l" t="t" r="r" b="b"/>
              <a:pathLst>
                <a:path w="3507105" h="822960">
                  <a:moveTo>
                    <a:pt x="3211576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3506724" y="822959"/>
                  </a:lnTo>
                  <a:lnTo>
                    <a:pt x="32115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830811" y="6147815"/>
              <a:ext cx="6457315" cy="2788920"/>
            </a:xfrm>
            <a:custGeom>
              <a:avLst/>
              <a:gdLst/>
              <a:ahLst/>
              <a:cxnLst/>
              <a:rect l="l" t="t" r="r" b="b"/>
              <a:pathLst>
                <a:path w="6457315" h="2788920">
                  <a:moveTo>
                    <a:pt x="6457188" y="0"/>
                  </a:moveTo>
                  <a:lnTo>
                    <a:pt x="99441" y="0"/>
                  </a:lnTo>
                  <a:lnTo>
                    <a:pt x="60811" y="7842"/>
                  </a:lnTo>
                  <a:lnTo>
                    <a:pt x="29194" y="29210"/>
                  </a:lnTo>
                  <a:lnTo>
                    <a:pt x="7840" y="60864"/>
                  </a:lnTo>
                  <a:lnTo>
                    <a:pt x="0" y="99568"/>
                  </a:lnTo>
                  <a:lnTo>
                    <a:pt x="0" y="2689352"/>
                  </a:lnTo>
                  <a:lnTo>
                    <a:pt x="7840" y="2728055"/>
                  </a:lnTo>
                  <a:lnTo>
                    <a:pt x="29194" y="2759710"/>
                  </a:lnTo>
                  <a:lnTo>
                    <a:pt x="60811" y="2781077"/>
                  </a:lnTo>
                  <a:lnTo>
                    <a:pt x="99441" y="2788920"/>
                  </a:lnTo>
                  <a:lnTo>
                    <a:pt x="6457188" y="2788920"/>
                  </a:lnTo>
                  <a:lnTo>
                    <a:pt x="6457188" y="0"/>
                  </a:lnTo>
                  <a:close/>
                </a:path>
              </a:pathLst>
            </a:custGeom>
            <a:solidFill>
              <a:srgbClr val="B65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546335" y="7066788"/>
              <a:ext cx="3507104" cy="822960"/>
            </a:xfrm>
            <a:custGeom>
              <a:avLst/>
              <a:gdLst/>
              <a:ahLst/>
              <a:cxnLst/>
              <a:rect l="l" t="t" r="r" b="b"/>
              <a:pathLst>
                <a:path w="3507105" h="822959">
                  <a:moveTo>
                    <a:pt x="3211576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3506724" y="822959"/>
                  </a:lnTo>
                  <a:lnTo>
                    <a:pt x="32115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4144" y="44577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3592195" y="2002028"/>
            <a:ext cx="2270760" cy="16262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915" indent="-32321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Base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Coat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Top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Coat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917430" y="4291965"/>
            <a:ext cx="2766060" cy="4502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>
                <a:solidFill>
                  <a:srgbClr val="43B4BD"/>
                </a:solidFill>
                <a:latin typeface="Verdana"/>
                <a:cs typeface="Verdana"/>
              </a:rPr>
              <a:t>Finish</a:t>
            </a:r>
            <a:r>
              <a:rPr dirty="0" sz="2750" spc="-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92195" y="5242052"/>
            <a:ext cx="1781810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915" indent="-32321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Female</a:t>
            </a:r>
            <a:endParaRPr sz="3000">
              <a:latin typeface="Verdana"/>
              <a:cs typeface="Verdana"/>
            </a:endParaRPr>
          </a:p>
          <a:p>
            <a:pPr marL="335915" indent="-3232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Male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53669" y="2675889"/>
            <a:ext cx="2564765" cy="4502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7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750" spc="-2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575537" y="3158221"/>
            <a:ext cx="1650364" cy="26924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Glossy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Matte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Glitter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Satin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240518" y="7036434"/>
            <a:ext cx="2119630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25120" marR="5080" indent="-312420">
              <a:lnSpc>
                <a:spcPts val="2810"/>
              </a:lnSpc>
              <a:spcBef>
                <a:spcPts val="635"/>
              </a:spcBef>
            </a:pP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441171" y="6220205"/>
            <a:ext cx="4152265" cy="2693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438784" indent="-323215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Supermarket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Commerce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44727" y="5420360"/>
            <a:ext cx="1645920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8415" marR="5080" indent="-6350">
              <a:lnSpc>
                <a:spcPts val="2810"/>
              </a:lnSpc>
              <a:spcBef>
                <a:spcPts val="635"/>
              </a:spcBef>
            </a:pPr>
            <a:r>
              <a:rPr dirty="0" sz="2750">
                <a:solidFill>
                  <a:srgbClr val="43B4BD"/>
                </a:solidFill>
                <a:latin typeface="Verdana"/>
                <a:cs typeface="Verdana"/>
              </a:rPr>
              <a:t>End-</a:t>
            </a:r>
            <a:r>
              <a:rPr dirty="0" sz="2750" spc="-30">
                <a:solidFill>
                  <a:srgbClr val="43B4BD"/>
                </a:solidFill>
                <a:latin typeface="Verdana"/>
                <a:cs typeface="Verdana"/>
              </a:rPr>
              <a:t>User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0" y="7499604"/>
            <a:ext cx="8688705" cy="2787650"/>
            <a:chOff x="0" y="7499604"/>
            <a:chExt cx="8688705" cy="2787650"/>
          </a:xfrm>
        </p:grpSpPr>
        <p:sp>
          <p:nvSpPr>
            <p:cNvPr id="23" name="object 23" descr=""/>
            <p:cNvSpPr/>
            <p:nvPr/>
          </p:nvSpPr>
          <p:spPr>
            <a:xfrm>
              <a:off x="2098547" y="7499604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4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38"/>
                  </a:lnTo>
                  <a:lnTo>
                    <a:pt x="7840" y="2726598"/>
                  </a:lnTo>
                  <a:lnTo>
                    <a:pt x="29194" y="2758217"/>
                  </a:lnTo>
                  <a:lnTo>
                    <a:pt x="60811" y="2779561"/>
                  </a:lnTo>
                  <a:lnTo>
                    <a:pt x="99440" y="2787395"/>
                  </a:lnTo>
                  <a:lnTo>
                    <a:pt x="6490334" y="2787395"/>
                  </a:lnTo>
                  <a:lnTo>
                    <a:pt x="6528964" y="2779561"/>
                  </a:lnTo>
                  <a:lnTo>
                    <a:pt x="6560581" y="2758217"/>
                  </a:lnTo>
                  <a:lnTo>
                    <a:pt x="6581935" y="2726598"/>
                  </a:lnTo>
                  <a:lnTo>
                    <a:pt x="6589776" y="2687938"/>
                  </a:lnTo>
                  <a:lnTo>
                    <a:pt x="6589776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4" y="0"/>
                  </a:lnTo>
                  <a:close/>
                </a:path>
              </a:pathLst>
            </a:custGeom>
            <a:solidFill>
              <a:srgbClr val="401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0" y="8418576"/>
              <a:ext cx="3321050" cy="821690"/>
            </a:xfrm>
            <a:custGeom>
              <a:avLst/>
              <a:gdLst/>
              <a:ahLst/>
              <a:cxnLst/>
              <a:rect l="l" t="t" r="r" b="b"/>
              <a:pathLst>
                <a:path w="3321050" h="821690">
                  <a:moveTo>
                    <a:pt x="3025647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320795" y="821436"/>
                  </a:lnTo>
                  <a:lnTo>
                    <a:pt x="302564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3697985" y="8273084"/>
            <a:ext cx="155130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Liquid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Gel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50823" y="8387333"/>
            <a:ext cx="1632585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5080" indent="97155">
              <a:lnSpc>
                <a:spcPts val="2810"/>
              </a:lnSpc>
              <a:spcBef>
                <a:spcPts val="635"/>
              </a:spcBef>
            </a:pPr>
            <a:r>
              <a:rPr dirty="0" sz="2750" spc="75">
                <a:solidFill>
                  <a:srgbClr val="43B4BD"/>
                </a:solidFill>
                <a:latin typeface="Verdana"/>
                <a:cs typeface="Verdana"/>
              </a:rPr>
              <a:t>Product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449456" y="9926565"/>
            <a:ext cx="655955" cy="201295"/>
          </a:xfrm>
          <a:custGeom>
            <a:avLst/>
            <a:gdLst/>
            <a:ahLst/>
            <a:cxnLst/>
            <a:rect l="l" t="t" r="r" b="b"/>
            <a:pathLst>
              <a:path w="655954" h="201295">
                <a:moveTo>
                  <a:pt x="108512" y="140"/>
                </a:moveTo>
                <a:lnTo>
                  <a:pt x="89466" y="0"/>
                </a:lnTo>
                <a:lnTo>
                  <a:pt x="65072" y="4742"/>
                </a:lnTo>
                <a:lnTo>
                  <a:pt x="33623" y="6321"/>
                </a:lnTo>
                <a:lnTo>
                  <a:pt x="7729" y="15688"/>
                </a:lnTo>
                <a:lnTo>
                  <a:pt x="0" y="43797"/>
                </a:lnTo>
                <a:lnTo>
                  <a:pt x="28441" y="53859"/>
                </a:lnTo>
                <a:lnTo>
                  <a:pt x="45806" y="73807"/>
                </a:lnTo>
                <a:lnTo>
                  <a:pt x="49878" y="99632"/>
                </a:lnTo>
                <a:lnTo>
                  <a:pt x="38443" y="127322"/>
                </a:lnTo>
                <a:lnTo>
                  <a:pt x="82552" y="114646"/>
                </a:lnTo>
                <a:lnTo>
                  <a:pt x="121679" y="110272"/>
                </a:lnTo>
                <a:lnTo>
                  <a:pt x="160983" y="111487"/>
                </a:lnTo>
                <a:lnTo>
                  <a:pt x="205620" y="115577"/>
                </a:lnTo>
                <a:lnTo>
                  <a:pt x="256135" y="121953"/>
                </a:lnTo>
                <a:lnTo>
                  <a:pt x="292310" y="131783"/>
                </a:lnTo>
                <a:lnTo>
                  <a:pt x="324671" y="148095"/>
                </a:lnTo>
                <a:lnTo>
                  <a:pt x="363745" y="173916"/>
                </a:lnTo>
                <a:lnTo>
                  <a:pt x="407213" y="195377"/>
                </a:lnTo>
                <a:lnTo>
                  <a:pt x="447672" y="201111"/>
                </a:lnTo>
                <a:lnTo>
                  <a:pt x="488814" y="197900"/>
                </a:lnTo>
                <a:lnTo>
                  <a:pt x="534332" y="192527"/>
                </a:lnTo>
                <a:lnTo>
                  <a:pt x="564689" y="194055"/>
                </a:lnTo>
                <a:lnTo>
                  <a:pt x="603099" y="197788"/>
                </a:lnTo>
                <a:lnTo>
                  <a:pt x="637440" y="196896"/>
                </a:lnTo>
                <a:lnTo>
                  <a:pt x="655591" y="184548"/>
                </a:lnTo>
                <a:lnTo>
                  <a:pt x="645431" y="153912"/>
                </a:lnTo>
                <a:lnTo>
                  <a:pt x="620110" y="136236"/>
                </a:lnTo>
                <a:lnTo>
                  <a:pt x="579535" y="122287"/>
                </a:lnTo>
                <a:lnTo>
                  <a:pt x="536051" y="110228"/>
                </a:lnTo>
                <a:lnTo>
                  <a:pt x="502001" y="98217"/>
                </a:lnTo>
                <a:lnTo>
                  <a:pt x="462158" y="78160"/>
                </a:lnTo>
                <a:lnTo>
                  <a:pt x="428288" y="63871"/>
                </a:lnTo>
                <a:lnTo>
                  <a:pt x="394507" y="57137"/>
                </a:lnTo>
                <a:lnTo>
                  <a:pt x="354928" y="59742"/>
                </a:lnTo>
                <a:lnTo>
                  <a:pt x="319837" y="66390"/>
                </a:lnTo>
                <a:lnTo>
                  <a:pt x="289341" y="70084"/>
                </a:lnTo>
                <a:lnTo>
                  <a:pt x="258692" y="66929"/>
                </a:lnTo>
                <a:lnTo>
                  <a:pt x="223138" y="53027"/>
                </a:lnTo>
                <a:lnTo>
                  <a:pt x="208723" y="43347"/>
                </a:lnTo>
                <a:lnTo>
                  <a:pt x="182715" y="20524"/>
                </a:lnTo>
                <a:lnTo>
                  <a:pt x="168235" y="11475"/>
                </a:lnTo>
                <a:lnTo>
                  <a:pt x="148917" y="6459"/>
                </a:lnTo>
                <a:lnTo>
                  <a:pt x="112752" y="3347"/>
                </a:lnTo>
                <a:lnTo>
                  <a:pt x="108512" y="140"/>
                </a:lnTo>
                <a:close/>
              </a:path>
            </a:pathLst>
          </a:custGeom>
          <a:solidFill>
            <a:srgbClr val="E293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88679" y="1486171"/>
            <a:ext cx="12631420" cy="8691245"/>
            <a:chOff x="288679" y="1486171"/>
            <a:chExt cx="12631420" cy="8691245"/>
          </a:xfrm>
        </p:grpSpPr>
        <p:sp>
          <p:nvSpPr>
            <p:cNvPr id="4" name="object 4" descr=""/>
            <p:cNvSpPr/>
            <p:nvPr/>
          </p:nvSpPr>
          <p:spPr>
            <a:xfrm>
              <a:off x="8387748" y="9447929"/>
              <a:ext cx="770890" cy="729615"/>
            </a:xfrm>
            <a:custGeom>
              <a:avLst/>
              <a:gdLst/>
              <a:ahLst/>
              <a:cxnLst/>
              <a:rect l="l" t="t" r="r" b="b"/>
              <a:pathLst>
                <a:path w="770890" h="729615">
                  <a:moveTo>
                    <a:pt x="117612" y="0"/>
                  </a:moveTo>
                  <a:lnTo>
                    <a:pt x="74653" y="10322"/>
                  </a:lnTo>
                  <a:lnTo>
                    <a:pt x="33810" y="35073"/>
                  </a:lnTo>
                  <a:lnTo>
                    <a:pt x="0" y="61422"/>
                  </a:lnTo>
                  <a:lnTo>
                    <a:pt x="16514" y="70217"/>
                  </a:lnTo>
                  <a:lnTo>
                    <a:pt x="34681" y="74787"/>
                  </a:lnTo>
                  <a:lnTo>
                    <a:pt x="53730" y="76103"/>
                  </a:lnTo>
                  <a:lnTo>
                    <a:pt x="72890" y="75133"/>
                  </a:lnTo>
                  <a:lnTo>
                    <a:pt x="78805" y="93745"/>
                  </a:lnTo>
                  <a:lnTo>
                    <a:pt x="80708" y="113614"/>
                  </a:lnTo>
                  <a:lnTo>
                    <a:pt x="79172" y="133377"/>
                  </a:lnTo>
                  <a:lnTo>
                    <a:pt x="74771" y="151673"/>
                  </a:lnTo>
                  <a:lnTo>
                    <a:pt x="111385" y="158069"/>
                  </a:lnTo>
                  <a:lnTo>
                    <a:pt x="149013" y="150708"/>
                  </a:lnTo>
                  <a:lnTo>
                    <a:pt x="187787" y="140750"/>
                  </a:lnTo>
                  <a:lnTo>
                    <a:pt x="227840" y="139355"/>
                  </a:lnTo>
                  <a:lnTo>
                    <a:pt x="233527" y="186616"/>
                  </a:lnTo>
                  <a:lnTo>
                    <a:pt x="234189" y="201613"/>
                  </a:lnTo>
                  <a:lnTo>
                    <a:pt x="156375" y="206267"/>
                  </a:lnTo>
                  <a:lnTo>
                    <a:pt x="117551" y="207244"/>
                  </a:lnTo>
                  <a:lnTo>
                    <a:pt x="81472" y="203578"/>
                  </a:lnTo>
                  <a:lnTo>
                    <a:pt x="94285" y="222355"/>
                  </a:lnTo>
                  <a:lnTo>
                    <a:pt x="142409" y="241492"/>
                  </a:lnTo>
                  <a:lnTo>
                    <a:pt x="151345" y="258881"/>
                  </a:lnTo>
                  <a:lnTo>
                    <a:pt x="132613" y="292835"/>
                  </a:lnTo>
                  <a:lnTo>
                    <a:pt x="158514" y="298705"/>
                  </a:lnTo>
                  <a:lnTo>
                    <a:pt x="178904" y="288273"/>
                  </a:lnTo>
                  <a:lnTo>
                    <a:pt x="194048" y="267320"/>
                  </a:lnTo>
                  <a:lnTo>
                    <a:pt x="204210" y="241632"/>
                  </a:lnTo>
                  <a:lnTo>
                    <a:pt x="223619" y="262766"/>
                  </a:lnTo>
                  <a:lnTo>
                    <a:pt x="248032" y="273024"/>
                  </a:lnTo>
                  <a:lnTo>
                    <a:pt x="274076" y="280528"/>
                  </a:lnTo>
                  <a:lnTo>
                    <a:pt x="298379" y="293396"/>
                  </a:lnTo>
                  <a:lnTo>
                    <a:pt x="309089" y="306209"/>
                  </a:lnTo>
                  <a:lnTo>
                    <a:pt x="320235" y="332141"/>
                  </a:lnTo>
                  <a:lnTo>
                    <a:pt x="332003" y="343769"/>
                  </a:lnTo>
                  <a:lnTo>
                    <a:pt x="344349" y="348855"/>
                  </a:lnTo>
                  <a:lnTo>
                    <a:pt x="426378" y="363007"/>
                  </a:lnTo>
                  <a:lnTo>
                    <a:pt x="451860" y="370279"/>
                  </a:lnTo>
                  <a:lnTo>
                    <a:pt x="475138" y="383636"/>
                  </a:lnTo>
                  <a:lnTo>
                    <a:pt x="504941" y="407980"/>
                  </a:lnTo>
                  <a:lnTo>
                    <a:pt x="544927" y="445343"/>
                  </a:lnTo>
                  <a:lnTo>
                    <a:pt x="567020" y="457413"/>
                  </a:lnTo>
                  <a:lnTo>
                    <a:pt x="595583" y="460457"/>
                  </a:lnTo>
                  <a:lnTo>
                    <a:pt x="612678" y="511668"/>
                  </a:lnTo>
                  <a:lnTo>
                    <a:pt x="617097" y="528868"/>
                  </a:lnTo>
                  <a:lnTo>
                    <a:pt x="633795" y="538083"/>
                  </a:lnTo>
                  <a:lnTo>
                    <a:pt x="644079" y="555350"/>
                  </a:lnTo>
                  <a:lnTo>
                    <a:pt x="645104" y="575815"/>
                  </a:lnTo>
                  <a:lnTo>
                    <a:pt x="634027" y="594623"/>
                  </a:lnTo>
                  <a:lnTo>
                    <a:pt x="618510" y="599553"/>
                  </a:lnTo>
                  <a:lnTo>
                    <a:pt x="578791" y="592406"/>
                  </a:lnTo>
                  <a:lnTo>
                    <a:pt x="556199" y="598823"/>
                  </a:lnTo>
                  <a:lnTo>
                    <a:pt x="529890" y="623861"/>
                  </a:lnTo>
                  <a:lnTo>
                    <a:pt x="523083" y="649169"/>
                  </a:lnTo>
                  <a:lnTo>
                    <a:pt x="530894" y="670564"/>
                  </a:lnTo>
                  <a:lnTo>
                    <a:pt x="548439" y="683866"/>
                  </a:lnTo>
                  <a:lnTo>
                    <a:pt x="570833" y="684891"/>
                  </a:lnTo>
                  <a:lnTo>
                    <a:pt x="593192" y="669456"/>
                  </a:lnTo>
                  <a:lnTo>
                    <a:pt x="610631" y="633379"/>
                  </a:lnTo>
                  <a:lnTo>
                    <a:pt x="649044" y="654258"/>
                  </a:lnTo>
                  <a:lnTo>
                    <a:pt x="704286" y="679397"/>
                  </a:lnTo>
                  <a:lnTo>
                    <a:pt x="752762" y="705453"/>
                  </a:lnTo>
                  <a:lnTo>
                    <a:pt x="770872" y="729083"/>
                  </a:lnTo>
                  <a:lnTo>
                    <a:pt x="764171" y="202595"/>
                  </a:lnTo>
                  <a:lnTo>
                    <a:pt x="726874" y="191548"/>
                  </a:lnTo>
                  <a:lnTo>
                    <a:pt x="692133" y="167829"/>
                  </a:lnTo>
                  <a:lnTo>
                    <a:pt x="657966" y="138968"/>
                  </a:lnTo>
                  <a:lnTo>
                    <a:pt x="622388" y="112496"/>
                  </a:lnTo>
                  <a:lnTo>
                    <a:pt x="590948" y="102841"/>
                  </a:lnTo>
                  <a:lnTo>
                    <a:pt x="546343" y="99786"/>
                  </a:lnTo>
                  <a:lnTo>
                    <a:pt x="503679" y="105434"/>
                  </a:lnTo>
                  <a:lnTo>
                    <a:pt x="478063" y="121889"/>
                  </a:lnTo>
                  <a:lnTo>
                    <a:pt x="484602" y="151252"/>
                  </a:lnTo>
                  <a:lnTo>
                    <a:pt x="450936" y="167194"/>
                  </a:lnTo>
                  <a:lnTo>
                    <a:pt x="389479" y="208759"/>
                  </a:lnTo>
                  <a:lnTo>
                    <a:pt x="360200" y="224320"/>
                  </a:lnTo>
                  <a:lnTo>
                    <a:pt x="330893" y="229689"/>
                  </a:lnTo>
                  <a:lnTo>
                    <a:pt x="300816" y="219836"/>
                  </a:lnTo>
                  <a:lnTo>
                    <a:pt x="269223" y="189728"/>
                  </a:lnTo>
                  <a:lnTo>
                    <a:pt x="260842" y="168225"/>
                  </a:lnTo>
                  <a:lnTo>
                    <a:pt x="256950" y="136737"/>
                  </a:lnTo>
                  <a:lnTo>
                    <a:pt x="254511" y="100241"/>
                  </a:lnTo>
                  <a:lnTo>
                    <a:pt x="250486" y="63718"/>
                  </a:lnTo>
                  <a:lnTo>
                    <a:pt x="241838" y="32147"/>
                  </a:lnTo>
                  <a:lnTo>
                    <a:pt x="225527" y="10506"/>
                  </a:lnTo>
                  <a:lnTo>
                    <a:pt x="198518" y="3775"/>
                  </a:lnTo>
                  <a:lnTo>
                    <a:pt x="157772" y="16934"/>
                  </a:lnTo>
                  <a:lnTo>
                    <a:pt x="117612" y="0"/>
                  </a:lnTo>
                  <a:close/>
                </a:path>
              </a:pathLst>
            </a:custGeom>
            <a:solidFill>
              <a:srgbClr val="E293A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79" y="1486171"/>
              <a:ext cx="12630957" cy="840780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114"/>
              <a:t>Global</a:t>
            </a:r>
            <a:r>
              <a:rPr dirty="0" sz="5300" spc="-225"/>
              <a:t> </a:t>
            </a:r>
            <a:r>
              <a:rPr dirty="0" sz="5300" spc="75"/>
              <a:t>Nail</a:t>
            </a:r>
            <a:r>
              <a:rPr dirty="0" sz="5300" spc="-190"/>
              <a:t> </a:t>
            </a:r>
            <a:r>
              <a:rPr dirty="0" sz="5300" spc="155"/>
              <a:t>Polish</a:t>
            </a:r>
            <a:r>
              <a:rPr dirty="0" sz="5300" spc="-210"/>
              <a:t> </a:t>
            </a:r>
            <a:r>
              <a:rPr dirty="0" sz="5300"/>
              <a:t>Market</a:t>
            </a:r>
            <a:r>
              <a:rPr dirty="0" sz="5300" spc="-210"/>
              <a:t> </a:t>
            </a:r>
            <a:r>
              <a:rPr dirty="0" sz="5300"/>
              <a:t>Revenue</a:t>
            </a:r>
            <a:r>
              <a:rPr dirty="0" sz="5300" spc="-235"/>
              <a:t> </a:t>
            </a:r>
            <a:r>
              <a:rPr dirty="0" sz="5300"/>
              <a:t>share</a:t>
            </a:r>
            <a:r>
              <a:rPr dirty="0" sz="5300" spc="-215"/>
              <a:t> </a:t>
            </a:r>
            <a:r>
              <a:rPr dirty="0" sz="5300" spc="160"/>
              <a:t>for</a:t>
            </a:r>
            <a:r>
              <a:rPr dirty="0" sz="5300" spc="-200"/>
              <a:t> </a:t>
            </a:r>
            <a:r>
              <a:rPr dirty="0" sz="5300" spc="-20"/>
              <a:t>2024</a:t>
            </a:r>
            <a:endParaRPr sz="5300"/>
          </a:p>
        </p:txBody>
      </p:sp>
      <p:sp>
        <p:nvSpPr>
          <p:cNvPr id="7" name="object 7" descr=""/>
          <p:cNvSpPr txBox="1"/>
          <p:nvPr/>
        </p:nvSpPr>
        <p:spPr>
          <a:xfrm>
            <a:off x="12586207" y="5093919"/>
            <a:ext cx="3608704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158240" marR="5080" indent="-1146175">
              <a:lnSpc>
                <a:spcPts val="5810"/>
              </a:lnSpc>
              <a:spcBef>
                <a:spcPts val="395"/>
              </a:spcBef>
            </a:pPr>
            <a:r>
              <a:rPr dirty="0" sz="5000" spc="-35">
                <a:latin typeface="Verdana"/>
                <a:cs typeface="Verdana"/>
              </a:rPr>
              <a:t>Asia</a:t>
            </a:r>
            <a:r>
              <a:rPr dirty="0" sz="5000" spc="-415">
                <a:latin typeface="Verdana"/>
                <a:cs typeface="Verdana"/>
              </a:rPr>
              <a:t> </a:t>
            </a:r>
            <a:r>
              <a:rPr dirty="0" sz="5000" spc="90">
                <a:latin typeface="Verdana"/>
                <a:cs typeface="Verdana"/>
              </a:rPr>
              <a:t>Pacific </a:t>
            </a:r>
            <a:r>
              <a:rPr dirty="0" sz="5000" spc="-575">
                <a:latin typeface="Verdana"/>
                <a:cs typeface="Verdana"/>
              </a:rPr>
              <a:t>38%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10072" y="1658111"/>
              <a:ext cx="8811895" cy="3248025"/>
            </a:xfrm>
            <a:custGeom>
              <a:avLst/>
              <a:gdLst/>
              <a:ahLst/>
              <a:cxnLst/>
              <a:rect l="l" t="t" r="r" b="b"/>
              <a:pathLst>
                <a:path w="8811894" h="3248025">
                  <a:moveTo>
                    <a:pt x="8651620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8651620" y="3247644"/>
                  </a:lnTo>
                  <a:lnTo>
                    <a:pt x="8702170" y="3239462"/>
                  </a:lnTo>
                  <a:lnTo>
                    <a:pt x="8746123" y="3216692"/>
                  </a:lnTo>
                  <a:lnTo>
                    <a:pt x="8780816" y="3181999"/>
                  </a:lnTo>
                  <a:lnTo>
                    <a:pt x="8803586" y="3138046"/>
                  </a:lnTo>
                  <a:lnTo>
                    <a:pt x="8811768" y="3087497"/>
                  </a:lnTo>
                  <a:lnTo>
                    <a:pt x="8811768" y="160147"/>
                  </a:lnTo>
                  <a:lnTo>
                    <a:pt x="8803586" y="109597"/>
                  </a:lnTo>
                  <a:lnTo>
                    <a:pt x="8780816" y="65644"/>
                  </a:lnTo>
                  <a:lnTo>
                    <a:pt x="8746123" y="30951"/>
                  </a:lnTo>
                  <a:lnTo>
                    <a:pt x="8702170" y="8181"/>
                  </a:lnTo>
                  <a:lnTo>
                    <a:pt x="8651620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87111" y="5344667"/>
              <a:ext cx="9634855" cy="3284220"/>
            </a:xfrm>
            <a:custGeom>
              <a:avLst/>
              <a:gdLst/>
              <a:ahLst/>
              <a:cxnLst/>
              <a:rect l="l" t="t" r="r" b="b"/>
              <a:pathLst>
                <a:path w="9634855" h="3284220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124073"/>
                  </a:lnTo>
                  <a:lnTo>
                    <a:pt x="8181" y="3174622"/>
                  </a:lnTo>
                  <a:lnTo>
                    <a:pt x="30951" y="3218575"/>
                  </a:lnTo>
                  <a:lnTo>
                    <a:pt x="65644" y="3253268"/>
                  </a:lnTo>
                  <a:lnTo>
                    <a:pt x="109597" y="3276038"/>
                  </a:lnTo>
                  <a:lnTo>
                    <a:pt x="160147" y="3284220"/>
                  </a:lnTo>
                  <a:lnTo>
                    <a:pt x="9474581" y="3284220"/>
                  </a:lnTo>
                  <a:lnTo>
                    <a:pt x="9525130" y="3276038"/>
                  </a:lnTo>
                  <a:lnTo>
                    <a:pt x="9569083" y="3253268"/>
                  </a:lnTo>
                  <a:lnTo>
                    <a:pt x="9603776" y="3218575"/>
                  </a:lnTo>
                  <a:lnTo>
                    <a:pt x="9626546" y="3174622"/>
                  </a:lnTo>
                  <a:lnTo>
                    <a:pt x="9634728" y="3124073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B62A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60" y="216103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B62A07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66160" y="586435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45352" y="2907792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5">
                  <a:moveTo>
                    <a:pt x="0" y="0"/>
                  </a:moveTo>
                  <a:lnTo>
                    <a:pt x="0" y="749807"/>
                  </a:lnTo>
                  <a:lnTo>
                    <a:pt x="649224" y="374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2A07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45352" y="6611111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4">
                  <a:moveTo>
                    <a:pt x="0" y="0"/>
                  </a:moveTo>
                  <a:lnTo>
                    <a:pt x="0" y="749808"/>
                  </a:lnTo>
                  <a:lnTo>
                    <a:pt x="649224" y="37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786" y="2842514"/>
              <a:ext cx="2004694" cy="6324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2860" y="6694627"/>
              <a:ext cx="2761361" cy="63276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163181" y="2103500"/>
            <a:ext cx="6383655" cy="211010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 marR="5080">
              <a:lnSpc>
                <a:spcPct val="86700"/>
              </a:lnSpc>
              <a:spcBef>
                <a:spcPts val="900"/>
              </a:spcBef>
            </a:pPr>
            <a:r>
              <a:rPr dirty="0" sz="5000" spc="840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Consumer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Interaction </a:t>
            </a:r>
            <a:r>
              <a:rPr dirty="0" sz="5000" spc="755" b="0">
                <a:solidFill>
                  <a:srgbClr val="FFFFFF"/>
                </a:solidFill>
                <a:latin typeface="Yanone Kaffeesatz Thin"/>
                <a:cs typeface="Yanone Kaffeesatz Thin"/>
              </a:rPr>
              <a:t>on</a:t>
            </a:r>
            <a:r>
              <a:rPr dirty="0" sz="50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85" b="0">
                <a:solidFill>
                  <a:srgbClr val="FFFFFF"/>
                </a:solidFill>
                <a:latin typeface="Yanone Kaffeesatz Thin"/>
                <a:cs typeface="Yanone Kaffeesatz Thin"/>
              </a:rPr>
              <a:t>Social</a:t>
            </a:r>
            <a:r>
              <a:rPr dirty="0" sz="50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800" b="0">
                <a:solidFill>
                  <a:srgbClr val="FFFFFF"/>
                </a:solidFill>
                <a:latin typeface="Yanone Kaffeesatz Thin"/>
                <a:cs typeface="Yanone Kaffeesatz Thin"/>
              </a:rPr>
              <a:t>Media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5000" spc="77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marL="12700" marR="5080">
              <a:lnSpc>
                <a:spcPts val="5200"/>
              </a:lnSpc>
              <a:spcBef>
                <a:spcPts val="940"/>
              </a:spcBef>
            </a:pPr>
            <a:r>
              <a:rPr dirty="0" sz="50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Skin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830" b="0">
                <a:solidFill>
                  <a:srgbClr val="FFFFFF"/>
                </a:solidFill>
                <a:latin typeface="Yanone Kaffeesatz Thin"/>
                <a:cs typeface="Yanone Kaffeesatz Thin"/>
              </a:rPr>
              <a:t>Problem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50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5000" spc="4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9866" rIns="0" bIns="0" rtlCol="0" vert="horz">
            <a:spAutoFit/>
          </a:bodyPr>
          <a:lstStyle/>
          <a:p>
            <a:pPr marL="3637915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35280" marR="1291590" indent="-323215">
              <a:lnSpc>
                <a:spcPct val="116700"/>
              </a:lnSpc>
              <a:spcBef>
                <a:spcPts val="100"/>
              </a:spcBef>
              <a:buFont typeface="Arial"/>
              <a:buChar char="•"/>
              <a:tabLst>
                <a:tab pos="335280" algn="l"/>
              </a:tabLst>
            </a:pPr>
            <a:r>
              <a:rPr dirty="0"/>
              <a:t>The</a:t>
            </a:r>
            <a:r>
              <a:rPr dirty="0" spc="-229"/>
              <a:t> </a:t>
            </a:r>
            <a:r>
              <a:rPr dirty="0"/>
              <a:t>Global</a:t>
            </a:r>
            <a:r>
              <a:rPr dirty="0" spc="-215"/>
              <a:t> </a:t>
            </a:r>
            <a:r>
              <a:rPr dirty="0"/>
              <a:t>Nail</a:t>
            </a:r>
            <a:r>
              <a:rPr dirty="0" spc="-215"/>
              <a:t> </a:t>
            </a:r>
            <a:r>
              <a:rPr dirty="0" spc="50"/>
              <a:t>Polish</a:t>
            </a:r>
            <a:r>
              <a:rPr dirty="0" spc="-245"/>
              <a:t> </a:t>
            </a:r>
            <a:r>
              <a:rPr dirty="0" spc="50"/>
              <a:t>Market</a:t>
            </a:r>
            <a:r>
              <a:rPr dirty="0" spc="-245"/>
              <a:t> </a:t>
            </a:r>
            <a:r>
              <a:rPr dirty="0" spc="-65"/>
              <a:t>is</a:t>
            </a:r>
            <a:r>
              <a:rPr dirty="0" spc="-229"/>
              <a:t> </a:t>
            </a:r>
            <a:r>
              <a:rPr dirty="0" spc="-10"/>
              <a:t>witnessing </a:t>
            </a:r>
            <a:r>
              <a:rPr dirty="0"/>
              <a:t>significant</a:t>
            </a:r>
            <a:r>
              <a:rPr dirty="0" spc="-180"/>
              <a:t> </a:t>
            </a:r>
            <a:r>
              <a:rPr dirty="0" spc="75"/>
              <a:t>growth</a:t>
            </a:r>
            <a:r>
              <a:rPr dirty="0" spc="-204"/>
              <a:t> </a:t>
            </a:r>
            <a:r>
              <a:rPr dirty="0" spc="50"/>
              <a:t>in</a:t>
            </a:r>
            <a:r>
              <a:rPr dirty="0" spc="-175"/>
              <a:t> </a:t>
            </a:r>
            <a:r>
              <a:rPr dirty="0"/>
              <a:t>the</a:t>
            </a:r>
            <a:r>
              <a:rPr dirty="0" spc="-180"/>
              <a:t> </a:t>
            </a:r>
            <a:r>
              <a:rPr dirty="0"/>
              <a:t>near</a:t>
            </a:r>
            <a:r>
              <a:rPr dirty="0" spc="-185"/>
              <a:t> </a:t>
            </a:r>
            <a:r>
              <a:rPr dirty="0" spc="-10"/>
              <a:t>future.</a:t>
            </a:r>
          </a:p>
          <a:p>
            <a:pPr marL="335280" marR="763905" indent="-323215">
              <a:lnSpc>
                <a:spcPts val="4200"/>
              </a:lnSpc>
              <a:spcBef>
                <a:spcPts val="240"/>
              </a:spcBef>
              <a:buChar char="•"/>
              <a:tabLst>
                <a:tab pos="335280" algn="l"/>
                <a:tab pos="436245" algn="l"/>
              </a:tabLst>
            </a:pPr>
            <a:r>
              <a:rPr dirty="0">
                <a:latin typeface="Arial"/>
                <a:cs typeface="Arial"/>
              </a:rPr>
              <a:t>	</a:t>
            </a:r>
            <a:r>
              <a:rPr dirty="0"/>
              <a:t>The</a:t>
            </a:r>
            <a:r>
              <a:rPr dirty="0" spc="-229"/>
              <a:t> </a:t>
            </a:r>
            <a:r>
              <a:rPr dirty="0"/>
              <a:t>base</a:t>
            </a:r>
            <a:r>
              <a:rPr dirty="0" spc="-225"/>
              <a:t> </a:t>
            </a:r>
            <a:r>
              <a:rPr dirty="0"/>
              <a:t>coat</a:t>
            </a:r>
            <a:r>
              <a:rPr dirty="0" spc="-245"/>
              <a:t> </a:t>
            </a:r>
            <a:r>
              <a:rPr dirty="0" spc="-10"/>
              <a:t>acts</a:t>
            </a:r>
            <a:r>
              <a:rPr dirty="0" spc="-245"/>
              <a:t> </a:t>
            </a:r>
            <a:r>
              <a:rPr dirty="0" spc="-75"/>
              <a:t>as</a:t>
            </a:r>
            <a:r>
              <a:rPr dirty="0" spc="-225"/>
              <a:t> </a:t>
            </a:r>
            <a:r>
              <a:rPr dirty="0" spc="-45"/>
              <a:t>a</a:t>
            </a:r>
            <a:r>
              <a:rPr dirty="0" spc="-225"/>
              <a:t> </a:t>
            </a:r>
            <a:r>
              <a:rPr dirty="0" spc="55"/>
              <a:t>thick</a:t>
            </a:r>
            <a:r>
              <a:rPr dirty="0" spc="-245"/>
              <a:t> </a:t>
            </a:r>
            <a:r>
              <a:rPr dirty="0"/>
              <a:t>buffer</a:t>
            </a:r>
            <a:r>
              <a:rPr dirty="0" spc="-240"/>
              <a:t> </a:t>
            </a:r>
            <a:r>
              <a:rPr dirty="0" spc="-65"/>
              <a:t>layer</a:t>
            </a:r>
            <a:r>
              <a:rPr dirty="0" spc="-225"/>
              <a:t> </a:t>
            </a:r>
            <a:r>
              <a:rPr dirty="0" spc="-20"/>
              <a:t>that </a:t>
            </a:r>
            <a:r>
              <a:rPr dirty="0"/>
              <a:t>prevents</a:t>
            </a:r>
            <a:r>
              <a:rPr dirty="0" spc="-235"/>
              <a:t> </a:t>
            </a:r>
            <a:r>
              <a:rPr dirty="0"/>
              <a:t>the</a:t>
            </a:r>
            <a:r>
              <a:rPr dirty="0" spc="-225"/>
              <a:t> </a:t>
            </a:r>
            <a:r>
              <a:rPr dirty="0" spc="75"/>
              <a:t>pigments</a:t>
            </a:r>
            <a:r>
              <a:rPr dirty="0" spc="-220"/>
              <a:t> </a:t>
            </a:r>
            <a:r>
              <a:rPr dirty="0" spc="50"/>
              <a:t>in</a:t>
            </a:r>
            <a:r>
              <a:rPr dirty="0" spc="-210"/>
              <a:t> </a:t>
            </a:r>
            <a:r>
              <a:rPr dirty="0"/>
              <a:t>nail</a:t>
            </a:r>
            <a:r>
              <a:rPr dirty="0" spc="-200"/>
              <a:t> </a:t>
            </a:r>
            <a:r>
              <a:rPr dirty="0"/>
              <a:t>polish</a:t>
            </a:r>
            <a:r>
              <a:rPr dirty="0" spc="-225"/>
              <a:t> </a:t>
            </a:r>
            <a:r>
              <a:rPr dirty="0" spc="30"/>
              <a:t>from </a:t>
            </a:r>
            <a:r>
              <a:rPr dirty="0"/>
              <a:t>penetrating</a:t>
            </a:r>
            <a:r>
              <a:rPr dirty="0" spc="-114"/>
              <a:t> </a:t>
            </a:r>
            <a:r>
              <a:rPr dirty="0" spc="70"/>
              <a:t>and</a:t>
            </a:r>
            <a:r>
              <a:rPr dirty="0" spc="-85"/>
              <a:t> </a:t>
            </a:r>
            <a:r>
              <a:rPr dirty="0"/>
              <a:t>staining</a:t>
            </a:r>
            <a:r>
              <a:rPr dirty="0" spc="-90"/>
              <a:t> </a:t>
            </a:r>
            <a:r>
              <a:rPr dirty="0" spc="-25"/>
              <a:t>your</a:t>
            </a:r>
            <a:r>
              <a:rPr dirty="0" spc="-90"/>
              <a:t> </a:t>
            </a:r>
            <a:r>
              <a:rPr dirty="0"/>
              <a:t>nail</a:t>
            </a:r>
            <a:r>
              <a:rPr dirty="0" spc="-80"/>
              <a:t> </a:t>
            </a:r>
            <a:r>
              <a:rPr dirty="0" spc="-10"/>
              <a:t>plate.</a:t>
            </a:r>
          </a:p>
          <a:p>
            <a:pPr marL="335280" marR="206375" indent="-323215">
              <a:lnSpc>
                <a:spcPts val="42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pc="70"/>
              <a:t>Female</a:t>
            </a:r>
            <a:r>
              <a:rPr dirty="0" spc="-60"/>
              <a:t> </a:t>
            </a:r>
            <a:r>
              <a:rPr dirty="0"/>
              <a:t>customers</a:t>
            </a:r>
            <a:r>
              <a:rPr dirty="0" spc="-70"/>
              <a:t> </a:t>
            </a:r>
            <a:r>
              <a:rPr dirty="0"/>
              <a:t>frequently</a:t>
            </a:r>
            <a:r>
              <a:rPr dirty="0" spc="-65"/>
              <a:t> </a:t>
            </a:r>
            <a:r>
              <a:rPr dirty="0"/>
              <a:t>emphasize</a:t>
            </a:r>
            <a:r>
              <a:rPr dirty="0" spc="-70"/>
              <a:t> </a:t>
            </a:r>
            <a:r>
              <a:rPr dirty="0" spc="-20"/>
              <a:t>nail </a:t>
            </a:r>
            <a:r>
              <a:rPr dirty="0"/>
              <a:t>health</a:t>
            </a:r>
            <a:r>
              <a:rPr dirty="0" spc="-225"/>
              <a:t> </a:t>
            </a:r>
            <a:r>
              <a:rPr dirty="0" spc="70"/>
              <a:t>and</a:t>
            </a:r>
            <a:r>
              <a:rPr dirty="0" spc="-225"/>
              <a:t> </a:t>
            </a:r>
            <a:r>
              <a:rPr dirty="0" spc="-60"/>
              <a:t>beauty,</a:t>
            </a:r>
            <a:r>
              <a:rPr dirty="0" spc="-225"/>
              <a:t> </a:t>
            </a:r>
            <a:r>
              <a:rPr dirty="0" spc="90"/>
              <a:t>making</a:t>
            </a:r>
            <a:r>
              <a:rPr dirty="0" spc="-215"/>
              <a:t> </a:t>
            </a:r>
            <a:r>
              <a:rPr dirty="0" spc="95"/>
              <a:t>them</a:t>
            </a:r>
            <a:r>
              <a:rPr dirty="0" spc="-225"/>
              <a:t> </a:t>
            </a:r>
            <a:r>
              <a:rPr dirty="0" spc="-45"/>
              <a:t>a</a:t>
            </a:r>
            <a:r>
              <a:rPr dirty="0" spc="-225"/>
              <a:t> </a:t>
            </a:r>
            <a:r>
              <a:rPr dirty="0" spc="-25"/>
              <a:t>steady</a:t>
            </a:r>
            <a:r>
              <a:rPr dirty="0" spc="-240"/>
              <a:t> </a:t>
            </a:r>
            <a:r>
              <a:rPr dirty="0" spc="45"/>
              <a:t>and </a:t>
            </a:r>
            <a:r>
              <a:rPr dirty="0" spc="65"/>
              <a:t>prominent</a:t>
            </a:r>
            <a:r>
              <a:rPr dirty="0" spc="-220"/>
              <a:t> </a:t>
            </a:r>
            <a:r>
              <a:rPr dirty="0"/>
              <a:t>sector</a:t>
            </a:r>
            <a:r>
              <a:rPr dirty="0" spc="-245"/>
              <a:t> </a:t>
            </a:r>
            <a:r>
              <a:rPr dirty="0" spc="50"/>
              <a:t>in</a:t>
            </a:r>
            <a:r>
              <a:rPr dirty="0" spc="-220"/>
              <a:t> </a:t>
            </a:r>
            <a:r>
              <a:rPr dirty="0"/>
              <a:t>the</a:t>
            </a:r>
            <a:r>
              <a:rPr dirty="0" spc="-215"/>
              <a:t> </a:t>
            </a:r>
            <a:r>
              <a:rPr dirty="0"/>
              <a:t>Nail</a:t>
            </a:r>
            <a:r>
              <a:rPr dirty="0" spc="-204"/>
              <a:t> </a:t>
            </a:r>
            <a:r>
              <a:rPr dirty="0" spc="50"/>
              <a:t>Polish</a:t>
            </a:r>
            <a:r>
              <a:rPr dirty="0" spc="-229"/>
              <a:t> </a:t>
            </a:r>
            <a:r>
              <a:rPr dirty="0" spc="-10"/>
              <a:t>industry, </a:t>
            </a:r>
            <a:r>
              <a:rPr dirty="0"/>
              <a:t>driving</a:t>
            </a:r>
            <a:r>
              <a:rPr dirty="0" spc="-204"/>
              <a:t> </a:t>
            </a:r>
            <a:r>
              <a:rPr dirty="0" spc="110"/>
              <a:t>demand</a:t>
            </a:r>
            <a:r>
              <a:rPr dirty="0" spc="-210"/>
              <a:t> </a:t>
            </a:r>
            <a:r>
              <a:rPr dirty="0" spc="-35"/>
              <a:t>for</a:t>
            </a:r>
            <a:r>
              <a:rPr dirty="0" spc="-215"/>
              <a:t> </a:t>
            </a:r>
            <a:r>
              <a:rPr dirty="0" spc="90"/>
              <a:t>new</a:t>
            </a:r>
            <a:r>
              <a:rPr dirty="0" spc="-210"/>
              <a:t> </a:t>
            </a:r>
            <a:r>
              <a:rPr dirty="0" spc="-75"/>
              <a:t>hues,</a:t>
            </a:r>
            <a:r>
              <a:rPr dirty="0" spc="-215"/>
              <a:t> </a:t>
            </a:r>
            <a:r>
              <a:rPr dirty="0" spc="-40"/>
              <a:t>formulas,</a:t>
            </a:r>
            <a:r>
              <a:rPr dirty="0" spc="-204"/>
              <a:t> </a:t>
            </a:r>
            <a:r>
              <a:rPr dirty="0" spc="70"/>
              <a:t>and</a:t>
            </a:r>
            <a:r>
              <a:rPr dirty="0" spc="-210"/>
              <a:t> </a:t>
            </a:r>
            <a:r>
              <a:rPr dirty="0" spc="-20"/>
              <a:t>nail</a:t>
            </a:r>
          </a:p>
          <a:p>
            <a:pPr marL="335280">
              <a:lnSpc>
                <a:spcPct val="100000"/>
              </a:lnSpc>
              <a:spcBef>
                <a:spcPts val="365"/>
              </a:spcBef>
            </a:pPr>
            <a:r>
              <a:rPr dirty="0"/>
              <a:t>care</a:t>
            </a:r>
            <a:r>
              <a:rPr dirty="0" spc="-270"/>
              <a:t> </a:t>
            </a:r>
            <a:r>
              <a:rPr dirty="0" spc="-10"/>
              <a:t>products.</a:t>
            </a:r>
          </a:p>
          <a:p>
            <a:pPr marL="335280" marR="5080" indent="-323215">
              <a:lnSpc>
                <a:spcPts val="4200"/>
              </a:lnSpc>
              <a:spcBef>
                <a:spcPts val="100"/>
              </a:spcBef>
              <a:buFont typeface="Arial"/>
              <a:buChar char="•"/>
              <a:tabLst>
                <a:tab pos="335280" algn="l"/>
              </a:tabLst>
            </a:pPr>
            <a:r>
              <a:rPr dirty="0"/>
              <a:t>Gel</a:t>
            </a:r>
            <a:r>
              <a:rPr dirty="0" spc="-120"/>
              <a:t> </a:t>
            </a:r>
            <a:r>
              <a:rPr dirty="0"/>
              <a:t>nail</a:t>
            </a:r>
            <a:r>
              <a:rPr dirty="0" spc="-110"/>
              <a:t> </a:t>
            </a:r>
            <a:r>
              <a:rPr dirty="0"/>
              <a:t>polish</a:t>
            </a:r>
            <a:r>
              <a:rPr dirty="0" spc="-140"/>
              <a:t> </a:t>
            </a:r>
            <a:r>
              <a:rPr dirty="0"/>
              <a:t>contains</a:t>
            </a:r>
            <a:r>
              <a:rPr dirty="0" spc="-170"/>
              <a:t> </a:t>
            </a:r>
            <a:r>
              <a:rPr dirty="0"/>
              <a:t>photo-</a:t>
            </a:r>
            <a:r>
              <a:rPr dirty="0" spc="-20"/>
              <a:t>initiators</a:t>
            </a:r>
            <a:r>
              <a:rPr dirty="0" spc="-170"/>
              <a:t> </a:t>
            </a:r>
            <a:r>
              <a:rPr dirty="0"/>
              <a:t>that</a:t>
            </a:r>
            <a:r>
              <a:rPr dirty="0" spc="-150"/>
              <a:t> </a:t>
            </a:r>
            <a:r>
              <a:rPr dirty="0" spc="-10"/>
              <a:t>react </a:t>
            </a:r>
            <a:r>
              <a:rPr dirty="0"/>
              <a:t>to</a:t>
            </a:r>
            <a:r>
              <a:rPr dirty="0" spc="-195"/>
              <a:t> </a:t>
            </a:r>
            <a:r>
              <a:rPr dirty="0" spc="114"/>
              <a:t>LED</a:t>
            </a:r>
            <a:r>
              <a:rPr dirty="0" spc="-175"/>
              <a:t> </a:t>
            </a:r>
            <a:r>
              <a:rPr dirty="0" spc="-35"/>
              <a:t>light,</a:t>
            </a:r>
            <a:r>
              <a:rPr dirty="0" spc="-165"/>
              <a:t> </a:t>
            </a:r>
            <a:r>
              <a:rPr dirty="0" spc="60"/>
              <a:t>curing</a:t>
            </a:r>
            <a:r>
              <a:rPr dirty="0" spc="-155"/>
              <a:t> </a:t>
            </a:r>
            <a:r>
              <a:rPr dirty="0"/>
              <a:t>the</a:t>
            </a:r>
            <a:r>
              <a:rPr dirty="0" spc="-195"/>
              <a:t> </a:t>
            </a:r>
            <a:r>
              <a:rPr dirty="0"/>
              <a:t>polish</a:t>
            </a:r>
            <a:r>
              <a:rPr dirty="0" spc="-190"/>
              <a:t> </a:t>
            </a:r>
            <a:r>
              <a:rPr dirty="0"/>
              <a:t>quickly</a:t>
            </a:r>
            <a:r>
              <a:rPr dirty="0" spc="-175"/>
              <a:t> </a:t>
            </a:r>
            <a:r>
              <a:rPr dirty="0" spc="50"/>
              <a:t>and </a:t>
            </a:r>
            <a:r>
              <a:rPr dirty="0"/>
              <a:t>providing</a:t>
            </a:r>
            <a:r>
              <a:rPr dirty="0" spc="-165"/>
              <a:t> </a:t>
            </a:r>
            <a:r>
              <a:rPr dirty="0" spc="-45"/>
              <a:t>a</a:t>
            </a:r>
            <a:r>
              <a:rPr dirty="0" spc="-160"/>
              <a:t> </a:t>
            </a:r>
            <a:r>
              <a:rPr dirty="0" spc="-50"/>
              <a:t>lasting,</a:t>
            </a:r>
            <a:r>
              <a:rPr dirty="0" spc="-160"/>
              <a:t> </a:t>
            </a:r>
            <a:r>
              <a:rPr dirty="0" spc="-30"/>
              <a:t>glossy</a:t>
            </a:r>
            <a:r>
              <a:rPr dirty="0" spc="-160"/>
              <a:t> </a:t>
            </a:r>
            <a:r>
              <a:rPr dirty="0" spc="-10"/>
              <a:t>finish.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1013269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51482" y="3903619"/>
            <a:ext cx="14841855" cy="6264910"/>
          </a:xfrm>
          <a:prstGeom prst="rect">
            <a:avLst/>
          </a:prstGeom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 sz="6550" b="1">
                <a:latin typeface="Lato"/>
                <a:cs typeface="Lato"/>
              </a:rPr>
              <a:t>COGNITIVE</a:t>
            </a:r>
            <a:r>
              <a:rPr dirty="0" sz="6550" spc="-95" b="1">
                <a:latin typeface="Lato"/>
                <a:cs typeface="Lato"/>
              </a:rPr>
              <a:t> </a:t>
            </a:r>
            <a:r>
              <a:rPr dirty="0" sz="6550" b="1">
                <a:latin typeface="Lato"/>
                <a:cs typeface="Lato"/>
              </a:rPr>
              <a:t>MARKET</a:t>
            </a:r>
            <a:r>
              <a:rPr dirty="0" sz="6550" spc="-65" b="1">
                <a:latin typeface="Lato"/>
                <a:cs typeface="Lato"/>
              </a:rPr>
              <a:t> </a:t>
            </a:r>
            <a:r>
              <a:rPr dirty="0" sz="6550" spc="-10" b="1">
                <a:latin typeface="Lato"/>
                <a:cs typeface="Lato"/>
              </a:rPr>
              <a:t>RESEARCH</a:t>
            </a:r>
            <a:endParaRPr sz="6550">
              <a:latin typeface="Lato"/>
              <a:cs typeface="Lato"/>
            </a:endParaRP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312</a:t>
            </a:r>
            <a:r>
              <a:rPr dirty="0" sz="3500" spc="-5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 spc="145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020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54">
                <a:latin typeface="Lato"/>
                <a:cs typeface="Lato"/>
              </a:rPr>
              <a:t>8123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170">
                <a:latin typeface="Lato"/>
                <a:cs typeface="Lato"/>
              </a:rPr>
              <a:t>91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983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00">
                <a:latin typeface="Lato"/>
                <a:cs typeface="Lato"/>
              </a:rPr>
              <a:t> </a:t>
            </a:r>
            <a:r>
              <a:rPr dirty="0" sz="3500" spc="335">
                <a:latin typeface="Lato"/>
                <a:cs typeface="Lato"/>
              </a:rPr>
              <a:t>cognitivemarketresearch.</a:t>
            </a:r>
            <a:r>
              <a:rPr dirty="0" sz="3500" spc="-495">
                <a:latin typeface="Lato"/>
                <a:cs typeface="Lato"/>
              </a:rPr>
              <a:t> </a:t>
            </a:r>
            <a:r>
              <a:rPr dirty="0" sz="3500" spc="20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0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8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25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sng" sz="4100" spc="3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http://tinyurl.com/9x8bv2fs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0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7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2024-02-19T14:37:53Z</dcterms:created>
  <dcterms:modified xsi:type="dcterms:W3CDTF">2024-02-19T14:37:53Z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2024-02-19T00:00:00Z</vt:filetime>
  </property>
  <property fmtid="{D5CDD505-2E9C-101B-9397-08002B2CF9AE}" pid="5" name="Producer">
    <vt:lpwstr>3-Heights(TM) PDF Security Shell 4.8.25.2 (http://www.pdf-tools.com)</vt:lpwstr>
  </property>
</Properties>
</file>