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69692" y="277558"/>
            <a:ext cx="14548614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348307" y="2826192"/>
            <a:ext cx="6584950" cy="2732405"/>
          </a:xfrm>
          <a:custGeom>
            <a:avLst/>
            <a:gdLst/>
            <a:ahLst/>
            <a:cxnLst/>
            <a:rect l="l" t="t" r="r" b="b"/>
            <a:pathLst>
              <a:path w="6584950" h="2732404">
                <a:moveTo>
                  <a:pt x="6445118" y="2732077"/>
                </a:moveTo>
                <a:lnTo>
                  <a:pt x="139506" y="2732077"/>
                </a:lnTo>
                <a:lnTo>
                  <a:pt x="95479" y="2724948"/>
                </a:lnTo>
                <a:lnTo>
                  <a:pt x="57192" y="2705110"/>
                </a:lnTo>
                <a:lnTo>
                  <a:pt x="26967" y="2674885"/>
                </a:lnTo>
                <a:lnTo>
                  <a:pt x="7129" y="2636597"/>
                </a:lnTo>
                <a:lnTo>
                  <a:pt x="0" y="2592571"/>
                </a:lnTo>
                <a:lnTo>
                  <a:pt x="0" y="139506"/>
                </a:lnTo>
                <a:lnTo>
                  <a:pt x="7129" y="95479"/>
                </a:lnTo>
                <a:lnTo>
                  <a:pt x="26967" y="57192"/>
                </a:lnTo>
                <a:lnTo>
                  <a:pt x="57192" y="26967"/>
                </a:lnTo>
                <a:lnTo>
                  <a:pt x="95479" y="7129"/>
                </a:lnTo>
                <a:lnTo>
                  <a:pt x="139506" y="0"/>
                </a:lnTo>
                <a:lnTo>
                  <a:pt x="6445118" y="0"/>
                </a:lnTo>
                <a:lnTo>
                  <a:pt x="6489145" y="7129"/>
                </a:lnTo>
                <a:lnTo>
                  <a:pt x="6527432" y="26967"/>
                </a:lnTo>
                <a:lnTo>
                  <a:pt x="6557657" y="57192"/>
                </a:lnTo>
                <a:lnTo>
                  <a:pt x="6577495" y="95479"/>
                </a:lnTo>
                <a:lnTo>
                  <a:pt x="6584624" y="139506"/>
                </a:lnTo>
                <a:lnTo>
                  <a:pt x="6584624" y="2592571"/>
                </a:lnTo>
                <a:lnTo>
                  <a:pt x="6577495" y="2636597"/>
                </a:lnTo>
                <a:lnTo>
                  <a:pt x="6557657" y="2674885"/>
                </a:lnTo>
                <a:lnTo>
                  <a:pt x="6527432" y="2705110"/>
                </a:lnTo>
                <a:lnTo>
                  <a:pt x="6489145" y="2724948"/>
                </a:lnTo>
                <a:lnTo>
                  <a:pt x="6445118" y="2732077"/>
                </a:lnTo>
                <a:close/>
              </a:path>
            </a:pathLst>
          </a:custGeom>
          <a:solidFill>
            <a:srgbClr val="F39F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315614"/>
            <a:ext cx="5850255" cy="1587500"/>
          </a:xfrm>
          <a:custGeom>
            <a:avLst/>
            <a:gdLst/>
            <a:ahLst/>
            <a:cxnLst/>
            <a:rect l="l" t="t" r="r" b="b"/>
            <a:pathLst>
              <a:path w="5850255" h="1587500">
                <a:moveTo>
                  <a:pt x="0" y="1587373"/>
                </a:moveTo>
                <a:lnTo>
                  <a:pt x="0" y="0"/>
                </a:lnTo>
                <a:lnTo>
                  <a:pt x="5279897" y="0"/>
                </a:lnTo>
                <a:lnTo>
                  <a:pt x="5849804" y="1587373"/>
                </a:lnTo>
                <a:lnTo>
                  <a:pt x="0" y="158737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348301" y="5795149"/>
            <a:ext cx="6584950" cy="2782570"/>
          </a:xfrm>
          <a:custGeom>
            <a:avLst/>
            <a:gdLst/>
            <a:ahLst/>
            <a:cxnLst/>
            <a:rect l="l" t="t" r="r" b="b"/>
            <a:pathLst>
              <a:path w="6584950" h="2782570">
                <a:moveTo>
                  <a:pt x="6445125" y="2782138"/>
                </a:moveTo>
                <a:lnTo>
                  <a:pt x="139503" y="2782138"/>
                </a:lnTo>
                <a:lnTo>
                  <a:pt x="95478" y="2775009"/>
                </a:lnTo>
                <a:lnTo>
                  <a:pt x="57191" y="2755170"/>
                </a:lnTo>
                <a:lnTo>
                  <a:pt x="26967" y="2724946"/>
                </a:lnTo>
                <a:lnTo>
                  <a:pt x="7129" y="2686658"/>
                </a:lnTo>
                <a:lnTo>
                  <a:pt x="0" y="2642631"/>
                </a:lnTo>
                <a:lnTo>
                  <a:pt x="0" y="139505"/>
                </a:lnTo>
                <a:lnTo>
                  <a:pt x="7129" y="95478"/>
                </a:lnTo>
                <a:lnTo>
                  <a:pt x="26967" y="57191"/>
                </a:lnTo>
                <a:lnTo>
                  <a:pt x="57191" y="26967"/>
                </a:lnTo>
                <a:lnTo>
                  <a:pt x="95478" y="7129"/>
                </a:lnTo>
                <a:lnTo>
                  <a:pt x="139505" y="0"/>
                </a:lnTo>
                <a:lnTo>
                  <a:pt x="6445123" y="0"/>
                </a:lnTo>
                <a:lnTo>
                  <a:pt x="6489150" y="7129"/>
                </a:lnTo>
                <a:lnTo>
                  <a:pt x="6527437" y="26967"/>
                </a:lnTo>
                <a:lnTo>
                  <a:pt x="6557662" y="57191"/>
                </a:lnTo>
                <a:lnTo>
                  <a:pt x="6577500" y="95478"/>
                </a:lnTo>
                <a:lnTo>
                  <a:pt x="6584630" y="139505"/>
                </a:lnTo>
                <a:lnTo>
                  <a:pt x="6584630" y="2642631"/>
                </a:lnTo>
                <a:lnTo>
                  <a:pt x="6577500" y="2686658"/>
                </a:lnTo>
                <a:lnTo>
                  <a:pt x="6557662" y="2724946"/>
                </a:lnTo>
                <a:lnTo>
                  <a:pt x="6527437" y="2755170"/>
                </a:lnTo>
                <a:lnTo>
                  <a:pt x="6489150" y="2775009"/>
                </a:lnTo>
                <a:lnTo>
                  <a:pt x="6445125" y="2782138"/>
                </a:lnTo>
                <a:close/>
              </a:path>
            </a:pathLst>
          </a:custGeom>
          <a:solidFill>
            <a:srgbClr val="83282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6463283"/>
            <a:ext cx="6094095" cy="1587500"/>
          </a:xfrm>
          <a:custGeom>
            <a:avLst/>
            <a:gdLst/>
            <a:ahLst/>
            <a:cxnLst/>
            <a:rect l="l" t="t" r="r" b="b"/>
            <a:pathLst>
              <a:path w="6094095" h="1587500">
                <a:moveTo>
                  <a:pt x="0" y="1587373"/>
                </a:moveTo>
                <a:lnTo>
                  <a:pt x="0" y="0"/>
                </a:lnTo>
                <a:lnTo>
                  <a:pt x="5523859" y="0"/>
                </a:lnTo>
                <a:lnTo>
                  <a:pt x="6093735" y="1587373"/>
                </a:lnTo>
                <a:lnTo>
                  <a:pt x="0" y="158737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16671" y="2246387"/>
            <a:ext cx="3390899" cy="20669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75461" y="4696205"/>
            <a:ext cx="2228849" cy="22193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62145" y="2928719"/>
            <a:ext cx="3686190" cy="10382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08577" y="5007361"/>
            <a:ext cx="4037594" cy="13811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23136"/>
            <a:ext cx="17002587" cy="2215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90154" y="4026781"/>
            <a:ext cx="1481709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hyperlink" Target="http://tinyurl.com/2euxrhks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-1"/>
            <a:ext cx="8416290" cy="10287000"/>
          </a:xfrm>
          <a:custGeom>
            <a:avLst/>
            <a:gdLst/>
            <a:ahLst/>
            <a:cxnLst/>
            <a:rect l="l" t="t" r="r" b="b"/>
            <a:pathLst>
              <a:path w="8416290" h="10287000">
                <a:moveTo>
                  <a:pt x="8415863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8415863" y="0"/>
                </a:lnTo>
                <a:lnTo>
                  <a:pt x="8415863" y="10286999"/>
                </a:lnTo>
                <a:close/>
              </a:path>
            </a:pathLst>
          </a:custGeom>
          <a:solidFill>
            <a:srgbClr val="F39F89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2386" y="3092449"/>
            <a:ext cx="7779384" cy="3092450"/>
          </a:xfrm>
          <a:prstGeom prst="rect">
            <a:avLst/>
          </a:prstGeom>
        </p:spPr>
        <p:txBody>
          <a:bodyPr wrap="square" lIns="0" tIns="194945" rIns="0" bIns="0" rtlCol="0" vert="horz">
            <a:spAutoFit/>
          </a:bodyPr>
          <a:lstStyle/>
          <a:p>
            <a:pPr marL="12700" marR="4061460">
              <a:lnSpc>
                <a:spcPts val="7580"/>
              </a:lnSpc>
              <a:spcBef>
                <a:spcPts val="1535"/>
              </a:spcBef>
            </a:pPr>
            <a:r>
              <a:rPr dirty="0" sz="7500" spc="-10">
                <a:latin typeface="Lato"/>
                <a:cs typeface="Lato"/>
              </a:rPr>
              <a:t>GLOBAL MOCHI</a:t>
            </a:r>
            <a:endParaRPr sz="7500">
              <a:latin typeface="Lato"/>
              <a:cs typeface="Lato"/>
            </a:endParaRPr>
          </a:p>
          <a:p>
            <a:pPr marL="12700">
              <a:lnSpc>
                <a:spcPts val="7555"/>
              </a:lnSpc>
              <a:tabLst>
                <a:tab pos="4125595" algn="l"/>
              </a:tabLst>
            </a:pPr>
            <a:r>
              <a:rPr dirty="0" sz="7500" spc="-10">
                <a:latin typeface="Lato"/>
                <a:cs typeface="Lato"/>
              </a:rPr>
              <a:t>MARKET</a:t>
            </a:r>
            <a:r>
              <a:rPr dirty="0" sz="7500">
                <a:latin typeface="Lato"/>
                <a:cs typeface="Lato"/>
              </a:rPr>
              <a:t>	</a:t>
            </a:r>
            <a:r>
              <a:rPr dirty="0" sz="7500" spc="-10">
                <a:latin typeface="Lato"/>
                <a:cs typeface="Lato"/>
              </a:rPr>
              <a:t>REPORT</a:t>
            </a:r>
            <a:endParaRPr sz="75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02386" y="5978524"/>
            <a:ext cx="2235200" cy="116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20">
                <a:latin typeface="Lato"/>
                <a:cs typeface="Lato"/>
              </a:rPr>
              <a:t>2024</a:t>
            </a:r>
            <a:endParaRPr sz="7500">
              <a:latin typeface="Lato"/>
              <a:cs typeface="La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7923" y="9371448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760898" y="2019886"/>
            <a:ext cx="14759940" cy="6676390"/>
          </a:xfrm>
          <a:custGeom>
            <a:avLst/>
            <a:gdLst/>
            <a:ahLst/>
            <a:cxnLst/>
            <a:rect l="l" t="t" r="r" b="b"/>
            <a:pathLst>
              <a:path w="14759940" h="6676390">
                <a:moveTo>
                  <a:pt x="14280420" y="6675844"/>
                </a:moveTo>
                <a:lnTo>
                  <a:pt x="485775" y="6675844"/>
                </a:lnTo>
                <a:lnTo>
                  <a:pt x="437762" y="6673467"/>
                </a:lnTo>
                <a:lnTo>
                  <a:pt x="390562" y="6666424"/>
                </a:lnTo>
                <a:lnTo>
                  <a:pt x="344494" y="6654847"/>
                </a:lnTo>
                <a:lnTo>
                  <a:pt x="299877" y="6638868"/>
                </a:lnTo>
                <a:lnTo>
                  <a:pt x="257028" y="6618618"/>
                </a:lnTo>
                <a:lnTo>
                  <a:pt x="216266" y="6594229"/>
                </a:lnTo>
                <a:lnTo>
                  <a:pt x="177911" y="6565834"/>
                </a:lnTo>
                <a:lnTo>
                  <a:pt x="142280" y="6533563"/>
                </a:lnTo>
                <a:lnTo>
                  <a:pt x="110010" y="6497940"/>
                </a:lnTo>
                <a:lnTo>
                  <a:pt x="81615" y="6459591"/>
                </a:lnTo>
                <a:lnTo>
                  <a:pt x="57227" y="6418833"/>
                </a:lnTo>
                <a:lnTo>
                  <a:pt x="36977" y="6375985"/>
                </a:lnTo>
                <a:lnTo>
                  <a:pt x="20997" y="6331368"/>
                </a:lnTo>
                <a:lnTo>
                  <a:pt x="9420" y="6285299"/>
                </a:lnTo>
                <a:lnTo>
                  <a:pt x="2377" y="6238098"/>
                </a:lnTo>
                <a:lnTo>
                  <a:pt x="0" y="6190084"/>
                </a:lnTo>
                <a:lnTo>
                  <a:pt x="0" y="485773"/>
                </a:lnTo>
                <a:lnTo>
                  <a:pt x="2377" y="437761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14280420" y="0"/>
                </a:lnTo>
                <a:lnTo>
                  <a:pt x="14328434" y="2377"/>
                </a:lnTo>
                <a:lnTo>
                  <a:pt x="14375635" y="9420"/>
                </a:lnTo>
                <a:lnTo>
                  <a:pt x="14421705" y="20997"/>
                </a:lnTo>
                <a:lnTo>
                  <a:pt x="14466325" y="36977"/>
                </a:lnTo>
                <a:lnTo>
                  <a:pt x="14509176" y="57227"/>
                </a:lnTo>
                <a:lnTo>
                  <a:pt x="14549939" y="81615"/>
                </a:lnTo>
                <a:lnTo>
                  <a:pt x="14588297" y="110010"/>
                </a:lnTo>
                <a:lnTo>
                  <a:pt x="14623929" y="142280"/>
                </a:lnTo>
                <a:lnTo>
                  <a:pt x="14656200" y="177911"/>
                </a:lnTo>
                <a:lnTo>
                  <a:pt x="14684596" y="216266"/>
                </a:lnTo>
                <a:lnTo>
                  <a:pt x="14708984" y="257028"/>
                </a:lnTo>
                <a:lnTo>
                  <a:pt x="14729234" y="299877"/>
                </a:lnTo>
                <a:lnTo>
                  <a:pt x="14745213" y="344494"/>
                </a:lnTo>
                <a:lnTo>
                  <a:pt x="14756790" y="390562"/>
                </a:lnTo>
                <a:lnTo>
                  <a:pt x="14759899" y="411394"/>
                </a:lnTo>
                <a:lnTo>
                  <a:pt x="14759899" y="6264466"/>
                </a:lnTo>
                <a:lnTo>
                  <a:pt x="14745213" y="6331368"/>
                </a:lnTo>
                <a:lnTo>
                  <a:pt x="14729234" y="6375985"/>
                </a:lnTo>
                <a:lnTo>
                  <a:pt x="14708984" y="6418833"/>
                </a:lnTo>
                <a:lnTo>
                  <a:pt x="14684596" y="6459591"/>
                </a:lnTo>
                <a:lnTo>
                  <a:pt x="14656200" y="6497940"/>
                </a:lnTo>
                <a:lnTo>
                  <a:pt x="14623929" y="6533563"/>
                </a:lnTo>
                <a:lnTo>
                  <a:pt x="14588297" y="6565834"/>
                </a:lnTo>
                <a:lnTo>
                  <a:pt x="14549939" y="6594229"/>
                </a:lnTo>
                <a:lnTo>
                  <a:pt x="14509176" y="6618618"/>
                </a:lnTo>
                <a:lnTo>
                  <a:pt x="14466325" y="6638868"/>
                </a:lnTo>
                <a:lnTo>
                  <a:pt x="14421705" y="6654847"/>
                </a:lnTo>
                <a:lnTo>
                  <a:pt x="14375635" y="6666424"/>
                </a:lnTo>
                <a:lnTo>
                  <a:pt x="14328434" y="6673467"/>
                </a:lnTo>
                <a:lnTo>
                  <a:pt x="14280420" y="6675844"/>
                </a:lnTo>
                <a:close/>
              </a:path>
            </a:pathLst>
          </a:custGeom>
          <a:solidFill>
            <a:srgbClr val="E0633E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9260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  <a:latin typeface="Verdana"/>
                <a:cs typeface="Verdana"/>
              </a:rPr>
              <a:t>INTRODUCTION</a:t>
            </a:r>
            <a:endParaRPr sz="65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042030" y="3391400"/>
            <a:ext cx="13956665" cy="4911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Mochi,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classic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Japanese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delicacy,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created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5">
                <a:solidFill>
                  <a:srgbClr val="FFFFFF"/>
                </a:solidFill>
                <a:latin typeface="Verdana"/>
                <a:cs typeface="Verdana"/>
              </a:rPr>
              <a:t>pounding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FFFFF"/>
                </a:solidFill>
                <a:latin typeface="Verdana"/>
                <a:cs typeface="Verdana"/>
              </a:rPr>
              <a:t>glutinous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rice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delightful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5">
                <a:solidFill>
                  <a:srgbClr val="FFFFFF"/>
                </a:solidFill>
                <a:latin typeface="Verdana"/>
                <a:cs typeface="Verdana"/>
              </a:rPr>
              <a:t>mixture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5">
                <a:solidFill>
                  <a:srgbClr val="FFFFFF"/>
                </a:solidFill>
                <a:latin typeface="Verdana"/>
                <a:cs typeface="Verdana"/>
              </a:rPr>
              <a:t>sticky,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stretchy,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5">
                <a:solidFill>
                  <a:srgbClr val="FFFFFF"/>
                </a:solidFill>
                <a:latin typeface="Verdana"/>
                <a:cs typeface="Verdana"/>
              </a:rPr>
              <a:t>chewy.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8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versatile </a:t>
            </a:r>
            <a:r>
              <a:rPr dirty="0" sz="3100" spc="-60">
                <a:solidFill>
                  <a:srgbClr val="FFFFFF"/>
                </a:solidFill>
                <a:latin typeface="Verdana"/>
                <a:cs typeface="Verdana"/>
              </a:rPr>
              <a:t>ingredient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widely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utilized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Japanese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80">
                <a:solidFill>
                  <a:srgbClr val="FFFFFF"/>
                </a:solidFill>
                <a:latin typeface="Verdana"/>
                <a:cs typeface="Verdana"/>
              </a:rPr>
              <a:t>cuisine,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adding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texture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dishes,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85">
                <a:solidFill>
                  <a:srgbClr val="FFFFFF"/>
                </a:solidFill>
                <a:latin typeface="Verdana"/>
                <a:cs typeface="Verdana"/>
              </a:rPr>
              <a:t>desserts,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40">
                <a:solidFill>
                  <a:srgbClr val="FFFFFF"/>
                </a:solidFill>
                <a:latin typeface="Verdana"/>
                <a:cs typeface="Verdana"/>
              </a:rPr>
              <a:t>snacks.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mochi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preparation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involves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soaking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0">
                <a:solidFill>
                  <a:srgbClr val="FFFFFF"/>
                </a:solidFill>
                <a:latin typeface="Verdana"/>
                <a:cs typeface="Verdana"/>
              </a:rPr>
              <a:t>glutinous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rice</a:t>
            </a:r>
            <a:r>
              <a:rPr dirty="0" sz="31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95">
                <a:solidFill>
                  <a:srgbClr val="FFFFFF"/>
                </a:solidFill>
                <a:latin typeface="Verdana"/>
                <a:cs typeface="Verdana"/>
              </a:rPr>
              <a:t>overnight,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then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5">
                <a:solidFill>
                  <a:srgbClr val="FFFFFF"/>
                </a:solidFill>
                <a:latin typeface="Verdana"/>
                <a:cs typeface="Verdana"/>
              </a:rPr>
              <a:t>steaming</a:t>
            </a:r>
            <a:r>
              <a:rPr dirty="0" sz="31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100" spc="-55">
                <a:solidFill>
                  <a:srgbClr val="FFFFFF"/>
                </a:solidFill>
                <a:latin typeface="Verdana"/>
                <a:cs typeface="Verdana"/>
              </a:rPr>
              <a:t>pounding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until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achieves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5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5">
                <a:solidFill>
                  <a:srgbClr val="FFFFFF"/>
                </a:solidFill>
                <a:latin typeface="Verdana"/>
                <a:cs typeface="Verdana"/>
              </a:rPr>
              <a:t>smooth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elastic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5">
                <a:solidFill>
                  <a:srgbClr val="FFFFFF"/>
                </a:solidFill>
                <a:latin typeface="Verdana"/>
                <a:cs typeface="Verdana"/>
              </a:rPr>
              <a:t>consistency.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Several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factors,</a:t>
            </a:r>
            <a:r>
              <a:rPr dirty="0" sz="31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31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8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1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1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1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5">
                <a:solidFill>
                  <a:srgbClr val="FFFFFF"/>
                </a:solidFill>
                <a:latin typeface="Verdana"/>
                <a:cs typeface="Verdana"/>
              </a:rPr>
              <a:t>healthier</a:t>
            </a:r>
            <a:r>
              <a:rPr dirty="0" sz="31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dining</a:t>
            </a:r>
            <a:r>
              <a:rPr dirty="0" sz="31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options</a:t>
            </a:r>
            <a:r>
              <a:rPr dirty="0" sz="31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reduced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levels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saturated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fat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cholesterol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increasing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prevalence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1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mochi.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885" y="5719815"/>
            <a:ext cx="8215630" cy="2487295"/>
            <a:chOff x="457885" y="5719815"/>
            <a:chExt cx="8215630" cy="2487295"/>
          </a:xfrm>
        </p:grpSpPr>
        <p:sp>
          <p:nvSpPr>
            <p:cNvPr id="4" name="object 4" descr=""/>
            <p:cNvSpPr/>
            <p:nvPr/>
          </p:nvSpPr>
          <p:spPr>
            <a:xfrm>
              <a:off x="457885" y="5719815"/>
              <a:ext cx="8215630" cy="2487295"/>
            </a:xfrm>
            <a:custGeom>
              <a:avLst/>
              <a:gdLst/>
              <a:ahLst/>
              <a:cxnLst/>
              <a:rect l="l" t="t" r="r" b="b"/>
              <a:pathLst>
                <a:path w="8215630" h="2487295">
                  <a:moveTo>
                    <a:pt x="7262891" y="2487097"/>
                  </a:moveTo>
                  <a:lnTo>
                    <a:pt x="952154" y="2487097"/>
                  </a:lnTo>
                  <a:lnTo>
                    <a:pt x="902130" y="2485775"/>
                  </a:lnTo>
                  <a:lnTo>
                    <a:pt x="852130" y="2481806"/>
                  </a:lnTo>
                  <a:lnTo>
                    <a:pt x="802596" y="2475239"/>
                  </a:lnTo>
                  <a:lnTo>
                    <a:pt x="753623" y="2466114"/>
                  </a:lnTo>
                  <a:lnTo>
                    <a:pt x="705304" y="2454469"/>
                  </a:lnTo>
                  <a:lnTo>
                    <a:pt x="657734" y="2440345"/>
                  </a:lnTo>
                  <a:lnTo>
                    <a:pt x="611009" y="2423780"/>
                  </a:lnTo>
                  <a:lnTo>
                    <a:pt x="565224" y="2404814"/>
                  </a:lnTo>
                  <a:lnTo>
                    <a:pt x="520472" y="2383486"/>
                  </a:lnTo>
                  <a:lnTo>
                    <a:pt x="476849" y="2359835"/>
                  </a:lnTo>
                  <a:lnTo>
                    <a:pt x="434449" y="2333902"/>
                  </a:lnTo>
                  <a:lnTo>
                    <a:pt x="393368" y="2305724"/>
                  </a:lnTo>
                  <a:lnTo>
                    <a:pt x="353699" y="2275343"/>
                  </a:lnTo>
                  <a:lnTo>
                    <a:pt x="315538" y="2242796"/>
                  </a:lnTo>
                  <a:lnTo>
                    <a:pt x="278980" y="2208123"/>
                  </a:lnTo>
                  <a:lnTo>
                    <a:pt x="244304" y="2171562"/>
                  </a:lnTo>
                  <a:lnTo>
                    <a:pt x="211756" y="2133399"/>
                  </a:lnTo>
                  <a:lnTo>
                    <a:pt x="181373" y="2093729"/>
                  </a:lnTo>
                  <a:lnTo>
                    <a:pt x="153195" y="2052647"/>
                  </a:lnTo>
                  <a:lnTo>
                    <a:pt x="127261" y="2010248"/>
                  </a:lnTo>
                  <a:lnTo>
                    <a:pt x="103611" y="1966625"/>
                  </a:lnTo>
                  <a:lnTo>
                    <a:pt x="82284" y="1921874"/>
                  </a:lnTo>
                  <a:lnTo>
                    <a:pt x="63319" y="1876090"/>
                  </a:lnTo>
                  <a:lnTo>
                    <a:pt x="46756" y="1829366"/>
                  </a:lnTo>
                  <a:lnTo>
                    <a:pt x="32633" y="1781798"/>
                  </a:lnTo>
                  <a:lnTo>
                    <a:pt x="20989" y="1733480"/>
                  </a:lnTo>
                  <a:lnTo>
                    <a:pt x="11865" y="1684508"/>
                  </a:lnTo>
                  <a:lnTo>
                    <a:pt x="5299" y="1634975"/>
                  </a:lnTo>
                  <a:lnTo>
                    <a:pt x="1331" y="1584976"/>
                  </a:lnTo>
                  <a:lnTo>
                    <a:pt x="0" y="1534607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1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4"/>
                  </a:lnTo>
                  <a:lnTo>
                    <a:pt x="211756" y="353697"/>
                  </a:lnTo>
                  <a:lnTo>
                    <a:pt x="244304" y="315539"/>
                  </a:lnTo>
                  <a:lnTo>
                    <a:pt x="278980" y="278983"/>
                  </a:lnTo>
                  <a:lnTo>
                    <a:pt x="315538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09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262550" y="0"/>
                  </a:lnTo>
                  <a:lnTo>
                    <a:pt x="7312915" y="1331"/>
                  </a:lnTo>
                  <a:lnTo>
                    <a:pt x="7362913" y="5299"/>
                  </a:lnTo>
                  <a:lnTo>
                    <a:pt x="7412446" y="11864"/>
                  </a:lnTo>
                  <a:lnTo>
                    <a:pt x="7461419" y="20987"/>
                  </a:lnTo>
                  <a:lnTo>
                    <a:pt x="7509737" y="32630"/>
                  </a:lnTo>
                  <a:lnTo>
                    <a:pt x="7557305" y="46752"/>
                  </a:lnTo>
                  <a:lnTo>
                    <a:pt x="7604028" y="63315"/>
                  </a:lnTo>
                  <a:lnTo>
                    <a:pt x="7649813" y="82280"/>
                  </a:lnTo>
                  <a:lnTo>
                    <a:pt x="7694564" y="103607"/>
                  </a:lnTo>
                  <a:lnTo>
                    <a:pt x="7738186" y="127257"/>
                  </a:lnTo>
                  <a:lnTo>
                    <a:pt x="7780586" y="153191"/>
                  </a:lnTo>
                  <a:lnTo>
                    <a:pt x="7821668" y="181370"/>
                  </a:lnTo>
                  <a:lnTo>
                    <a:pt x="7861338" y="211754"/>
                  </a:lnTo>
                  <a:lnTo>
                    <a:pt x="7899500" y="244305"/>
                  </a:lnTo>
                  <a:lnTo>
                    <a:pt x="7936061" y="278983"/>
                  </a:lnTo>
                  <a:lnTo>
                    <a:pt x="7970734" y="315539"/>
                  </a:lnTo>
                  <a:lnTo>
                    <a:pt x="8003281" y="353697"/>
                  </a:lnTo>
                  <a:lnTo>
                    <a:pt x="8033663" y="393364"/>
                  </a:lnTo>
                  <a:lnTo>
                    <a:pt x="8061840" y="434445"/>
                  </a:lnTo>
                  <a:lnTo>
                    <a:pt x="8087774" y="476844"/>
                  </a:lnTo>
                  <a:lnTo>
                    <a:pt x="8111424" y="520467"/>
                  </a:lnTo>
                  <a:lnTo>
                    <a:pt x="8132752" y="565219"/>
                  </a:lnTo>
                  <a:lnTo>
                    <a:pt x="8151718" y="611005"/>
                  </a:lnTo>
                  <a:lnTo>
                    <a:pt x="8168283" y="657731"/>
                  </a:lnTo>
                  <a:lnTo>
                    <a:pt x="8182408" y="705301"/>
                  </a:lnTo>
                  <a:lnTo>
                    <a:pt x="8194052" y="753621"/>
                  </a:lnTo>
                  <a:lnTo>
                    <a:pt x="8203177" y="802595"/>
                  </a:lnTo>
                  <a:lnTo>
                    <a:pt x="8209744" y="852130"/>
                  </a:lnTo>
                  <a:lnTo>
                    <a:pt x="8213713" y="902129"/>
                  </a:lnTo>
                  <a:lnTo>
                    <a:pt x="8215045" y="952499"/>
                  </a:lnTo>
                  <a:lnTo>
                    <a:pt x="8215045" y="1534607"/>
                  </a:lnTo>
                  <a:lnTo>
                    <a:pt x="8213713" y="1584976"/>
                  </a:lnTo>
                  <a:lnTo>
                    <a:pt x="8209744" y="1634975"/>
                  </a:lnTo>
                  <a:lnTo>
                    <a:pt x="8203177" y="1684508"/>
                  </a:lnTo>
                  <a:lnTo>
                    <a:pt x="8194052" y="1733480"/>
                  </a:lnTo>
                  <a:lnTo>
                    <a:pt x="8182408" y="1781798"/>
                  </a:lnTo>
                  <a:lnTo>
                    <a:pt x="8168283" y="1829366"/>
                  </a:lnTo>
                  <a:lnTo>
                    <a:pt x="8151718" y="1876090"/>
                  </a:lnTo>
                  <a:lnTo>
                    <a:pt x="8132752" y="1921874"/>
                  </a:lnTo>
                  <a:lnTo>
                    <a:pt x="8111424" y="1966625"/>
                  </a:lnTo>
                  <a:lnTo>
                    <a:pt x="8087774" y="2010248"/>
                  </a:lnTo>
                  <a:lnTo>
                    <a:pt x="8061840" y="2052647"/>
                  </a:lnTo>
                  <a:lnTo>
                    <a:pt x="8033663" y="2093729"/>
                  </a:lnTo>
                  <a:lnTo>
                    <a:pt x="8003281" y="2133399"/>
                  </a:lnTo>
                  <a:lnTo>
                    <a:pt x="7970734" y="2171562"/>
                  </a:lnTo>
                  <a:lnTo>
                    <a:pt x="7936061" y="2208123"/>
                  </a:lnTo>
                  <a:lnTo>
                    <a:pt x="7899500" y="2242796"/>
                  </a:lnTo>
                  <a:lnTo>
                    <a:pt x="7861338" y="2275343"/>
                  </a:lnTo>
                  <a:lnTo>
                    <a:pt x="7821668" y="2305724"/>
                  </a:lnTo>
                  <a:lnTo>
                    <a:pt x="7780586" y="2333902"/>
                  </a:lnTo>
                  <a:lnTo>
                    <a:pt x="7738186" y="2359835"/>
                  </a:lnTo>
                  <a:lnTo>
                    <a:pt x="7694564" y="2383486"/>
                  </a:lnTo>
                  <a:lnTo>
                    <a:pt x="7649813" y="2404814"/>
                  </a:lnTo>
                  <a:lnTo>
                    <a:pt x="7604028" y="2423780"/>
                  </a:lnTo>
                  <a:lnTo>
                    <a:pt x="7557305" y="2440345"/>
                  </a:lnTo>
                  <a:lnTo>
                    <a:pt x="7509737" y="2454469"/>
                  </a:lnTo>
                  <a:lnTo>
                    <a:pt x="7461419" y="2466114"/>
                  </a:lnTo>
                  <a:lnTo>
                    <a:pt x="7412446" y="2475239"/>
                  </a:lnTo>
                  <a:lnTo>
                    <a:pt x="7362913" y="2481806"/>
                  </a:lnTo>
                  <a:lnTo>
                    <a:pt x="7312915" y="2485775"/>
                  </a:lnTo>
                  <a:lnTo>
                    <a:pt x="7262891" y="2487097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6061" y="6025408"/>
              <a:ext cx="2009774" cy="20002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49280" y="5945215"/>
              <a:ext cx="1977389" cy="1977389"/>
            </a:xfrm>
            <a:custGeom>
              <a:avLst/>
              <a:gdLst/>
              <a:ahLst/>
              <a:cxnLst/>
              <a:rect l="l" t="t" r="r" b="b"/>
              <a:pathLst>
                <a:path w="1977389" h="1977390">
                  <a:moveTo>
                    <a:pt x="988493" y="1976963"/>
                  </a:moveTo>
                  <a:lnTo>
                    <a:pt x="940600" y="1975823"/>
                  </a:lnTo>
                  <a:lnTo>
                    <a:pt x="893295" y="1972438"/>
                  </a:lnTo>
                  <a:lnTo>
                    <a:pt x="846630" y="1966859"/>
                  </a:lnTo>
                  <a:lnTo>
                    <a:pt x="800656" y="1959139"/>
                  </a:lnTo>
                  <a:lnTo>
                    <a:pt x="755427" y="1949330"/>
                  </a:lnTo>
                  <a:lnTo>
                    <a:pt x="710993" y="1937482"/>
                  </a:lnTo>
                  <a:lnTo>
                    <a:pt x="667406" y="1923648"/>
                  </a:lnTo>
                  <a:lnTo>
                    <a:pt x="624717" y="1907879"/>
                  </a:lnTo>
                  <a:lnTo>
                    <a:pt x="582980" y="1890227"/>
                  </a:lnTo>
                  <a:lnTo>
                    <a:pt x="542245" y="1870745"/>
                  </a:lnTo>
                  <a:lnTo>
                    <a:pt x="502565" y="1849483"/>
                  </a:lnTo>
                  <a:lnTo>
                    <a:pt x="463991" y="1826494"/>
                  </a:lnTo>
                  <a:lnTo>
                    <a:pt x="426574" y="1801829"/>
                  </a:lnTo>
                  <a:lnTo>
                    <a:pt x="390367" y="1775540"/>
                  </a:lnTo>
                  <a:lnTo>
                    <a:pt x="355422" y="1747679"/>
                  </a:lnTo>
                  <a:lnTo>
                    <a:pt x="321790" y="1718298"/>
                  </a:lnTo>
                  <a:lnTo>
                    <a:pt x="289523" y="1687448"/>
                  </a:lnTo>
                  <a:lnTo>
                    <a:pt x="258672" y="1655182"/>
                  </a:lnTo>
                  <a:lnTo>
                    <a:pt x="229290" y="1621550"/>
                  </a:lnTo>
                  <a:lnTo>
                    <a:pt x="201429" y="1586605"/>
                  </a:lnTo>
                  <a:lnTo>
                    <a:pt x="175139" y="1550398"/>
                  </a:lnTo>
                  <a:lnTo>
                    <a:pt x="150474" y="1512981"/>
                  </a:lnTo>
                  <a:lnTo>
                    <a:pt x="127484" y="1474407"/>
                  </a:lnTo>
                  <a:lnTo>
                    <a:pt x="106222" y="1434726"/>
                  </a:lnTo>
                  <a:lnTo>
                    <a:pt x="86738" y="1393991"/>
                  </a:lnTo>
                  <a:lnTo>
                    <a:pt x="69086" y="1352253"/>
                  </a:lnTo>
                  <a:lnTo>
                    <a:pt x="53317" y="1309564"/>
                  </a:lnTo>
                  <a:lnTo>
                    <a:pt x="39482" y="1265977"/>
                  </a:lnTo>
                  <a:lnTo>
                    <a:pt x="27634" y="1221541"/>
                  </a:lnTo>
                  <a:lnTo>
                    <a:pt x="17823" y="1176310"/>
                  </a:lnTo>
                  <a:lnTo>
                    <a:pt x="10103" y="1130335"/>
                  </a:lnTo>
                  <a:lnTo>
                    <a:pt x="4525" y="1083669"/>
                  </a:lnTo>
                  <a:lnTo>
                    <a:pt x="1139" y="1036361"/>
                  </a:lnTo>
                  <a:lnTo>
                    <a:pt x="0" y="988466"/>
                  </a:lnTo>
                  <a:lnTo>
                    <a:pt x="1139" y="940573"/>
                  </a:lnTo>
                  <a:lnTo>
                    <a:pt x="4525" y="893268"/>
                  </a:lnTo>
                  <a:lnTo>
                    <a:pt x="10103" y="846603"/>
                  </a:lnTo>
                  <a:lnTo>
                    <a:pt x="17823" y="800631"/>
                  </a:lnTo>
                  <a:lnTo>
                    <a:pt x="27634" y="755402"/>
                  </a:lnTo>
                  <a:lnTo>
                    <a:pt x="39482" y="710968"/>
                  </a:lnTo>
                  <a:lnTo>
                    <a:pt x="53317" y="667382"/>
                  </a:lnTo>
                  <a:lnTo>
                    <a:pt x="69086" y="624695"/>
                  </a:lnTo>
                  <a:lnTo>
                    <a:pt x="86738" y="582959"/>
                  </a:lnTo>
                  <a:lnTo>
                    <a:pt x="106222" y="542225"/>
                  </a:lnTo>
                  <a:lnTo>
                    <a:pt x="127484" y="502546"/>
                  </a:lnTo>
                  <a:lnTo>
                    <a:pt x="150474" y="463972"/>
                  </a:lnTo>
                  <a:lnTo>
                    <a:pt x="175139" y="426557"/>
                  </a:lnTo>
                  <a:lnTo>
                    <a:pt x="201429" y="390351"/>
                  </a:lnTo>
                  <a:lnTo>
                    <a:pt x="229290" y="355407"/>
                  </a:lnTo>
                  <a:lnTo>
                    <a:pt x="258672" y="321776"/>
                  </a:lnTo>
                  <a:lnTo>
                    <a:pt x="289523" y="289510"/>
                  </a:lnTo>
                  <a:lnTo>
                    <a:pt x="321790" y="258661"/>
                  </a:lnTo>
                  <a:lnTo>
                    <a:pt x="355422" y="229280"/>
                  </a:lnTo>
                  <a:lnTo>
                    <a:pt x="390367" y="201419"/>
                  </a:lnTo>
                  <a:lnTo>
                    <a:pt x="426574" y="175131"/>
                  </a:lnTo>
                  <a:lnTo>
                    <a:pt x="463991" y="150467"/>
                  </a:lnTo>
                  <a:lnTo>
                    <a:pt x="502565" y="127478"/>
                  </a:lnTo>
                  <a:lnTo>
                    <a:pt x="542245" y="106216"/>
                  </a:lnTo>
                  <a:lnTo>
                    <a:pt x="582980" y="86734"/>
                  </a:lnTo>
                  <a:lnTo>
                    <a:pt x="624717" y="69083"/>
                  </a:lnTo>
                  <a:lnTo>
                    <a:pt x="667406" y="53314"/>
                  </a:lnTo>
                  <a:lnTo>
                    <a:pt x="710993" y="39480"/>
                  </a:lnTo>
                  <a:lnTo>
                    <a:pt x="755427" y="27632"/>
                  </a:lnTo>
                  <a:lnTo>
                    <a:pt x="800656" y="17822"/>
                  </a:lnTo>
                  <a:lnTo>
                    <a:pt x="846630" y="10103"/>
                  </a:lnTo>
                  <a:lnTo>
                    <a:pt x="893295" y="4524"/>
                  </a:lnTo>
                  <a:lnTo>
                    <a:pt x="940600" y="1139"/>
                  </a:lnTo>
                  <a:lnTo>
                    <a:pt x="988488" y="0"/>
                  </a:lnTo>
                  <a:lnTo>
                    <a:pt x="1036387" y="1139"/>
                  </a:lnTo>
                  <a:lnTo>
                    <a:pt x="1083692" y="4524"/>
                  </a:lnTo>
                  <a:lnTo>
                    <a:pt x="1130357" y="10103"/>
                  </a:lnTo>
                  <a:lnTo>
                    <a:pt x="1176330" y="17822"/>
                  </a:lnTo>
                  <a:lnTo>
                    <a:pt x="1221560" y="27632"/>
                  </a:lnTo>
                  <a:lnTo>
                    <a:pt x="1265994" y="39480"/>
                  </a:lnTo>
                  <a:lnTo>
                    <a:pt x="1309581" y="53314"/>
                  </a:lnTo>
                  <a:lnTo>
                    <a:pt x="1352269" y="69083"/>
                  </a:lnTo>
                  <a:lnTo>
                    <a:pt x="1394007" y="86734"/>
                  </a:lnTo>
                  <a:lnTo>
                    <a:pt x="1434742" y="106216"/>
                  </a:lnTo>
                  <a:lnTo>
                    <a:pt x="1474422" y="127478"/>
                  </a:lnTo>
                  <a:lnTo>
                    <a:pt x="1512997" y="150467"/>
                  </a:lnTo>
                  <a:lnTo>
                    <a:pt x="1550413" y="175131"/>
                  </a:lnTo>
                  <a:lnTo>
                    <a:pt x="1586620" y="201419"/>
                  </a:lnTo>
                  <a:lnTo>
                    <a:pt x="1621566" y="229280"/>
                  </a:lnTo>
                  <a:lnTo>
                    <a:pt x="1655198" y="258661"/>
                  </a:lnTo>
                  <a:lnTo>
                    <a:pt x="1687466" y="289510"/>
                  </a:lnTo>
                  <a:lnTo>
                    <a:pt x="1718316" y="321776"/>
                  </a:lnTo>
                  <a:lnTo>
                    <a:pt x="1747698" y="355407"/>
                  </a:lnTo>
                  <a:lnTo>
                    <a:pt x="1775560" y="390351"/>
                  </a:lnTo>
                  <a:lnTo>
                    <a:pt x="1801849" y="426557"/>
                  </a:lnTo>
                  <a:lnTo>
                    <a:pt x="1826515" y="463972"/>
                  </a:lnTo>
                  <a:lnTo>
                    <a:pt x="1849505" y="502546"/>
                  </a:lnTo>
                  <a:lnTo>
                    <a:pt x="1870767" y="542225"/>
                  </a:lnTo>
                  <a:lnTo>
                    <a:pt x="1890251" y="582959"/>
                  </a:lnTo>
                  <a:lnTo>
                    <a:pt x="1907903" y="624695"/>
                  </a:lnTo>
                  <a:lnTo>
                    <a:pt x="1923672" y="667382"/>
                  </a:lnTo>
                  <a:lnTo>
                    <a:pt x="1937507" y="710968"/>
                  </a:lnTo>
                  <a:lnTo>
                    <a:pt x="1949356" y="755402"/>
                  </a:lnTo>
                  <a:lnTo>
                    <a:pt x="1959166" y="800631"/>
                  </a:lnTo>
                  <a:lnTo>
                    <a:pt x="1966886" y="846603"/>
                  </a:lnTo>
                  <a:lnTo>
                    <a:pt x="1972465" y="893268"/>
                  </a:lnTo>
                  <a:lnTo>
                    <a:pt x="1975850" y="940573"/>
                  </a:lnTo>
                  <a:lnTo>
                    <a:pt x="1976990" y="988465"/>
                  </a:lnTo>
                  <a:lnTo>
                    <a:pt x="1975850" y="1036361"/>
                  </a:lnTo>
                  <a:lnTo>
                    <a:pt x="1972465" y="1083669"/>
                  </a:lnTo>
                  <a:lnTo>
                    <a:pt x="1966886" y="1130335"/>
                  </a:lnTo>
                  <a:lnTo>
                    <a:pt x="1959166" y="1176310"/>
                  </a:lnTo>
                  <a:lnTo>
                    <a:pt x="1949356" y="1221541"/>
                  </a:lnTo>
                  <a:lnTo>
                    <a:pt x="1937507" y="1265977"/>
                  </a:lnTo>
                  <a:lnTo>
                    <a:pt x="1923672" y="1309564"/>
                  </a:lnTo>
                  <a:lnTo>
                    <a:pt x="1907903" y="1352253"/>
                  </a:lnTo>
                  <a:lnTo>
                    <a:pt x="1890251" y="1393991"/>
                  </a:lnTo>
                  <a:lnTo>
                    <a:pt x="1870767" y="1434726"/>
                  </a:lnTo>
                  <a:lnTo>
                    <a:pt x="1849505" y="1474407"/>
                  </a:lnTo>
                  <a:lnTo>
                    <a:pt x="1826515" y="1512981"/>
                  </a:lnTo>
                  <a:lnTo>
                    <a:pt x="1801849" y="1550398"/>
                  </a:lnTo>
                  <a:lnTo>
                    <a:pt x="1775560" y="1586605"/>
                  </a:lnTo>
                  <a:lnTo>
                    <a:pt x="1747698" y="1621550"/>
                  </a:lnTo>
                  <a:lnTo>
                    <a:pt x="1718316" y="1655182"/>
                  </a:lnTo>
                  <a:lnTo>
                    <a:pt x="1687466" y="1687448"/>
                  </a:lnTo>
                  <a:lnTo>
                    <a:pt x="1655198" y="1718298"/>
                  </a:lnTo>
                  <a:lnTo>
                    <a:pt x="1621566" y="1747679"/>
                  </a:lnTo>
                  <a:lnTo>
                    <a:pt x="1586620" y="1775540"/>
                  </a:lnTo>
                  <a:lnTo>
                    <a:pt x="1550413" y="1801829"/>
                  </a:lnTo>
                  <a:lnTo>
                    <a:pt x="1512997" y="1826494"/>
                  </a:lnTo>
                  <a:lnTo>
                    <a:pt x="1474422" y="1849483"/>
                  </a:lnTo>
                  <a:lnTo>
                    <a:pt x="1434742" y="1870745"/>
                  </a:lnTo>
                  <a:lnTo>
                    <a:pt x="1394007" y="1890227"/>
                  </a:lnTo>
                  <a:lnTo>
                    <a:pt x="1352269" y="1907879"/>
                  </a:lnTo>
                  <a:lnTo>
                    <a:pt x="1309581" y="1923648"/>
                  </a:lnTo>
                  <a:lnTo>
                    <a:pt x="1265994" y="1937482"/>
                  </a:lnTo>
                  <a:lnTo>
                    <a:pt x="1221560" y="1949330"/>
                  </a:lnTo>
                  <a:lnTo>
                    <a:pt x="1176330" y="1959139"/>
                  </a:lnTo>
                  <a:lnTo>
                    <a:pt x="1130357" y="1966859"/>
                  </a:lnTo>
                  <a:lnTo>
                    <a:pt x="1083692" y="1972438"/>
                  </a:lnTo>
                  <a:lnTo>
                    <a:pt x="1036387" y="1975823"/>
                  </a:lnTo>
                  <a:lnTo>
                    <a:pt x="988493" y="1976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57885" y="2931959"/>
            <a:ext cx="8215630" cy="2487295"/>
            <a:chOff x="457885" y="2931959"/>
            <a:chExt cx="8215630" cy="2487295"/>
          </a:xfrm>
        </p:grpSpPr>
        <p:sp>
          <p:nvSpPr>
            <p:cNvPr id="8" name="object 8" descr=""/>
            <p:cNvSpPr/>
            <p:nvPr/>
          </p:nvSpPr>
          <p:spPr>
            <a:xfrm>
              <a:off x="457885" y="2931959"/>
              <a:ext cx="8215630" cy="2487295"/>
            </a:xfrm>
            <a:custGeom>
              <a:avLst/>
              <a:gdLst/>
              <a:ahLst/>
              <a:cxnLst/>
              <a:rect l="l" t="t" r="r" b="b"/>
              <a:pathLst>
                <a:path w="8215630" h="2487295">
                  <a:moveTo>
                    <a:pt x="7263006" y="2487097"/>
                  </a:moveTo>
                  <a:lnTo>
                    <a:pt x="952038" y="2487097"/>
                  </a:lnTo>
                  <a:lnTo>
                    <a:pt x="902130" y="2485778"/>
                  </a:lnTo>
                  <a:lnTo>
                    <a:pt x="852130" y="2481809"/>
                  </a:lnTo>
                  <a:lnTo>
                    <a:pt x="802596" y="2475242"/>
                  </a:lnTo>
                  <a:lnTo>
                    <a:pt x="753623" y="2466117"/>
                  </a:lnTo>
                  <a:lnTo>
                    <a:pt x="705304" y="2454472"/>
                  </a:lnTo>
                  <a:lnTo>
                    <a:pt x="657734" y="2440348"/>
                  </a:lnTo>
                  <a:lnTo>
                    <a:pt x="611009" y="2423783"/>
                  </a:lnTo>
                  <a:lnTo>
                    <a:pt x="565224" y="2404817"/>
                  </a:lnTo>
                  <a:lnTo>
                    <a:pt x="520472" y="2383489"/>
                  </a:lnTo>
                  <a:lnTo>
                    <a:pt x="476849" y="2359838"/>
                  </a:lnTo>
                  <a:lnTo>
                    <a:pt x="434449" y="2333905"/>
                  </a:lnTo>
                  <a:lnTo>
                    <a:pt x="393368" y="2305728"/>
                  </a:lnTo>
                  <a:lnTo>
                    <a:pt x="353699" y="2275346"/>
                  </a:lnTo>
                  <a:lnTo>
                    <a:pt x="315538" y="2242799"/>
                  </a:lnTo>
                  <a:lnTo>
                    <a:pt x="278980" y="2208126"/>
                  </a:lnTo>
                  <a:lnTo>
                    <a:pt x="244304" y="2171565"/>
                  </a:lnTo>
                  <a:lnTo>
                    <a:pt x="211756" y="2133402"/>
                  </a:lnTo>
                  <a:lnTo>
                    <a:pt x="181373" y="2093733"/>
                  </a:lnTo>
                  <a:lnTo>
                    <a:pt x="153195" y="2052651"/>
                  </a:lnTo>
                  <a:lnTo>
                    <a:pt x="127261" y="2010251"/>
                  </a:lnTo>
                  <a:lnTo>
                    <a:pt x="103611" y="1966628"/>
                  </a:lnTo>
                  <a:lnTo>
                    <a:pt x="82284" y="1921877"/>
                  </a:lnTo>
                  <a:lnTo>
                    <a:pt x="63319" y="1876093"/>
                  </a:lnTo>
                  <a:lnTo>
                    <a:pt x="46756" y="1829369"/>
                  </a:lnTo>
                  <a:lnTo>
                    <a:pt x="32633" y="1781801"/>
                  </a:lnTo>
                  <a:lnTo>
                    <a:pt x="20989" y="1733483"/>
                  </a:lnTo>
                  <a:lnTo>
                    <a:pt x="11865" y="1684511"/>
                  </a:lnTo>
                  <a:lnTo>
                    <a:pt x="5299" y="1634978"/>
                  </a:lnTo>
                  <a:lnTo>
                    <a:pt x="1331" y="1584979"/>
                  </a:lnTo>
                  <a:lnTo>
                    <a:pt x="0" y="1534610"/>
                  </a:lnTo>
                  <a:lnTo>
                    <a:pt x="0" y="952502"/>
                  </a:lnTo>
                  <a:lnTo>
                    <a:pt x="1331" y="902132"/>
                  </a:lnTo>
                  <a:lnTo>
                    <a:pt x="5299" y="852133"/>
                  </a:lnTo>
                  <a:lnTo>
                    <a:pt x="11865" y="802598"/>
                  </a:lnTo>
                  <a:lnTo>
                    <a:pt x="20989" y="753624"/>
                  </a:lnTo>
                  <a:lnTo>
                    <a:pt x="32633" y="705304"/>
                  </a:lnTo>
                  <a:lnTo>
                    <a:pt x="46756" y="657734"/>
                  </a:lnTo>
                  <a:lnTo>
                    <a:pt x="63319" y="611009"/>
                  </a:lnTo>
                  <a:lnTo>
                    <a:pt x="82284" y="565222"/>
                  </a:lnTo>
                  <a:lnTo>
                    <a:pt x="103611" y="520470"/>
                  </a:lnTo>
                  <a:lnTo>
                    <a:pt x="127261" y="476847"/>
                  </a:lnTo>
                  <a:lnTo>
                    <a:pt x="153195" y="434448"/>
                  </a:lnTo>
                  <a:lnTo>
                    <a:pt x="181373" y="393368"/>
                  </a:lnTo>
                  <a:lnTo>
                    <a:pt x="211756" y="353700"/>
                  </a:lnTo>
                  <a:lnTo>
                    <a:pt x="244304" y="315542"/>
                  </a:lnTo>
                  <a:lnTo>
                    <a:pt x="278980" y="278986"/>
                  </a:lnTo>
                  <a:lnTo>
                    <a:pt x="315538" y="244309"/>
                  </a:lnTo>
                  <a:lnTo>
                    <a:pt x="353699" y="211760"/>
                  </a:lnTo>
                  <a:lnTo>
                    <a:pt x="393368" y="181376"/>
                  </a:lnTo>
                  <a:lnTo>
                    <a:pt x="434449" y="153197"/>
                  </a:lnTo>
                  <a:lnTo>
                    <a:pt x="476849" y="127263"/>
                  </a:lnTo>
                  <a:lnTo>
                    <a:pt x="520472" y="103613"/>
                  </a:lnTo>
                  <a:lnTo>
                    <a:pt x="565224" y="82285"/>
                  </a:lnTo>
                  <a:lnTo>
                    <a:pt x="611009" y="63320"/>
                  </a:lnTo>
                  <a:lnTo>
                    <a:pt x="657734" y="46756"/>
                  </a:lnTo>
                  <a:lnTo>
                    <a:pt x="705304" y="32633"/>
                  </a:lnTo>
                  <a:lnTo>
                    <a:pt x="753623" y="20989"/>
                  </a:lnTo>
                  <a:lnTo>
                    <a:pt x="802596" y="11865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262547" y="0"/>
                  </a:lnTo>
                  <a:lnTo>
                    <a:pt x="7312915" y="1331"/>
                  </a:lnTo>
                  <a:lnTo>
                    <a:pt x="7362913" y="5299"/>
                  </a:lnTo>
                  <a:lnTo>
                    <a:pt x="7412446" y="11865"/>
                  </a:lnTo>
                  <a:lnTo>
                    <a:pt x="7461419" y="20989"/>
                  </a:lnTo>
                  <a:lnTo>
                    <a:pt x="7509737" y="32633"/>
                  </a:lnTo>
                  <a:lnTo>
                    <a:pt x="7557305" y="46756"/>
                  </a:lnTo>
                  <a:lnTo>
                    <a:pt x="7604028" y="63320"/>
                  </a:lnTo>
                  <a:lnTo>
                    <a:pt x="7649813" y="82285"/>
                  </a:lnTo>
                  <a:lnTo>
                    <a:pt x="7694564" y="103613"/>
                  </a:lnTo>
                  <a:lnTo>
                    <a:pt x="7738186" y="127263"/>
                  </a:lnTo>
                  <a:lnTo>
                    <a:pt x="7780586" y="153197"/>
                  </a:lnTo>
                  <a:lnTo>
                    <a:pt x="7821668" y="181376"/>
                  </a:lnTo>
                  <a:lnTo>
                    <a:pt x="7861338" y="211760"/>
                  </a:lnTo>
                  <a:lnTo>
                    <a:pt x="7899500" y="244309"/>
                  </a:lnTo>
                  <a:lnTo>
                    <a:pt x="7936061" y="278986"/>
                  </a:lnTo>
                  <a:lnTo>
                    <a:pt x="7970734" y="315542"/>
                  </a:lnTo>
                  <a:lnTo>
                    <a:pt x="8003281" y="353700"/>
                  </a:lnTo>
                  <a:lnTo>
                    <a:pt x="8033663" y="393368"/>
                  </a:lnTo>
                  <a:lnTo>
                    <a:pt x="8061840" y="434448"/>
                  </a:lnTo>
                  <a:lnTo>
                    <a:pt x="8087774" y="476847"/>
                  </a:lnTo>
                  <a:lnTo>
                    <a:pt x="8111424" y="520470"/>
                  </a:lnTo>
                  <a:lnTo>
                    <a:pt x="8132752" y="565222"/>
                  </a:lnTo>
                  <a:lnTo>
                    <a:pt x="8151718" y="611009"/>
                  </a:lnTo>
                  <a:lnTo>
                    <a:pt x="8168283" y="657734"/>
                  </a:lnTo>
                  <a:lnTo>
                    <a:pt x="8182408" y="705304"/>
                  </a:lnTo>
                  <a:lnTo>
                    <a:pt x="8194052" y="753624"/>
                  </a:lnTo>
                  <a:lnTo>
                    <a:pt x="8203177" y="802598"/>
                  </a:lnTo>
                  <a:lnTo>
                    <a:pt x="8209744" y="852133"/>
                  </a:lnTo>
                  <a:lnTo>
                    <a:pt x="8213713" y="902132"/>
                  </a:lnTo>
                  <a:lnTo>
                    <a:pt x="8215045" y="952502"/>
                  </a:lnTo>
                  <a:lnTo>
                    <a:pt x="8215045" y="1534610"/>
                  </a:lnTo>
                  <a:lnTo>
                    <a:pt x="8213713" y="1584979"/>
                  </a:lnTo>
                  <a:lnTo>
                    <a:pt x="8209744" y="1634978"/>
                  </a:lnTo>
                  <a:lnTo>
                    <a:pt x="8203177" y="1684511"/>
                  </a:lnTo>
                  <a:lnTo>
                    <a:pt x="8194052" y="1733483"/>
                  </a:lnTo>
                  <a:lnTo>
                    <a:pt x="8182408" y="1781801"/>
                  </a:lnTo>
                  <a:lnTo>
                    <a:pt x="8168283" y="1829369"/>
                  </a:lnTo>
                  <a:lnTo>
                    <a:pt x="8151718" y="1876093"/>
                  </a:lnTo>
                  <a:lnTo>
                    <a:pt x="8132752" y="1921877"/>
                  </a:lnTo>
                  <a:lnTo>
                    <a:pt x="8111424" y="1966628"/>
                  </a:lnTo>
                  <a:lnTo>
                    <a:pt x="8087774" y="2010251"/>
                  </a:lnTo>
                  <a:lnTo>
                    <a:pt x="8061840" y="2052651"/>
                  </a:lnTo>
                  <a:lnTo>
                    <a:pt x="8033663" y="2093733"/>
                  </a:lnTo>
                  <a:lnTo>
                    <a:pt x="8003281" y="2133402"/>
                  </a:lnTo>
                  <a:lnTo>
                    <a:pt x="7970734" y="2171565"/>
                  </a:lnTo>
                  <a:lnTo>
                    <a:pt x="7936061" y="2208126"/>
                  </a:lnTo>
                  <a:lnTo>
                    <a:pt x="7899500" y="2242799"/>
                  </a:lnTo>
                  <a:lnTo>
                    <a:pt x="7861338" y="2275346"/>
                  </a:lnTo>
                  <a:lnTo>
                    <a:pt x="7821668" y="2305728"/>
                  </a:lnTo>
                  <a:lnTo>
                    <a:pt x="7780586" y="2333905"/>
                  </a:lnTo>
                  <a:lnTo>
                    <a:pt x="7738186" y="2359838"/>
                  </a:lnTo>
                  <a:lnTo>
                    <a:pt x="7694564" y="2383489"/>
                  </a:lnTo>
                  <a:lnTo>
                    <a:pt x="7649813" y="2404817"/>
                  </a:lnTo>
                  <a:lnTo>
                    <a:pt x="7604028" y="2423783"/>
                  </a:lnTo>
                  <a:lnTo>
                    <a:pt x="7557305" y="2440348"/>
                  </a:lnTo>
                  <a:lnTo>
                    <a:pt x="7509737" y="2454472"/>
                  </a:lnTo>
                  <a:lnTo>
                    <a:pt x="7461419" y="2466117"/>
                  </a:lnTo>
                  <a:lnTo>
                    <a:pt x="7412446" y="2475242"/>
                  </a:lnTo>
                  <a:lnTo>
                    <a:pt x="7362913" y="2481809"/>
                  </a:lnTo>
                  <a:lnTo>
                    <a:pt x="7312915" y="2485778"/>
                  </a:lnTo>
                  <a:lnTo>
                    <a:pt x="7263006" y="2487097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6061" y="3237554"/>
              <a:ext cx="2009774" cy="200024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49280" y="3157361"/>
              <a:ext cx="1977389" cy="1977389"/>
            </a:xfrm>
            <a:custGeom>
              <a:avLst/>
              <a:gdLst/>
              <a:ahLst/>
              <a:cxnLst/>
              <a:rect l="l" t="t" r="r" b="b"/>
              <a:pathLst>
                <a:path w="1977389" h="1977389">
                  <a:moveTo>
                    <a:pt x="988493" y="1976963"/>
                  </a:moveTo>
                  <a:lnTo>
                    <a:pt x="940600" y="1975823"/>
                  </a:lnTo>
                  <a:lnTo>
                    <a:pt x="893295" y="1972438"/>
                  </a:lnTo>
                  <a:lnTo>
                    <a:pt x="846630" y="1966859"/>
                  </a:lnTo>
                  <a:lnTo>
                    <a:pt x="800656" y="1959139"/>
                  </a:lnTo>
                  <a:lnTo>
                    <a:pt x="755427" y="1949330"/>
                  </a:lnTo>
                  <a:lnTo>
                    <a:pt x="710993" y="1937482"/>
                  </a:lnTo>
                  <a:lnTo>
                    <a:pt x="667406" y="1923648"/>
                  </a:lnTo>
                  <a:lnTo>
                    <a:pt x="624717" y="1907879"/>
                  </a:lnTo>
                  <a:lnTo>
                    <a:pt x="582980" y="1890227"/>
                  </a:lnTo>
                  <a:lnTo>
                    <a:pt x="542245" y="1870745"/>
                  </a:lnTo>
                  <a:lnTo>
                    <a:pt x="502565" y="1849483"/>
                  </a:lnTo>
                  <a:lnTo>
                    <a:pt x="463991" y="1826494"/>
                  </a:lnTo>
                  <a:lnTo>
                    <a:pt x="426574" y="1801829"/>
                  </a:lnTo>
                  <a:lnTo>
                    <a:pt x="390367" y="1775540"/>
                  </a:lnTo>
                  <a:lnTo>
                    <a:pt x="355422" y="1747680"/>
                  </a:lnTo>
                  <a:lnTo>
                    <a:pt x="321790" y="1718298"/>
                  </a:lnTo>
                  <a:lnTo>
                    <a:pt x="289523" y="1687448"/>
                  </a:lnTo>
                  <a:lnTo>
                    <a:pt x="258672" y="1655182"/>
                  </a:lnTo>
                  <a:lnTo>
                    <a:pt x="229290" y="1621550"/>
                  </a:lnTo>
                  <a:lnTo>
                    <a:pt x="201429" y="1586605"/>
                  </a:lnTo>
                  <a:lnTo>
                    <a:pt x="175139" y="1550398"/>
                  </a:lnTo>
                  <a:lnTo>
                    <a:pt x="150474" y="1512981"/>
                  </a:lnTo>
                  <a:lnTo>
                    <a:pt x="127484" y="1474407"/>
                  </a:lnTo>
                  <a:lnTo>
                    <a:pt x="106222" y="1434726"/>
                  </a:lnTo>
                  <a:lnTo>
                    <a:pt x="86738" y="1393991"/>
                  </a:lnTo>
                  <a:lnTo>
                    <a:pt x="69086" y="1352253"/>
                  </a:lnTo>
                  <a:lnTo>
                    <a:pt x="53317" y="1309565"/>
                  </a:lnTo>
                  <a:lnTo>
                    <a:pt x="39482" y="1265977"/>
                  </a:lnTo>
                  <a:lnTo>
                    <a:pt x="27634" y="1221541"/>
                  </a:lnTo>
                  <a:lnTo>
                    <a:pt x="17823" y="1176310"/>
                  </a:lnTo>
                  <a:lnTo>
                    <a:pt x="10103" y="1130336"/>
                  </a:lnTo>
                  <a:lnTo>
                    <a:pt x="4525" y="1083669"/>
                  </a:lnTo>
                  <a:lnTo>
                    <a:pt x="1139" y="1036362"/>
                  </a:lnTo>
                  <a:lnTo>
                    <a:pt x="0" y="988466"/>
                  </a:lnTo>
                  <a:lnTo>
                    <a:pt x="1139" y="940573"/>
                  </a:lnTo>
                  <a:lnTo>
                    <a:pt x="4525" y="893268"/>
                  </a:lnTo>
                  <a:lnTo>
                    <a:pt x="10103" y="846603"/>
                  </a:lnTo>
                  <a:lnTo>
                    <a:pt x="17823" y="800631"/>
                  </a:lnTo>
                  <a:lnTo>
                    <a:pt x="27634" y="755402"/>
                  </a:lnTo>
                  <a:lnTo>
                    <a:pt x="39482" y="710968"/>
                  </a:lnTo>
                  <a:lnTo>
                    <a:pt x="53317" y="667382"/>
                  </a:lnTo>
                  <a:lnTo>
                    <a:pt x="69086" y="624695"/>
                  </a:lnTo>
                  <a:lnTo>
                    <a:pt x="86738" y="582959"/>
                  </a:lnTo>
                  <a:lnTo>
                    <a:pt x="106222" y="542225"/>
                  </a:lnTo>
                  <a:lnTo>
                    <a:pt x="127484" y="502546"/>
                  </a:lnTo>
                  <a:lnTo>
                    <a:pt x="150474" y="463972"/>
                  </a:lnTo>
                  <a:lnTo>
                    <a:pt x="175139" y="426557"/>
                  </a:lnTo>
                  <a:lnTo>
                    <a:pt x="201429" y="390351"/>
                  </a:lnTo>
                  <a:lnTo>
                    <a:pt x="229290" y="355407"/>
                  </a:lnTo>
                  <a:lnTo>
                    <a:pt x="258672" y="321776"/>
                  </a:lnTo>
                  <a:lnTo>
                    <a:pt x="289523" y="289510"/>
                  </a:lnTo>
                  <a:lnTo>
                    <a:pt x="321790" y="258661"/>
                  </a:lnTo>
                  <a:lnTo>
                    <a:pt x="355422" y="229280"/>
                  </a:lnTo>
                  <a:lnTo>
                    <a:pt x="390367" y="201419"/>
                  </a:lnTo>
                  <a:lnTo>
                    <a:pt x="426574" y="175131"/>
                  </a:lnTo>
                  <a:lnTo>
                    <a:pt x="463991" y="150467"/>
                  </a:lnTo>
                  <a:lnTo>
                    <a:pt x="502565" y="127478"/>
                  </a:lnTo>
                  <a:lnTo>
                    <a:pt x="542245" y="106216"/>
                  </a:lnTo>
                  <a:lnTo>
                    <a:pt x="582980" y="86734"/>
                  </a:lnTo>
                  <a:lnTo>
                    <a:pt x="624717" y="69083"/>
                  </a:lnTo>
                  <a:lnTo>
                    <a:pt x="667406" y="53314"/>
                  </a:lnTo>
                  <a:lnTo>
                    <a:pt x="710993" y="39480"/>
                  </a:lnTo>
                  <a:lnTo>
                    <a:pt x="755427" y="27632"/>
                  </a:lnTo>
                  <a:lnTo>
                    <a:pt x="800656" y="17823"/>
                  </a:lnTo>
                  <a:lnTo>
                    <a:pt x="846630" y="10103"/>
                  </a:lnTo>
                  <a:lnTo>
                    <a:pt x="893295" y="4524"/>
                  </a:lnTo>
                  <a:lnTo>
                    <a:pt x="940600" y="1139"/>
                  </a:lnTo>
                  <a:lnTo>
                    <a:pt x="988490" y="0"/>
                  </a:lnTo>
                  <a:lnTo>
                    <a:pt x="1036387" y="1139"/>
                  </a:lnTo>
                  <a:lnTo>
                    <a:pt x="1083692" y="4524"/>
                  </a:lnTo>
                  <a:lnTo>
                    <a:pt x="1130357" y="10103"/>
                  </a:lnTo>
                  <a:lnTo>
                    <a:pt x="1176330" y="17823"/>
                  </a:lnTo>
                  <a:lnTo>
                    <a:pt x="1221560" y="27632"/>
                  </a:lnTo>
                  <a:lnTo>
                    <a:pt x="1265994" y="39480"/>
                  </a:lnTo>
                  <a:lnTo>
                    <a:pt x="1309581" y="53314"/>
                  </a:lnTo>
                  <a:lnTo>
                    <a:pt x="1352269" y="69083"/>
                  </a:lnTo>
                  <a:lnTo>
                    <a:pt x="1394007" y="86734"/>
                  </a:lnTo>
                  <a:lnTo>
                    <a:pt x="1434742" y="106216"/>
                  </a:lnTo>
                  <a:lnTo>
                    <a:pt x="1474422" y="127478"/>
                  </a:lnTo>
                  <a:lnTo>
                    <a:pt x="1512997" y="150467"/>
                  </a:lnTo>
                  <a:lnTo>
                    <a:pt x="1550413" y="175131"/>
                  </a:lnTo>
                  <a:lnTo>
                    <a:pt x="1586620" y="201419"/>
                  </a:lnTo>
                  <a:lnTo>
                    <a:pt x="1621566" y="229280"/>
                  </a:lnTo>
                  <a:lnTo>
                    <a:pt x="1655198" y="258661"/>
                  </a:lnTo>
                  <a:lnTo>
                    <a:pt x="1687466" y="289510"/>
                  </a:lnTo>
                  <a:lnTo>
                    <a:pt x="1718316" y="321776"/>
                  </a:lnTo>
                  <a:lnTo>
                    <a:pt x="1747698" y="355407"/>
                  </a:lnTo>
                  <a:lnTo>
                    <a:pt x="1775560" y="390351"/>
                  </a:lnTo>
                  <a:lnTo>
                    <a:pt x="1801849" y="426557"/>
                  </a:lnTo>
                  <a:lnTo>
                    <a:pt x="1826515" y="463972"/>
                  </a:lnTo>
                  <a:lnTo>
                    <a:pt x="1849505" y="502546"/>
                  </a:lnTo>
                  <a:lnTo>
                    <a:pt x="1870767" y="542225"/>
                  </a:lnTo>
                  <a:lnTo>
                    <a:pt x="1890251" y="582959"/>
                  </a:lnTo>
                  <a:lnTo>
                    <a:pt x="1907903" y="624695"/>
                  </a:lnTo>
                  <a:lnTo>
                    <a:pt x="1923672" y="667382"/>
                  </a:lnTo>
                  <a:lnTo>
                    <a:pt x="1937507" y="710968"/>
                  </a:lnTo>
                  <a:lnTo>
                    <a:pt x="1949356" y="755402"/>
                  </a:lnTo>
                  <a:lnTo>
                    <a:pt x="1959166" y="800631"/>
                  </a:lnTo>
                  <a:lnTo>
                    <a:pt x="1966886" y="846603"/>
                  </a:lnTo>
                  <a:lnTo>
                    <a:pt x="1972465" y="893268"/>
                  </a:lnTo>
                  <a:lnTo>
                    <a:pt x="1975850" y="940573"/>
                  </a:lnTo>
                  <a:lnTo>
                    <a:pt x="1976990" y="988465"/>
                  </a:lnTo>
                  <a:lnTo>
                    <a:pt x="1975850" y="1036362"/>
                  </a:lnTo>
                  <a:lnTo>
                    <a:pt x="1972465" y="1083669"/>
                  </a:lnTo>
                  <a:lnTo>
                    <a:pt x="1966886" y="1130336"/>
                  </a:lnTo>
                  <a:lnTo>
                    <a:pt x="1959166" y="1176310"/>
                  </a:lnTo>
                  <a:lnTo>
                    <a:pt x="1949356" y="1221541"/>
                  </a:lnTo>
                  <a:lnTo>
                    <a:pt x="1937507" y="1265977"/>
                  </a:lnTo>
                  <a:lnTo>
                    <a:pt x="1923672" y="1309565"/>
                  </a:lnTo>
                  <a:lnTo>
                    <a:pt x="1907903" y="1352253"/>
                  </a:lnTo>
                  <a:lnTo>
                    <a:pt x="1890251" y="1393991"/>
                  </a:lnTo>
                  <a:lnTo>
                    <a:pt x="1870767" y="1434726"/>
                  </a:lnTo>
                  <a:lnTo>
                    <a:pt x="1849505" y="1474407"/>
                  </a:lnTo>
                  <a:lnTo>
                    <a:pt x="1826515" y="1512981"/>
                  </a:lnTo>
                  <a:lnTo>
                    <a:pt x="1801849" y="1550398"/>
                  </a:lnTo>
                  <a:lnTo>
                    <a:pt x="1775560" y="1586605"/>
                  </a:lnTo>
                  <a:lnTo>
                    <a:pt x="1747698" y="1621550"/>
                  </a:lnTo>
                  <a:lnTo>
                    <a:pt x="1718316" y="1655182"/>
                  </a:lnTo>
                  <a:lnTo>
                    <a:pt x="1687466" y="1687448"/>
                  </a:lnTo>
                  <a:lnTo>
                    <a:pt x="1655198" y="1718298"/>
                  </a:lnTo>
                  <a:lnTo>
                    <a:pt x="1621566" y="1747680"/>
                  </a:lnTo>
                  <a:lnTo>
                    <a:pt x="1586620" y="1775540"/>
                  </a:lnTo>
                  <a:lnTo>
                    <a:pt x="1550413" y="1801829"/>
                  </a:lnTo>
                  <a:lnTo>
                    <a:pt x="1512997" y="1826494"/>
                  </a:lnTo>
                  <a:lnTo>
                    <a:pt x="1474422" y="1849483"/>
                  </a:lnTo>
                  <a:lnTo>
                    <a:pt x="1434742" y="1870745"/>
                  </a:lnTo>
                  <a:lnTo>
                    <a:pt x="1394007" y="1890227"/>
                  </a:lnTo>
                  <a:lnTo>
                    <a:pt x="1352269" y="1907879"/>
                  </a:lnTo>
                  <a:lnTo>
                    <a:pt x="1309581" y="1923648"/>
                  </a:lnTo>
                  <a:lnTo>
                    <a:pt x="1265994" y="1937482"/>
                  </a:lnTo>
                  <a:lnTo>
                    <a:pt x="1221560" y="1949330"/>
                  </a:lnTo>
                  <a:lnTo>
                    <a:pt x="1176330" y="1959139"/>
                  </a:lnTo>
                  <a:lnTo>
                    <a:pt x="1130357" y="1966859"/>
                  </a:lnTo>
                  <a:lnTo>
                    <a:pt x="1083692" y="1972438"/>
                  </a:lnTo>
                  <a:lnTo>
                    <a:pt x="1036387" y="1975823"/>
                  </a:lnTo>
                  <a:lnTo>
                    <a:pt x="988493" y="1976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101801" y="6233117"/>
            <a:ext cx="1271905" cy="623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390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0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749" sz="5850" spc="-154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1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07042" y="6909366"/>
            <a:ext cx="1261745" cy="623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900" spc="-37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53435" y="6070525"/>
            <a:ext cx="1851025" cy="16630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3820">
              <a:lnSpc>
                <a:spcPct val="116799"/>
              </a:lnSpc>
              <a:spcBef>
                <a:spcPts val="95"/>
              </a:spcBef>
            </a:pPr>
            <a:r>
              <a:rPr dirty="0" sz="460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220">
                <a:solidFill>
                  <a:srgbClr val="FFFFFF"/>
                </a:solidFill>
                <a:latin typeface="Arial"/>
                <a:cs typeface="Arial"/>
              </a:rPr>
              <a:t>12.50%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84675" y="3768989"/>
            <a:ext cx="1306195" cy="6756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250" spc="-550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286880" y="3254490"/>
            <a:ext cx="4465320" cy="159512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dirty="0" sz="4450" spc="-204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90">
                <a:solidFill>
                  <a:srgbClr val="FFFFFF"/>
                </a:solidFill>
                <a:latin typeface="Arial"/>
                <a:cs typeface="Arial"/>
              </a:rPr>
              <a:t>0.381</a:t>
            </a:r>
            <a:r>
              <a:rPr dirty="0" sz="4450" spc="-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pc="-7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pc="-420">
                <a:solidFill>
                  <a:srgbClr val="FFFFFF"/>
                </a:solidFill>
                <a:latin typeface="Verdana"/>
                <a:cs typeface="Verdana"/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7830" y="3713233"/>
            <a:ext cx="4979035" cy="772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900" spc="-10">
                <a:solidFill>
                  <a:srgbClr val="43B4BD"/>
                </a:solidFill>
                <a:latin typeface="Verdana"/>
                <a:cs typeface="Verdana"/>
              </a:rPr>
              <a:t>Shape</a:t>
            </a:r>
            <a:r>
              <a:rPr dirty="0" sz="4900" spc="-45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9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9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007" y="3732886"/>
            <a:ext cx="143925" cy="1439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007" y="4352875"/>
            <a:ext cx="143925" cy="1439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531586" y="3399120"/>
            <a:ext cx="3576954" cy="1265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90"/>
              </a:spcBef>
            </a:pPr>
            <a:r>
              <a:rPr dirty="0" sz="3450" spc="-30">
                <a:latin typeface="Verdana"/>
                <a:cs typeface="Verdana"/>
              </a:rPr>
              <a:t>Strip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 spc="145">
                <a:latin typeface="Verdana"/>
                <a:cs typeface="Verdana"/>
              </a:rPr>
              <a:t>Mochi </a:t>
            </a:r>
            <a:r>
              <a:rPr dirty="0" sz="3450">
                <a:latin typeface="Verdana"/>
                <a:cs typeface="Verdana"/>
              </a:rPr>
              <a:t>Spherical</a:t>
            </a:r>
            <a:r>
              <a:rPr dirty="0" sz="3450" spc="-135">
                <a:latin typeface="Verdana"/>
                <a:cs typeface="Verdana"/>
              </a:rPr>
              <a:t> </a:t>
            </a:r>
            <a:r>
              <a:rPr dirty="0" sz="3450" spc="145">
                <a:latin typeface="Verdana"/>
                <a:cs typeface="Verdana"/>
              </a:rPr>
              <a:t>Mochi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49940" y="6551469"/>
            <a:ext cx="3716020" cy="1391920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marL="561975" marR="5080" indent="-549910">
              <a:lnSpc>
                <a:spcPts val="4870"/>
              </a:lnSpc>
              <a:spcBef>
                <a:spcPts val="1105"/>
              </a:spcBef>
            </a:pPr>
            <a:r>
              <a:rPr dirty="0" sz="49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4900">
              <a:latin typeface="Verdana"/>
              <a:cs typeface="Verdana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2430" y="6570574"/>
            <a:ext cx="143925" cy="1439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2430" y="7190562"/>
            <a:ext cx="143925" cy="14392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92430" y="7810551"/>
            <a:ext cx="143925" cy="14392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834009" y="6236808"/>
            <a:ext cx="2963545" cy="1885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90"/>
              </a:spcBef>
            </a:pPr>
            <a:r>
              <a:rPr dirty="0" sz="3450" spc="8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45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50" spc="-20">
                <a:solidFill>
                  <a:srgbClr val="FFFFFF"/>
                </a:solidFill>
                <a:latin typeface="Verdana"/>
                <a:cs typeface="Verdana"/>
              </a:rPr>
              <a:t>Sales </a:t>
            </a:r>
            <a:r>
              <a:rPr dirty="0" sz="3450" spc="-10">
                <a:solidFill>
                  <a:srgbClr val="FFFFFF"/>
                </a:solidFill>
                <a:latin typeface="Verdana"/>
                <a:cs typeface="Verdana"/>
              </a:rPr>
              <a:t>Supermarket Retails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6000" spc="-5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14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20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3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6000" spc="-5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180">
                <a:solidFill>
                  <a:srgbClr val="FFFFFF"/>
                </a:solidFill>
                <a:latin typeface="Verdana"/>
                <a:cs typeface="Verdana"/>
              </a:rPr>
              <a:t>SEGMENTS</a:t>
            </a:r>
            <a:r>
              <a:rPr dirty="0" sz="6000" spc="-5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33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311744" y="9983703"/>
            <a:ext cx="666115" cy="205740"/>
          </a:xfrm>
          <a:custGeom>
            <a:avLst/>
            <a:gdLst/>
            <a:ahLst/>
            <a:cxnLst/>
            <a:rect l="l" t="t" r="r" b="b"/>
            <a:pathLst>
              <a:path w="666115" h="205740">
                <a:moveTo>
                  <a:pt x="454710" y="205331"/>
                </a:moveTo>
                <a:lnTo>
                  <a:pt x="413622" y="199476"/>
                </a:lnTo>
                <a:lnTo>
                  <a:pt x="369481" y="177564"/>
                </a:lnTo>
                <a:lnTo>
                  <a:pt x="329754" y="151201"/>
                </a:lnTo>
                <a:lnTo>
                  <a:pt x="296856" y="134548"/>
                </a:lnTo>
                <a:lnTo>
                  <a:pt x="260101" y="124510"/>
                </a:lnTo>
                <a:lnTo>
                  <a:pt x="208806" y="117995"/>
                </a:lnTo>
                <a:lnTo>
                  <a:pt x="163453" y="113823"/>
                </a:lnTo>
                <a:lnTo>
                  <a:pt x="123523" y="112585"/>
                </a:lnTo>
                <a:lnTo>
                  <a:pt x="83780" y="117051"/>
                </a:lnTo>
                <a:lnTo>
                  <a:pt x="38990" y="129995"/>
                </a:lnTo>
                <a:lnTo>
                  <a:pt x="50612" y="101723"/>
                </a:lnTo>
                <a:lnTo>
                  <a:pt x="46488" y="75354"/>
                </a:lnTo>
                <a:lnTo>
                  <a:pt x="28867" y="54984"/>
                </a:lnTo>
                <a:lnTo>
                  <a:pt x="0" y="44712"/>
                </a:lnTo>
                <a:lnTo>
                  <a:pt x="7826" y="16010"/>
                </a:lnTo>
                <a:lnTo>
                  <a:pt x="34116" y="6446"/>
                </a:lnTo>
                <a:lnTo>
                  <a:pt x="66057" y="4836"/>
                </a:lnTo>
                <a:lnTo>
                  <a:pt x="90834" y="0"/>
                </a:lnTo>
                <a:lnTo>
                  <a:pt x="110115" y="142"/>
                </a:lnTo>
                <a:lnTo>
                  <a:pt x="114458" y="3417"/>
                </a:lnTo>
                <a:lnTo>
                  <a:pt x="151208" y="6591"/>
                </a:lnTo>
                <a:lnTo>
                  <a:pt x="170815" y="11713"/>
                </a:lnTo>
                <a:lnTo>
                  <a:pt x="185546" y="20954"/>
                </a:lnTo>
                <a:lnTo>
                  <a:pt x="212008" y="44257"/>
                </a:lnTo>
                <a:lnTo>
                  <a:pt x="226658" y="54140"/>
                </a:lnTo>
                <a:lnTo>
                  <a:pt x="262732" y="68330"/>
                </a:lnTo>
                <a:lnTo>
                  <a:pt x="293838" y="71550"/>
                </a:lnTo>
                <a:lnTo>
                  <a:pt x="324811" y="67780"/>
                </a:lnTo>
                <a:lnTo>
                  <a:pt x="360483" y="60997"/>
                </a:lnTo>
                <a:lnTo>
                  <a:pt x="400656" y="58337"/>
                </a:lnTo>
                <a:lnTo>
                  <a:pt x="434965" y="65211"/>
                </a:lnTo>
                <a:lnTo>
                  <a:pt x="469380" y="79800"/>
                </a:lnTo>
                <a:lnTo>
                  <a:pt x="509875" y="100281"/>
                </a:lnTo>
                <a:lnTo>
                  <a:pt x="544447" y="112540"/>
                </a:lnTo>
                <a:lnTo>
                  <a:pt x="588606" y="124852"/>
                </a:lnTo>
                <a:lnTo>
                  <a:pt x="629819" y="139093"/>
                </a:lnTo>
                <a:lnTo>
                  <a:pt x="655554" y="157137"/>
                </a:lnTo>
                <a:lnTo>
                  <a:pt x="665867" y="188418"/>
                </a:lnTo>
                <a:lnTo>
                  <a:pt x="647428" y="201027"/>
                </a:lnTo>
                <a:lnTo>
                  <a:pt x="612549" y="201939"/>
                </a:lnTo>
                <a:lnTo>
                  <a:pt x="573544" y="198127"/>
                </a:lnTo>
                <a:lnTo>
                  <a:pt x="542724" y="196564"/>
                </a:lnTo>
                <a:lnTo>
                  <a:pt x="496494" y="202052"/>
                </a:lnTo>
                <a:lnTo>
                  <a:pt x="454710" y="2053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53947" y="1357156"/>
            <a:ext cx="12830175" cy="8882380"/>
            <a:chOff x="53947" y="1357156"/>
            <a:chExt cx="12830175" cy="8882380"/>
          </a:xfrm>
        </p:grpSpPr>
        <p:sp>
          <p:nvSpPr>
            <p:cNvPr id="5" name="object 5" descr=""/>
            <p:cNvSpPr/>
            <p:nvPr/>
          </p:nvSpPr>
          <p:spPr>
            <a:xfrm>
              <a:off x="8280549" y="9495003"/>
              <a:ext cx="782955" cy="744855"/>
            </a:xfrm>
            <a:custGeom>
              <a:avLst/>
              <a:gdLst/>
              <a:ahLst/>
              <a:cxnLst/>
              <a:rect l="l" t="t" r="r" b="b"/>
              <a:pathLst>
                <a:path w="782954" h="744854">
                  <a:moveTo>
                    <a:pt x="782951" y="744405"/>
                  </a:moveTo>
                  <a:lnTo>
                    <a:pt x="764561" y="720279"/>
                  </a:lnTo>
                  <a:lnTo>
                    <a:pt x="715307" y="693675"/>
                  </a:lnTo>
                  <a:lnTo>
                    <a:pt x="659171" y="668008"/>
                  </a:lnTo>
                  <a:lnTo>
                    <a:pt x="620134" y="646694"/>
                  </a:lnTo>
                  <a:lnTo>
                    <a:pt x="602449" y="683527"/>
                  </a:lnTo>
                  <a:lnTo>
                    <a:pt x="579758" y="699284"/>
                  </a:lnTo>
                  <a:lnTo>
                    <a:pt x="557022" y="698237"/>
                  </a:lnTo>
                  <a:lnTo>
                    <a:pt x="539202" y="684655"/>
                  </a:lnTo>
                  <a:lnTo>
                    <a:pt x="531261" y="662810"/>
                  </a:lnTo>
                  <a:lnTo>
                    <a:pt x="538160" y="636971"/>
                  </a:lnTo>
                  <a:lnTo>
                    <a:pt x="564862" y="611410"/>
                  </a:lnTo>
                  <a:lnTo>
                    <a:pt x="587809" y="604854"/>
                  </a:lnTo>
                  <a:lnTo>
                    <a:pt x="628188" y="612153"/>
                  </a:lnTo>
                  <a:lnTo>
                    <a:pt x="643985" y="607124"/>
                  </a:lnTo>
                  <a:lnTo>
                    <a:pt x="655203" y="587915"/>
                  </a:lnTo>
                  <a:lnTo>
                    <a:pt x="654143" y="567019"/>
                  </a:lnTo>
                  <a:lnTo>
                    <a:pt x="643684" y="549390"/>
                  </a:lnTo>
                  <a:lnTo>
                    <a:pt x="626704" y="539984"/>
                  </a:lnTo>
                  <a:lnTo>
                    <a:pt x="622245" y="522420"/>
                  </a:lnTo>
                  <a:lnTo>
                    <a:pt x="604852" y="470129"/>
                  </a:lnTo>
                  <a:lnTo>
                    <a:pt x="575879" y="467022"/>
                  </a:lnTo>
                  <a:lnTo>
                    <a:pt x="553454" y="454701"/>
                  </a:lnTo>
                  <a:lnTo>
                    <a:pt x="512874" y="416560"/>
                  </a:lnTo>
                  <a:lnTo>
                    <a:pt x="482609" y="391699"/>
                  </a:lnTo>
                  <a:lnTo>
                    <a:pt x="433059" y="370638"/>
                  </a:lnTo>
                  <a:lnTo>
                    <a:pt x="349711" y="356183"/>
                  </a:lnTo>
                  <a:lnTo>
                    <a:pt x="337203" y="350991"/>
                  </a:lnTo>
                  <a:lnTo>
                    <a:pt x="325242" y="339119"/>
                  </a:lnTo>
                  <a:lnTo>
                    <a:pt x="313905" y="312642"/>
                  </a:lnTo>
                  <a:lnTo>
                    <a:pt x="303068" y="299564"/>
                  </a:lnTo>
                  <a:lnTo>
                    <a:pt x="278356" y="286424"/>
                  </a:lnTo>
                  <a:lnTo>
                    <a:pt x="251902" y="278761"/>
                  </a:lnTo>
                  <a:lnTo>
                    <a:pt x="227109" y="268286"/>
                  </a:lnTo>
                  <a:lnTo>
                    <a:pt x="207377" y="246709"/>
                  </a:lnTo>
                  <a:lnTo>
                    <a:pt x="197023" y="272938"/>
                  </a:lnTo>
                  <a:lnTo>
                    <a:pt x="181634" y="294332"/>
                  </a:lnTo>
                  <a:lnTo>
                    <a:pt x="160942" y="304986"/>
                  </a:lnTo>
                  <a:lnTo>
                    <a:pt x="134681" y="298993"/>
                  </a:lnTo>
                  <a:lnTo>
                    <a:pt x="153693" y="264322"/>
                  </a:lnTo>
                  <a:lnTo>
                    <a:pt x="144598" y="246567"/>
                  </a:lnTo>
                  <a:lnTo>
                    <a:pt x="95696" y="227028"/>
                  </a:lnTo>
                  <a:lnTo>
                    <a:pt x="82694" y="207853"/>
                  </a:lnTo>
                  <a:lnTo>
                    <a:pt x="119361" y="211599"/>
                  </a:lnTo>
                  <a:lnTo>
                    <a:pt x="158800" y="210603"/>
                  </a:lnTo>
                  <a:lnTo>
                    <a:pt x="237799" y="205853"/>
                  </a:lnTo>
                  <a:lnTo>
                    <a:pt x="237156" y="190537"/>
                  </a:lnTo>
                  <a:lnTo>
                    <a:pt x="231372" y="142284"/>
                  </a:lnTo>
                  <a:lnTo>
                    <a:pt x="190701" y="143706"/>
                  </a:lnTo>
                  <a:lnTo>
                    <a:pt x="151302" y="153873"/>
                  </a:lnTo>
                  <a:lnTo>
                    <a:pt x="113054" y="161389"/>
                  </a:lnTo>
                  <a:lnTo>
                    <a:pt x="75838" y="154855"/>
                  </a:lnTo>
                  <a:lnTo>
                    <a:pt x="80348" y="136177"/>
                  </a:lnTo>
                  <a:lnTo>
                    <a:pt x="81926" y="116000"/>
                  </a:lnTo>
                  <a:lnTo>
                    <a:pt x="79996" y="95715"/>
                  </a:lnTo>
                  <a:lnTo>
                    <a:pt x="73981" y="76715"/>
                  </a:lnTo>
                  <a:lnTo>
                    <a:pt x="54509" y="77702"/>
                  </a:lnTo>
                  <a:lnTo>
                    <a:pt x="35169" y="76358"/>
                  </a:lnTo>
                  <a:lnTo>
                    <a:pt x="16741" y="71693"/>
                  </a:lnTo>
                  <a:lnTo>
                    <a:pt x="0" y="62716"/>
                  </a:lnTo>
                  <a:lnTo>
                    <a:pt x="34297" y="35811"/>
                  </a:lnTo>
                  <a:lnTo>
                    <a:pt x="75785" y="10539"/>
                  </a:lnTo>
                  <a:lnTo>
                    <a:pt x="119441" y="0"/>
                  </a:lnTo>
                  <a:lnTo>
                    <a:pt x="160246" y="17289"/>
                  </a:lnTo>
                  <a:lnTo>
                    <a:pt x="201625" y="3853"/>
                  </a:lnTo>
                  <a:lnTo>
                    <a:pt x="245620" y="32820"/>
                  </a:lnTo>
                  <a:lnTo>
                    <a:pt x="258484" y="102346"/>
                  </a:lnTo>
                  <a:lnTo>
                    <a:pt x="260949" y="139608"/>
                  </a:lnTo>
                  <a:lnTo>
                    <a:pt x="264881" y="171758"/>
                  </a:lnTo>
                  <a:lnTo>
                    <a:pt x="273361" y="193711"/>
                  </a:lnTo>
                  <a:lnTo>
                    <a:pt x="305456" y="224453"/>
                  </a:lnTo>
                  <a:lnTo>
                    <a:pt x="336014" y="234513"/>
                  </a:lnTo>
                  <a:lnTo>
                    <a:pt x="365790" y="229031"/>
                  </a:lnTo>
                  <a:lnTo>
                    <a:pt x="395539" y="213144"/>
                  </a:lnTo>
                  <a:lnTo>
                    <a:pt x="457972" y="170704"/>
                  </a:lnTo>
                  <a:lnTo>
                    <a:pt x="492165" y="154427"/>
                  </a:lnTo>
                  <a:lnTo>
                    <a:pt x="485511" y="124447"/>
                  </a:lnTo>
                  <a:lnTo>
                    <a:pt x="511529" y="107647"/>
                  </a:lnTo>
                  <a:lnTo>
                    <a:pt x="554872" y="101879"/>
                  </a:lnTo>
                  <a:lnTo>
                    <a:pt x="600189" y="104998"/>
                  </a:lnTo>
                  <a:lnTo>
                    <a:pt x="632131" y="114857"/>
                  </a:lnTo>
                  <a:lnTo>
                    <a:pt x="668243" y="141887"/>
                  </a:lnTo>
                  <a:lnTo>
                    <a:pt x="702935" y="171355"/>
                  </a:lnTo>
                  <a:lnTo>
                    <a:pt x="738217" y="195573"/>
                  </a:lnTo>
                  <a:lnTo>
                    <a:pt x="776096" y="206853"/>
                  </a:lnTo>
                  <a:lnTo>
                    <a:pt x="782951" y="7444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47" y="1357156"/>
              <a:ext cx="12829907" cy="859326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5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195">
                <a:solidFill>
                  <a:srgbClr val="FFFFFF"/>
                </a:solidFill>
                <a:latin typeface="Verdana"/>
                <a:cs typeface="Verdana"/>
              </a:rPr>
              <a:t>Mochi</a:t>
            </a:r>
            <a:r>
              <a:rPr dirty="0" sz="5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5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5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5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1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5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-2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689670" y="4786859"/>
            <a:ext cx="4892675" cy="214947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557655" marR="5080" indent="-1545590">
              <a:lnSpc>
                <a:spcPts val="8330"/>
              </a:lnSpc>
              <a:spcBef>
                <a:spcPts val="265"/>
              </a:spcBef>
            </a:pPr>
            <a:r>
              <a:rPr dirty="0" sz="7000" spc="-180">
                <a:latin typeface="Verdana"/>
                <a:cs typeface="Verdana"/>
              </a:rPr>
              <a:t>Asia</a:t>
            </a:r>
            <a:r>
              <a:rPr dirty="0" sz="7000" spc="-715">
                <a:latin typeface="Verdana"/>
                <a:cs typeface="Verdana"/>
              </a:rPr>
              <a:t> </a:t>
            </a:r>
            <a:r>
              <a:rPr dirty="0" sz="7000" spc="55">
                <a:latin typeface="Verdana"/>
                <a:cs typeface="Verdana"/>
              </a:rPr>
              <a:t>Pacific </a:t>
            </a:r>
            <a:r>
              <a:rPr dirty="0" sz="7000" spc="-865">
                <a:latin typeface="Verdana"/>
                <a:cs typeface="Verdana"/>
              </a:rPr>
              <a:t>42%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301147" y="1924785"/>
            <a:ext cx="9686290" cy="3082925"/>
            <a:chOff x="4301147" y="1924785"/>
            <a:chExt cx="9686290" cy="3082925"/>
          </a:xfrm>
        </p:grpSpPr>
        <p:sp>
          <p:nvSpPr>
            <p:cNvPr id="4" name="object 4" descr=""/>
            <p:cNvSpPr/>
            <p:nvPr/>
          </p:nvSpPr>
          <p:spPr>
            <a:xfrm>
              <a:off x="6336304" y="2087105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5">
                  <a:moveTo>
                    <a:pt x="7511521" y="2819777"/>
                  </a:moveTo>
                  <a:lnTo>
                    <a:pt x="139049" y="2819777"/>
                  </a:lnTo>
                  <a:lnTo>
                    <a:pt x="95163" y="2812672"/>
                  </a:lnTo>
                  <a:lnTo>
                    <a:pt x="57001" y="2792900"/>
                  </a:lnTo>
                  <a:lnTo>
                    <a:pt x="26876" y="2762776"/>
                  </a:lnTo>
                  <a:lnTo>
                    <a:pt x="7104" y="2724613"/>
                  </a:lnTo>
                  <a:lnTo>
                    <a:pt x="0" y="2680728"/>
                  </a:lnTo>
                  <a:lnTo>
                    <a:pt x="0" y="139039"/>
                  </a:lnTo>
                  <a:lnTo>
                    <a:pt x="7104" y="95160"/>
                  </a:lnTo>
                  <a:lnTo>
                    <a:pt x="26876" y="57000"/>
                  </a:lnTo>
                  <a:lnTo>
                    <a:pt x="57001" y="26877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7511521" y="0"/>
                  </a:lnTo>
                  <a:lnTo>
                    <a:pt x="7555392" y="7105"/>
                  </a:lnTo>
                  <a:lnTo>
                    <a:pt x="7593545" y="26877"/>
                  </a:lnTo>
                  <a:lnTo>
                    <a:pt x="7623665" y="57000"/>
                  </a:lnTo>
                  <a:lnTo>
                    <a:pt x="7643435" y="95160"/>
                  </a:lnTo>
                  <a:lnTo>
                    <a:pt x="7650540" y="139039"/>
                  </a:lnTo>
                  <a:lnTo>
                    <a:pt x="7650540" y="2680728"/>
                  </a:lnTo>
                  <a:lnTo>
                    <a:pt x="7643435" y="2724613"/>
                  </a:lnTo>
                  <a:lnTo>
                    <a:pt x="7623665" y="2762776"/>
                  </a:lnTo>
                  <a:lnTo>
                    <a:pt x="7593545" y="2792900"/>
                  </a:lnTo>
                  <a:lnTo>
                    <a:pt x="7555392" y="2812672"/>
                  </a:lnTo>
                  <a:lnTo>
                    <a:pt x="7511521" y="2819777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22431" y="1924785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17"/>
                  </a:moveTo>
                  <a:lnTo>
                    <a:pt x="139049" y="3082317"/>
                  </a:lnTo>
                  <a:lnTo>
                    <a:pt x="95163" y="3075212"/>
                  </a:lnTo>
                  <a:lnTo>
                    <a:pt x="57001" y="3055442"/>
                  </a:lnTo>
                  <a:lnTo>
                    <a:pt x="26876" y="3025322"/>
                  </a:lnTo>
                  <a:lnTo>
                    <a:pt x="7104" y="2987168"/>
                  </a:lnTo>
                  <a:lnTo>
                    <a:pt x="0" y="2943298"/>
                  </a:lnTo>
                  <a:lnTo>
                    <a:pt x="0" y="139042"/>
                  </a:lnTo>
                  <a:lnTo>
                    <a:pt x="7104" y="95163"/>
                  </a:lnTo>
                  <a:lnTo>
                    <a:pt x="26876" y="57002"/>
                  </a:lnTo>
                  <a:lnTo>
                    <a:pt x="57001" y="26878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8225363" y="0"/>
                  </a:lnTo>
                  <a:lnTo>
                    <a:pt x="8269248" y="7105"/>
                  </a:lnTo>
                  <a:lnTo>
                    <a:pt x="8307411" y="26878"/>
                  </a:lnTo>
                  <a:lnTo>
                    <a:pt x="8337535" y="57002"/>
                  </a:lnTo>
                  <a:lnTo>
                    <a:pt x="8357307" y="95163"/>
                  </a:lnTo>
                  <a:lnTo>
                    <a:pt x="8364412" y="139042"/>
                  </a:lnTo>
                  <a:lnTo>
                    <a:pt x="8364412" y="2943298"/>
                  </a:lnTo>
                  <a:lnTo>
                    <a:pt x="8357307" y="2987168"/>
                  </a:lnTo>
                  <a:lnTo>
                    <a:pt x="8337535" y="3025322"/>
                  </a:lnTo>
                  <a:lnTo>
                    <a:pt x="8307411" y="3055442"/>
                  </a:lnTo>
                  <a:lnTo>
                    <a:pt x="8269248" y="3075212"/>
                  </a:lnTo>
                  <a:lnTo>
                    <a:pt x="8225362" y="3082317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01147" y="2523375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20"/>
                  </a:moveTo>
                  <a:lnTo>
                    <a:pt x="2395677" y="688530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091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39" y="1947252"/>
                  </a:lnTo>
                  <a:lnTo>
                    <a:pt x="2256637" y="1947252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091"/>
                  </a:lnTo>
                  <a:lnTo>
                    <a:pt x="2395677" y="1808213"/>
                  </a:lnTo>
                  <a:lnTo>
                    <a:pt x="2395677" y="1258722"/>
                  </a:lnTo>
                  <a:lnTo>
                    <a:pt x="2889466" y="973620"/>
                  </a:lnTo>
                  <a:close/>
                </a:path>
              </a:pathLst>
            </a:custGeom>
            <a:solidFill>
              <a:srgbClr val="E0633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301147" y="5279897"/>
            <a:ext cx="9686290" cy="3082925"/>
            <a:chOff x="4301147" y="5279897"/>
            <a:chExt cx="9686290" cy="3082925"/>
          </a:xfrm>
        </p:grpSpPr>
        <p:sp>
          <p:nvSpPr>
            <p:cNvPr id="8" name="object 8" descr=""/>
            <p:cNvSpPr/>
            <p:nvPr/>
          </p:nvSpPr>
          <p:spPr>
            <a:xfrm>
              <a:off x="6336304" y="5442203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4">
                  <a:moveTo>
                    <a:pt x="7511612" y="2819781"/>
                  </a:moveTo>
                  <a:lnTo>
                    <a:pt x="138958" y="2819781"/>
                  </a:lnTo>
                  <a:lnTo>
                    <a:pt x="95163" y="2812691"/>
                  </a:lnTo>
                  <a:lnTo>
                    <a:pt x="57001" y="2792919"/>
                  </a:lnTo>
                  <a:lnTo>
                    <a:pt x="26876" y="2762794"/>
                  </a:lnTo>
                  <a:lnTo>
                    <a:pt x="7104" y="2724632"/>
                  </a:lnTo>
                  <a:lnTo>
                    <a:pt x="0" y="2680747"/>
                  </a:lnTo>
                  <a:lnTo>
                    <a:pt x="0" y="139048"/>
                  </a:lnTo>
                  <a:lnTo>
                    <a:pt x="7104" y="95163"/>
                  </a:lnTo>
                  <a:lnTo>
                    <a:pt x="26876" y="57001"/>
                  </a:lnTo>
                  <a:lnTo>
                    <a:pt x="57001" y="26876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7511522" y="0"/>
                  </a:lnTo>
                  <a:lnTo>
                    <a:pt x="7555392" y="7104"/>
                  </a:lnTo>
                  <a:lnTo>
                    <a:pt x="7593545" y="26876"/>
                  </a:lnTo>
                  <a:lnTo>
                    <a:pt x="7623665" y="57001"/>
                  </a:lnTo>
                  <a:lnTo>
                    <a:pt x="7643435" y="95163"/>
                  </a:lnTo>
                  <a:lnTo>
                    <a:pt x="7650540" y="139048"/>
                  </a:lnTo>
                  <a:lnTo>
                    <a:pt x="7650540" y="2680747"/>
                  </a:lnTo>
                  <a:lnTo>
                    <a:pt x="7643435" y="2724632"/>
                  </a:lnTo>
                  <a:lnTo>
                    <a:pt x="7623665" y="2762794"/>
                  </a:lnTo>
                  <a:lnTo>
                    <a:pt x="7593545" y="2792919"/>
                  </a:lnTo>
                  <a:lnTo>
                    <a:pt x="7555392" y="2812691"/>
                  </a:lnTo>
                  <a:lnTo>
                    <a:pt x="7511612" y="281978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622431" y="5279897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20"/>
                  </a:moveTo>
                  <a:lnTo>
                    <a:pt x="139049" y="3082320"/>
                  </a:lnTo>
                  <a:lnTo>
                    <a:pt x="95163" y="3075215"/>
                  </a:lnTo>
                  <a:lnTo>
                    <a:pt x="57001" y="3055443"/>
                  </a:lnTo>
                  <a:lnTo>
                    <a:pt x="26876" y="3025318"/>
                  </a:lnTo>
                  <a:lnTo>
                    <a:pt x="7104" y="2987156"/>
                  </a:lnTo>
                  <a:lnTo>
                    <a:pt x="0" y="2943271"/>
                  </a:lnTo>
                  <a:lnTo>
                    <a:pt x="0" y="139018"/>
                  </a:lnTo>
                  <a:lnTo>
                    <a:pt x="7104" y="95148"/>
                  </a:lnTo>
                  <a:lnTo>
                    <a:pt x="26876" y="56994"/>
                  </a:lnTo>
                  <a:lnTo>
                    <a:pt x="57001" y="26874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8225363" y="0"/>
                  </a:lnTo>
                  <a:lnTo>
                    <a:pt x="8269248" y="7104"/>
                  </a:lnTo>
                  <a:lnTo>
                    <a:pt x="8307411" y="26874"/>
                  </a:lnTo>
                  <a:lnTo>
                    <a:pt x="8337535" y="56994"/>
                  </a:lnTo>
                  <a:lnTo>
                    <a:pt x="8357307" y="95148"/>
                  </a:lnTo>
                  <a:lnTo>
                    <a:pt x="8364412" y="139018"/>
                  </a:lnTo>
                  <a:lnTo>
                    <a:pt x="8364412" y="2943271"/>
                  </a:lnTo>
                  <a:lnTo>
                    <a:pt x="8357307" y="2987156"/>
                  </a:lnTo>
                  <a:lnTo>
                    <a:pt x="8337535" y="3025318"/>
                  </a:lnTo>
                  <a:lnTo>
                    <a:pt x="8307411" y="3055443"/>
                  </a:lnTo>
                  <a:lnTo>
                    <a:pt x="8269248" y="3075215"/>
                  </a:lnTo>
                  <a:lnTo>
                    <a:pt x="8225362" y="3082320"/>
                  </a:lnTo>
                  <a:close/>
                </a:path>
              </a:pathLst>
            </a:custGeom>
            <a:solidFill>
              <a:srgbClr val="E063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01147" y="5878474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32"/>
                  </a:moveTo>
                  <a:lnTo>
                    <a:pt x="2395677" y="688543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104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26" y="1947252"/>
                  </a:lnTo>
                  <a:lnTo>
                    <a:pt x="2256650" y="1947252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104"/>
                  </a:lnTo>
                  <a:lnTo>
                    <a:pt x="2395677" y="1808213"/>
                  </a:lnTo>
                  <a:lnTo>
                    <a:pt x="2395677" y="1258735"/>
                  </a:lnTo>
                  <a:lnTo>
                    <a:pt x="2889466" y="973632"/>
                  </a:lnTo>
                  <a:close/>
                </a:path>
              </a:pathLst>
            </a:custGeom>
            <a:solidFill>
              <a:srgbClr val="87222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784226" y="3140607"/>
            <a:ext cx="1536700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328567" y="2488360"/>
            <a:ext cx="6096000" cy="1823085"/>
          </a:xfrm>
          <a:prstGeom prst="rect"/>
        </p:spPr>
        <p:txBody>
          <a:bodyPr wrap="square" lIns="0" tIns="106680" rIns="0" bIns="0" rtlCol="0" vert="horz">
            <a:spAutoFit/>
          </a:bodyPr>
          <a:lstStyle/>
          <a:p>
            <a:pPr marL="12700" marR="5080">
              <a:lnSpc>
                <a:spcPts val="4480"/>
              </a:lnSpc>
              <a:spcBef>
                <a:spcPts val="840"/>
              </a:spcBef>
            </a:pPr>
            <a:r>
              <a:rPr dirty="0" sz="43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Wellness </a:t>
            </a:r>
            <a:r>
              <a:rPr dirty="0" sz="43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Trends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3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3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3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54329" y="6583414"/>
            <a:ext cx="2196465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77917" y="5931160"/>
            <a:ext cx="6449060" cy="182308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algn="just" marL="12700" marR="5080">
              <a:lnSpc>
                <a:spcPts val="4480"/>
              </a:lnSpc>
              <a:spcBef>
                <a:spcPts val="840"/>
              </a:spcBef>
            </a:pPr>
            <a:r>
              <a:rPr dirty="0" sz="43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Competition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43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Industry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3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3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26952" y="1966306"/>
            <a:ext cx="15030450" cy="6971030"/>
          </a:xfrm>
          <a:custGeom>
            <a:avLst/>
            <a:gdLst/>
            <a:ahLst/>
            <a:cxnLst/>
            <a:rect l="l" t="t" r="r" b="b"/>
            <a:pathLst>
              <a:path w="15030450" h="6971030">
                <a:moveTo>
                  <a:pt x="14548326" y="6970520"/>
                </a:moveTo>
                <a:lnTo>
                  <a:pt x="485774" y="6970520"/>
                </a:lnTo>
                <a:lnTo>
                  <a:pt x="437762" y="6968143"/>
                </a:lnTo>
                <a:lnTo>
                  <a:pt x="390562" y="6961100"/>
                </a:lnTo>
                <a:lnTo>
                  <a:pt x="344494" y="6949523"/>
                </a:lnTo>
                <a:lnTo>
                  <a:pt x="299877" y="6933544"/>
                </a:lnTo>
                <a:lnTo>
                  <a:pt x="257028" y="6913294"/>
                </a:lnTo>
                <a:lnTo>
                  <a:pt x="216267" y="6888905"/>
                </a:lnTo>
                <a:lnTo>
                  <a:pt x="177911" y="6860510"/>
                </a:lnTo>
                <a:lnTo>
                  <a:pt x="142280" y="6828239"/>
                </a:lnTo>
                <a:lnTo>
                  <a:pt x="110010" y="6792606"/>
                </a:lnTo>
                <a:lnTo>
                  <a:pt x="81615" y="6754249"/>
                </a:lnTo>
                <a:lnTo>
                  <a:pt x="57227" y="6713487"/>
                </a:lnTo>
                <a:lnTo>
                  <a:pt x="36977" y="6670638"/>
                </a:lnTo>
                <a:lnTo>
                  <a:pt x="20997" y="6626022"/>
                </a:lnTo>
                <a:lnTo>
                  <a:pt x="9420" y="6579958"/>
                </a:lnTo>
                <a:lnTo>
                  <a:pt x="2376" y="6532764"/>
                </a:lnTo>
                <a:lnTo>
                  <a:pt x="0" y="6484761"/>
                </a:lnTo>
                <a:lnTo>
                  <a:pt x="0" y="485774"/>
                </a:lnTo>
                <a:lnTo>
                  <a:pt x="2376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7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1"/>
                </a:lnTo>
                <a:lnTo>
                  <a:pt x="216267" y="81617"/>
                </a:lnTo>
                <a:lnTo>
                  <a:pt x="257028" y="57228"/>
                </a:lnTo>
                <a:lnTo>
                  <a:pt x="299877" y="36978"/>
                </a:lnTo>
                <a:lnTo>
                  <a:pt x="344494" y="20998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4" y="0"/>
                </a:lnTo>
                <a:lnTo>
                  <a:pt x="14548327" y="0"/>
                </a:lnTo>
                <a:lnTo>
                  <a:pt x="14596339" y="2377"/>
                </a:lnTo>
                <a:lnTo>
                  <a:pt x="14643537" y="9420"/>
                </a:lnTo>
                <a:lnTo>
                  <a:pt x="14689602" y="20998"/>
                </a:lnTo>
                <a:lnTo>
                  <a:pt x="14734216" y="36978"/>
                </a:lnTo>
                <a:lnTo>
                  <a:pt x="14777062" y="57228"/>
                </a:lnTo>
                <a:lnTo>
                  <a:pt x="14817820" y="81617"/>
                </a:lnTo>
                <a:lnTo>
                  <a:pt x="14856174" y="110011"/>
                </a:lnTo>
                <a:lnTo>
                  <a:pt x="14891806" y="142280"/>
                </a:lnTo>
                <a:lnTo>
                  <a:pt x="14924076" y="177911"/>
                </a:lnTo>
                <a:lnTo>
                  <a:pt x="14952472" y="216267"/>
                </a:lnTo>
                <a:lnTo>
                  <a:pt x="14976860" y="257028"/>
                </a:lnTo>
                <a:lnTo>
                  <a:pt x="14997110" y="299877"/>
                </a:lnTo>
                <a:lnTo>
                  <a:pt x="15013090" y="344494"/>
                </a:lnTo>
                <a:lnTo>
                  <a:pt x="15024666" y="390562"/>
                </a:lnTo>
                <a:lnTo>
                  <a:pt x="15030191" y="427588"/>
                </a:lnTo>
                <a:lnTo>
                  <a:pt x="15030191" y="6542936"/>
                </a:lnTo>
                <a:lnTo>
                  <a:pt x="15013090" y="6626022"/>
                </a:lnTo>
                <a:lnTo>
                  <a:pt x="14997110" y="6670638"/>
                </a:lnTo>
                <a:lnTo>
                  <a:pt x="14976860" y="6713487"/>
                </a:lnTo>
                <a:lnTo>
                  <a:pt x="14952472" y="6754249"/>
                </a:lnTo>
                <a:lnTo>
                  <a:pt x="14924076" y="6792606"/>
                </a:lnTo>
                <a:lnTo>
                  <a:pt x="14891806" y="6828239"/>
                </a:lnTo>
                <a:lnTo>
                  <a:pt x="14856174" y="6860510"/>
                </a:lnTo>
                <a:lnTo>
                  <a:pt x="14817820" y="6888905"/>
                </a:lnTo>
                <a:lnTo>
                  <a:pt x="14777062" y="6913294"/>
                </a:lnTo>
                <a:lnTo>
                  <a:pt x="14734216" y="6933544"/>
                </a:lnTo>
                <a:lnTo>
                  <a:pt x="14689602" y="6949523"/>
                </a:lnTo>
                <a:lnTo>
                  <a:pt x="14643537" y="6961100"/>
                </a:lnTo>
                <a:lnTo>
                  <a:pt x="14596339" y="6968143"/>
                </a:lnTo>
                <a:lnTo>
                  <a:pt x="14548326" y="6970520"/>
                </a:lnTo>
                <a:close/>
              </a:path>
            </a:pathLst>
          </a:custGeom>
          <a:solidFill>
            <a:srgbClr val="EDB9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285811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/>
              <a:t>AUTHOR'S</a:t>
            </a:r>
            <a:r>
              <a:rPr dirty="0" sz="6000" spc="-345"/>
              <a:t> </a:t>
            </a:r>
            <a:r>
              <a:rPr dirty="0" sz="6000" spc="-195"/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241362" y="3555080"/>
            <a:ext cx="123825" cy="4581525"/>
            <a:chOff x="2241362" y="3555080"/>
            <a:chExt cx="123825" cy="45815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1362" y="3555080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1362" y="4050380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1362" y="5536280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1362" y="6526880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1362" y="8012780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547302" y="3299169"/>
            <a:ext cx="13483590" cy="5473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5280">
              <a:lnSpc>
                <a:spcPct val="116100"/>
              </a:lnSpc>
              <a:spcBef>
                <a:spcPts val="100"/>
              </a:spcBef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Global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Mochi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Market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50">
                <a:latin typeface="Arial"/>
                <a:cs typeface="Arial"/>
              </a:rPr>
              <a:t>is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witnessing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significant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growth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in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the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95">
                <a:latin typeface="Arial"/>
                <a:cs typeface="Arial"/>
              </a:rPr>
              <a:t>near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future. </a:t>
            </a:r>
            <a:r>
              <a:rPr dirty="0" sz="2800" spc="100">
                <a:latin typeface="Arial"/>
                <a:cs typeface="Arial"/>
              </a:rPr>
              <a:t>Spherical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mochi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00">
                <a:latin typeface="Arial"/>
                <a:cs typeface="Arial"/>
              </a:rPr>
              <a:t>encapsulates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the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50">
                <a:latin typeface="Arial"/>
                <a:cs typeface="Arial"/>
              </a:rPr>
              <a:t>essence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220">
                <a:latin typeface="Arial"/>
                <a:cs typeface="Arial"/>
              </a:rPr>
              <a:t>of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traditional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55">
                <a:latin typeface="Arial"/>
                <a:cs typeface="Arial"/>
              </a:rPr>
              <a:t>Japanese </a:t>
            </a:r>
            <a:r>
              <a:rPr dirty="0" sz="2800" spc="150">
                <a:latin typeface="Arial"/>
                <a:cs typeface="Arial"/>
              </a:rPr>
              <a:t>confectionery,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offering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delightful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chewy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texture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and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200">
                <a:latin typeface="Arial"/>
                <a:cs typeface="Arial"/>
              </a:rPr>
              <a:t>often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75">
                <a:latin typeface="Arial"/>
                <a:cs typeface="Arial"/>
              </a:rPr>
              <a:t>filled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200">
                <a:latin typeface="Arial"/>
                <a:cs typeface="Arial"/>
              </a:rPr>
              <a:t>with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00">
                <a:latin typeface="Arial"/>
                <a:cs typeface="Arial"/>
              </a:rPr>
              <a:t>sweet </a:t>
            </a:r>
            <a:r>
              <a:rPr dirty="0" sz="2800" spc="125">
                <a:latin typeface="Arial"/>
                <a:cs typeface="Arial"/>
              </a:rPr>
              <a:t>fillings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80">
                <a:latin typeface="Arial"/>
                <a:cs typeface="Arial"/>
              </a:rPr>
              <a:t>like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red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00">
                <a:latin typeface="Arial"/>
                <a:cs typeface="Arial"/>
              </a:rPr>
              <a:t>bean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14">
                <a:latin typeface="Arial"/>
                <a:cs typeface="Arial"/>
              </a:rPr>
              <a:t>paste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or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95">
                <a:latin typeface="Arial"/>
                <a:cs typeface="Arial"/>
              </a:rPr>
              <a:t>ice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80">
                <a:latin typeface="Arial"/>
                <a:cs typeface="Arial"/>
              </a:rPr>
              <a:t>cream.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100">
                <a:latin typeface="Arial"/>
                <a:cs typeface="Arial"/>
              </a:rPr>
              <a:t>Supermarkets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provide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14">
                <a:latin typeface="Arial"/>
                <a:cs typeface="Arial"/>
              </a:rPr>
              <a:t>one-</a:t>
            </a:r>
            <a:r>
              <a:rPr dirty="0" sz="2800" spc="180">
                <a:latin typeface="Arial"/>
                <a:cs typeface="Arial"/>
              </a:rPr>
              <a:t>stop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shopping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85">
                <a:latin typeface="Arial"/>
                <a:cs typeface="Arial"/>
              </a:rPr>
              <a:t>experience,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14">
                <a:latin typeface="Arial"/>
                <a:cs typeface="Arial"/>
              </a:rPr>
              <a:t>allowing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customers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235">
                <a:latin typeface="Arial"/>
                <a:cs typeface="Arial"/>
              </a:rPr>
              <a:t>to </a:t>
            </a:r>
            <a:r>
              <a:rPr dirty="0" sz="2800" spc="200">
                <a:latin typeface="Arial"/>
                <a:cs typeface="Arial"/>
              </a:rPr>
              <a:t>find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75">
                <a:latin typeface="Arial"/>
                <a:cs typeface="Arial"/>
              </a:rPr>
              <a:t>an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00">
                <a:latin typeface="Arial"/>
                <a:cs typeface="Arial"/>
              </a:rPr>
              <a:t>extensive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70">
                <a:latin typeface="Arial"/>
                <a:cs typeface="Arial"/>
              </a:rPr>
              <a:t>range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220">
                <a:latin typeface="Arial"/>
                <a:cs typeface="Arial"/>
              </a:rPr>
              <a:t>of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mochi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brands,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20">
                <a:latin typeface="Arial"/>
                <a:cs typeface="Arial"/>
              </a:rPr>
              <a:t>flavors,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and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types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under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75">
                <a:latin typeface="Arial"/>
                <a:cs typeface="Arial"/>
              </a:rPr>
              <a:t>single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roof. </a:t>
            </a:r>
            <a:r>
              <a:rPr dirty="0" sz="2800" spc="114">
                <a:latin typeface="Arial"/>
                <a:cs typeface="Arial"/>
              </a:rPr>
              <a:t>In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60">
                <a:latin typeface="Arial"/>
                <a:cs typeface="Arial"/>
              </a:rPr>
              <a:t>2023,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the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Strip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Mochi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segment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accounted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220">
                <a:latin typeface="Arial"/>
                <a:cs typeface="Arial"/>
              </a:rPr>
              <a:t>for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noticeable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75">
                <a:latin typeface="Arial"/>
                <a:cs typeface="Arial"/>
              </a:rPr>
              <a:t>share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220">
                <a:latin typeface="Arial"/>
                <a:cs typeface="Arial"/>
              </a:rPr>
              <a:t>of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global </a:t>
            </a:r>
            <a:r>
              <a:rPr dirty="0" sz="2800" spc="150">
                <a:latin typeface="Arial"/>
                <a:cs typeface="Arial"/>
              </a:rPr>
              <a:t>Mochi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Market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and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50">
                <a:latin typeface="Arial"/>
                <a:cs typeface="Arial"/>
              </a:rPr>
              <a:t>is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projected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260">
                <a:latin typeface="Arial"/>
                <a:cs typeface="Arial"/>
              </a:rPr>
              <a:t>to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95">
                <a:latin typeface="Arial"/>
                <a:cs typeface="Arial"/>
              </a:rPr>
              <a:t>experience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significant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growth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in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the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75">
                <a:latin typeface="Arial"/>
                <a:cs typeface="Arial"/>
              </a:rPr>
              <a:t>near </a:t>
            </a:r>
            <a:r>
              <a:rPr dirty="0" sz="2800" spc="150">
                <a:latin typeface="Arial"/>
                <a:cs typeface="Arial"/>
              </a:rPr>
              <a:t>future.</a:t>
            </a:r>
            <a:endParaRPr sz="2800">
              <a:latin typeface="Arial"/>
              <a:cs typeface="Arial"/>
            </a:endParaRPr>
          </a:p>
          <a:p>
            <a:pPr marL="12700" marR="1209040">
              <a:lnSpc>
                <a:spcPct val="116100"/>
              </a:lnSpc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10">
                <a:latin typeface="Arial"/>
                <a:cs typeface="Arial"/>
              </a:rPr>
              <a:t>Online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Sales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segment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50">
                <a:latin typeface="Arial"/>
                <a:cs typeface="Arial"/>
              </a:rPr>
              <a:t>is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30">
                <a:latin typeface="Arial"/>
                <a:cs typeface="Arial"/>
              </a:rPr>
              <a:t>expected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260">
                <a:latin typeface="Arial"/>
                <a:cs typeface="Arial"/>
              </a:rPr>
              <a:t>to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expand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75">
                <a:latin typeface="Arial"/>
                <a:cs typeface="Arial"/>
              </a:rPr>
              <a:t>at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the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30">
                <a:latin typeface="Arial"/>
                <a:cs typeface="Arial"/>
              </a:rPr>
              <a:t>significant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CAGR </a:t>
            </a:r>
            <a:r>
              <a:rPr dirty="0" sz="2800" spc="125">
                <a:latin typeface="Arial"/>
                <a:cs typeface="Arial"/>
              </a:rPr>
              <a:t>retaining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position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80">
                <a:latin typeface="Arial"/>
                <a:cs typeface="Arial"/>
              </a:rPr>
              <a:t>throughout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the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forecast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20">
                <a:latin typeface="Arial"/>
                <a:cs typeface="Arial"/>
              </a:rPr>
              <a:t>period.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4734" rIns="0" bIns="0" rtlCol="0" vert="horz">
            <a:spAutoFit/>
          </a:bodyPr>
          <a:lstStyle/>
          <a:p>
            <a:pPr marL="10287000">
              <a:lnSpc>
                <a:spcPct val="100000"/>
              </a:lnSpc>
              <a:spcBef>
                <a:spcPts val="100"/>
              </a:spcBef>
            </a:pPr>
            <a:r>
              <a:rPr dirty="0" spc="-395"/>
              <a:t>KEY</a:t>
            </a:r>
            <a:r>
              <a:rPr dirty="0" spc="-225"/>
              <a:t> </a:t>
            </a:r>
            <a:r>
              <a:rPr dirty="0" spc="-285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3727" y="7298770"/>
            <a:ext cx="2733674" cy="27050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01754" y="6915363"/>
            <a:ext cx="3857640" cy="28765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http://tinyurl.com/2euxrhks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DAF4vHDUMWk,BAFWDJyds2Y</cp:keywords>
  <dc:title>Mochi Market Report 2024</dc:title>
  <dcterms:created xsi:type="dcterms:W3CDTF">2024-01-16T02:44:29Z</dcterms:created>
  <dcterms:modified xsi:type="dcterms:W3CDTF">2024-01-16T02:44:29Z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