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278606" y="1892617"/>
            <a:ext cx="238125" cy="257810"/>
          </a:xfrm>
          <a:custGeom>
            <a:avLst/>
            <a:gdLst/>
            <a:ahLst/>
            <a:cxnLst/>
            <a:rect l="l" t="t" r="r" b="b"/>
            <a:pathLst>
              <a:path w="238125" h="257810">
                <a:moveTo>
                  <a:pt x="109926" y="257220"/>
                </a:moveTo>
                <a:lnTo>
                  <a:pt x="102157" y="256359"/>
                </a:lnTo>
                <a:lnTo>
                  <a:pt x="98062" y="250406"/>
                </a:lnTo>
                <a:lnTo>
                  <a:pt x="97327" y="244326"/>
                </a:lnTo>
                <a:lnTo>
                  <a:pt x="61095" y="225457"/>
                </a:lnTo>
                <a:lnTo>
                  <a:pt x="31655" y="196784"/>
                </a:lnTo>
                <a:lnTo>
                  <a:pt x="10719" y="161106"/>
                </a:lnTo>
                <a:lnTo>
                  <a:pt x="0" y="121223"/>
                </a:lnTo>
                <a:lnTo>
                  <a:pt x="2258" y="77351"/>
                </a:lnTo>
                <a:lnTo>
                  <a:pt x="19001" y="42110"/>
                </a:lnTo>
                <a:lnTo>
                  <a:pt x="47601" y="16682"/>
                </a:lnTo>
                <a:lnTo>
                  <a:pt x="85435" y="2250"/>
                </a:lnTo>
                <a:lnTo>
                  <a:pt x="129875" y="0"/>
                </a:lnTo>
                <a:lnTo>
                  <a:pt x="168597" y="9592"/>
                </a:lnTo>
                <a:lnTo>
                  <a:pt x="198548" y="29011"/>
                </a:lnTo>
                <a:lnTo>
                  <a:pt x="219951" y="55899"/>
                </a:lnTo>
                <a:lnTo>
                  <a:pt x="233025" y="87901"/>
                </a:lnTo>
                <a:lnTo>
                  <a:pt x="237993" y="122661"/>
                </a:lnTo>
                <a:lnTo>
                  <a:pt x="235074" y="157824"/>
                </a:lnTo>
                <a:lnTo>
                  <a:pt x="224490" y="191034"/>
                </a:lnTo>
                <a:lnTo>
                  <a:pt x="206463" y="219934"/>
                </a:lnTo>
                <a:lnTo>
                  <a:pt x="181212" y="242169"/>
                </a:lnTo>
                <a:lnTo>
                  <a:pt x="148960" y="255383"/>
                </a:lnTo>
                <a:lnTo>
                  <a:pt x="109926" y="25722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9492" y="1606018"/>
            <a:ext cx="165879" cy="18447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631641" y="2348154"/>
            <a:ext cx="250190" cy="299085"/>
          </a:xfrm>
          <a:custGeom>
            <a:avLst/>
            <a:gdLst/>
            <a:ahLst/>
            <a:cxnLst/>
            <a:rect l="l" t="t" r="r" b="b"/>
            <a:pathLst>
              <a:path w="250190" h="299085">
                <a:moveTo>
                  <a:pt x="125719" y="299040"/>
                </a:moveTo>
                <a:lnTo>
                  <a:pt x="83418" y="298012"/>
                </a:lnTo>
                <a:lnTo>
                  <a:pt x="73443" y="296489"/>
                </a:lnTo>
                <a:lnTo>
                  <a:pt x="71868" y="287260"/>
                </a:lnTo>
                <a:lnTo>
                  <a:pt x="75543" y="280298"/>
                </a:lnTo>
                <a:lnTo>
                  <a:pt x="73023" y="277936"/>
                </a:lnTo>
                <a:lnTo>
                  <a:pt x="71238" y="274702"/>
                </a:lnTo>
                <a:lnTo>
                  <a:pt x="71238" y="270365"/>
                </a:lnTo>
                <a:lnTo>
                  <a:pt x="70943" y="263669"/>
                </a:lnTo>
                <a:lnTo>
                  <a:pt x="70372" y="257097"/>
                </a:lnTo>
                <a:lnTo>
                  <a:pt x="69526" y="250634"/>
                </a:lnTo>
                <a:lnTo>
                  <a:pt x="68404" y="244262"/>
                </a:lnTo>
                <a:lnTo>
                  <a:pt x="35274" y="209084"/>
                </a:lnTo>
                <a:lnTo>
                  <a:pt x="11406" y="167399"/>
                </a:lnTo>
                <a:lnTo>
                  <a:pt x="0" y="121686"/>
                </a:lnTo>
                <a:lnTo>
                  <a:pt x="4253" y="74423"/>
                </a:lnTo>
                <a:lnTo>
                  <a:pt x="23309" y="36356"/>
                </a:lnTo>
                <a:lnTo>
                  <a:pt x="53336" y="11605"/>
                </a:lnTo>
                <a:lnTo>
                  <a:pt x="90665" y="0"/>
                </a:lnTo>
                <a:lnTo>
                  <a:pt x="131628" y="1371"/>
                </a:lnTo>
                <a:lnTo>
                  <a:pt x="172556" y="15549"/>
                </a:lnTo>
                <a:lnTo>
                  <a:pt x="206083" y="39219"/>
                </a:lnTo>
                <a:lnTo>
                  <a:pt x="244195" y="103079"/>
                </a:lnTo>
                <a:lnTo>
                  <a:pt x="249771" y="139440"/>
                </a:lnTo>
                <a:lnTo>
                  <a:pt x="247020" y="176202"/>
                </a:lnTo>
                <a:lnTo>
                  <a:pt x="236439" y="211452"/>
                </a:lnTo>
                <a:lnTo>
                  <a:pt x="218523" y="243275"/>
                </a:lnTo>
                <a:lnTo>
                  <a:pt x="193767" y="269757"/>
                </a:lnTo>
                <a:lnTo>
                  <a:pt x="162667" y="288983"/>
                </a:lnTo>
                <a:lnTo>
                  <a:pt x="125719" y="299040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4691356" y="2045941"/>
            <a:ext cx="304800" cy="354330"/>
          </a:xfrm>
          <a:custGeom>
            <a:avLst/>
            <a:gdLst/>
            <a:ahLst/>
            <a:cxnLst/>
            <a:rect l="l" t="t" r="r" b="b"/>
            <a:pathLst>
              <a:path w="304800" h="354330">
                <a:moveTo>
                  <a:pt x="86559" y="353778"/>
                </a:moveTo>
                <a:lnTo>
                  <a:pt x="59499" y="351878"/>
                </a:lnTo>
                <a:lnTo>
                  <a:pt x="34276" y="341813"/>
                </a:lnTo>
                <a:lnTo>
                  <a:pt x="11591" y="322697"/>
                </a:lnTo>
                <a:lnTo>
                  <a:pt x="0" y="296439"/>
                </a:lnTo>
                <a:lnTo>
                  <a:pt x="220" y="264357"/>
                </a:lnTo>
                <a:lnTo>
                  <a:pt x="15874" y="202419"/>
                </a:lnTo>
                <a:lnTo>
                  <a:pt x="32769" y="157927"/>
                </a:lnTo>
                <a:lnTo>
                  <a:pt x="55989" y="113292"/>
                </a:lnTo>
                <a:lnTo>
                  <a:pt x="84634" y="71847"/>
                </a:lnTo>
                <a:lnTo>
                  <a:pt x="117803" y="36927"/>
                </a:lnTo>
                <a:lnTo>
                  <a:pt x="154595" y="11867"/>
                </a:lnTo>
                <a:lnTo>
                  <a:pt x="194109" y="0"/>
                </a:lnTo>
                <a:lnTo>
                  <a:pt x="235445" y="4660"/>
                </a:lnTo>
                <a:lnTo>
                  <a:pt x="265081" y="18965"/>
                </a:lnTo>
                <a:lnTo>
                  <a:pt x="286023" y="38389"/>
                </a:lnTo>
                <a:lnTo>
                  <a:pt x="298974" y="62047"/>
                </a:lnTo>
                <a:lnTo>
                  <a:pt x="304635" y="89052"/>
                </a:lnTo>
                <a:lnTo>
                  <a:pt x="303709" y="118520"/>
                </a:lnTo>
                <a:lnTo>
                  <a:pt x="284901" y="181299"/>
                </a:lnTo>
                <a:lnTo>
                  <a:pt x="248166" y="243299"/>
                </a:lnTo>
                <a:lnTo>
                  <a:pt x="199120" y="297436"/>
                </a:lnTo>
                <a:lnTo>
                  <a:pt x="143379" y="336624"/>
                </a:lnTo>
                <a:lnTo>
                  <a:pt x="86559" y="353778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6619" y="1852834"/>
            <a:ext cx="179038" cy="218043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653949" y="1961290"/>
            <a:ext cx="258445" cy="245110"/>
          </a:xfrm>
          <a:custGeom>
            <a:avLst/>
            <a:gdLst/>
            <a:ahLst/>
            <a:cxnLst/>
            <a:rect l="l" t="t" r="r" b="b"/>
            <a:pathLst>
              <a:path w="258444" h="245110">
                <a:moveTo>
                  <a:pt x="145317" y="244815"/>
                </a:moveTo>
                <a:lnTo>
                  <a:pt x="103958" y="242985"/>
                </a:lnTo>
                <a:lnTo>
                  <a:pt x="64275" y="229155"/>
                </a:lnTo>
                <a:lnTo>
                  <a:pt x="28736" y="203626"/>
                </a:lnTo>
                <a:lnTo>
                  <a:pt x="24001" y="195079"/>
                </a:lnTo>
                <a:lnTo>
                  <a:pt x="25219" y="190931"/>
                </a:lnTo>
                <a:lnTo>
                  <a:pt x="7468" y="160022"/>
                </a:lnTo>
                <a:lnTo>
                  <a:pt x="0" y="126090"/>
                </a:lnTo>
                <a:lnTo>
                  <a:pt x="4398" y="90911"/>
                </a:lnTo>
                <a:lnTo>
                  <a:pt x="22247" y="56257"/>
                </a:lnTo>
                <a:lnTo>
                  <a:pt x="57589" y="22266"/>
                </a:lnTo>
                <a:lnTo>
                  <a:pt x="101398" y="2092"/>
                </a:lnTo>
                <a:lnTo>
                  <a:pt x="148534" y="0"/>
                </a:lnTo>
                <a:lnTo>
                  <a:pt x="193857" y="20252"/>
                </a:lnTo>
                <a:lnTo>
                  <a:pt x="225450" y="51846"/>
                </a:lnTo>
                <a:lnTo>
                  <a:pt x="248178" y="90651"/>
                </a:lnTo>
                <a:lnTo>
                  <a:pt x="258043" y="132762"/>
                </a:lnTo>
                <a:lnTo>
                  <a:pt x="251047" y="174273"/>
                </a:lnTo>
                <a:lnTo>
                  <a:pt x="223192" y="211280"/>
                </a:lnTo>
                <a:lnTo>
                  <a:pt x="185884" y="234347"/>
                </a:lnTo>
                <a:lnTo>
                  <a:pt x="145317" y="244815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533543" y="2124620"/>
            <a:ext cx="403225" cy="348615"/>
          </a:xfrm>
          <a:custGeom>
            <a:avLst/>
            <a:gdLst/>
            <a:ahLst/>
            <a:cxnLst/>
            <a:rect l="l" t="t" r="r" b="b"/>
            <a:pathLst>
              <a:path w="403225" h="348614">
                <a:moveTo>
                  <a:pt x="227934" y="348141"/>
                </a:moveTo>
                <a:lnTo>
                  <a:pt x="183738" y="347896"/>
                </a:lnTo>
                <a:lnTo>
                  <a:pt x="145872" y="328884"/>
                </a:lnTo>
                <a:lnTo>
                  <a:pt x="113703" y="300496"/>
                </a:lnTo>
                <a:lnTo>
                  <a:pt x="85613" y="267165"/>
                </a:lnTo>
                <a:lnTo>
                  <a:pt x="59983" y="233329"/>
                </a:lnTo>
                <a:lnTo>
                  <a:pt x="36760" y="203600"/>
                </a:lnTo>
                <a:lnTo>
                  <a:pt x="13268" y="168012"/>
                </a:lnTo>
                <a:lnTo>
                  <a:pt x="0" y="129902"/>
                </a:lnTo>
                <a:lnTo>
                  <a:pt x="7445" y="92607"/>
                </a:lnTo>
                <a:lnTo>
                  <a:pt x="49277" y="51015"/>
                </a:lnTo>
                <a:lnTo>
                  <a:pt x="104889" y="31307"/>
                </a:lnTo>
                <a:lnTo>
                  <a:pt x="145342" y="22558"/>
                </a:lnTo>
                <a:lnTo>
                  <a:pt x="186010" y="14742"/>
                </a:lnTo>
                <a:lnTo>
                  <a:pt x="226848" y="7893"/>
                </a:lnTo>
                <a:lnTo>
                  <a:pt x="267816" y="2044"/>
                </a:lnTo>
                <a:lnTo>
                  <a:pt x="295607" y="0"/>
                </a:lnTo>
                <a:lnTo>
                  <a:pt x="321145" y="2739"/>
                </a:lnTo>
                <a:lnTo>
                  <a:pt x="344989" y="12138"/>
                </a:lnTo>
                <a:lnTo>
                  <a:pt x="367695" y="30068"/>
                </a:lnTo>
                <a:lnTo>
                  <a:pt x="395497" y="72938"/>
                </a:lnTo>
                <a:lnTo>
                  <a:pt x="402854" y="119444"/>
                </a:lnTo>
                <a:lnTo>
                  <a:pt x="393300" y="166448"/>
                </a:lnTo>
                <a:lnTo>
                  <a:pt x="370368" y="210814"/>
                </a:lnTo>
                <a:lnTo>
                  <a:pt x="337594" y="249405"/>
                </a:lnTo>
                <a:lnTo>
                  <a:pt x="339431" y="254035"/>
                </a:lnTo>
                <a:lnTo>
                  <a:pt x="339210" y="259495"/>
                </a:lnTo>
                <a:lnTo>
                  <a:pt x="335032" y="264262"/>
                </a:lnTo>
                <a:lnTo>
                  <a:pt x="305452" y="296207"/>
                </a:lnTo>
                <a:lnTo>
                  <a:pt x="269129" y="327539"/>
                </a:lnTo>
                <a:lnTo>
                  <a:pt x="227934" y="348141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473368" y="2070920"/>
            <a:ext cx="314325" cy="313055"/>
          </a:xfrm>
          <a:custGeom>
            <a:avLst/>
            <a:gdLst/>
            <a:ahLst/>
            <a:cxnLst/>
            <a:rect l="l" t="t" r="r" b="b"/>
            <a:pathLst>
              <a:path w="314325" h="313055">
                <a:moveTo>
                  <a:pt x="200200" y="313037"/>
                </a:moveTo>
                <a:lnTo>
                  <a:pt x="167393" y="299155"/>
                </a:lnTo>
                <a:lnTo>
                  <a:pt x="137478" y="269504"/>
                </a:lnTo>
                <a:lnTo>
                  <a:pt x="104689" y="240364"/>
                </a:lnTo>
                <a:lnTo>
                  <a:pt x="69883" y="207486"/>
                </a:lnTo>
                <a:lnTo>
                  <a:pt x="37724" y="171786"/>
                </a:lnTo>
                <a:lnTo>
                  <a:pt x="12875" y="134183"/>
                </a:lnTo>
                <a:lnTo>
                  <a:pt x="0" y="95595"/>
                </a:lnTo>
                <a:lnTo>
                  <a:pt x="3760" y="56940"/>
                </a:lnTo>
                <a:lnTo>
                  <a:pt x="26987" y="24698"/>
                </a:lnTo>
                <a:lnTo>
                  <a:pt x="64343" y="6526"/>
                </a:lnTo>
                <a:lnTo>
                  <a:pt x="109969" y="0"/>
                </a:lnTo>
                <a:lnTo>
                  <a:pt x="158009" y="2697"/>
                </a:lnTo>
                <a:lnTo>
                  <a:pt x="202607" y="12194"/>
                </a:lnTo>
                <a:lnTo>
                  <a:pt x="272545" y="52788"/>
                </a:lnTo>
                <a:lnTo>
                  <a:pt x="296666" y="88328"/>
                </a:lnTo>
                <a:lnTo>
                  <a:pt x="310476" y="129606"/>
                </a:lnTo>
                <a:lnTo>
                  <a:pt x="314182" y="173537"/>
                </a:lnTo>
                <a:lnTo>
                  <a:pt x="307995" y="217036"/>
                </a:lnTo>
                <a:lnTo>
                  <a:pt x="292122" y="257019"/>
                </a:lnTo>
                <a:lnTo>
                  <a:pt x="264949" y="292273"/>
                </a:lnTo>
                <a:lnTo>
                  <a:pt x="233513" y="310845"/>
                </a:lnTo>
                <a:lnTo>
                  <a:pt x="200200" y="313037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930" y="1404530"/>
            <a:ext cx="14407082" cy="8770208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304521" y="9313479"/>
            <a:ext cx="274320" cy="232410"/>
          </a:xfrm>
          <a:custGeom>
            <a:avLst/>
            <a:gdLst/>
            <a:ahLst/>
            <a:cxnLst/>
            <a:rect l="l" t="t" r="r" b="b"/>
            <a:pathLst>
              <a:path w="274320" h="232409">
                <a:moveTo>
                  <a:pt x="123162" y="232114"/>
                </a:moveTo>
                <a:lnTo>
                  <a:pt x="78367" y="224758"/>
                </a:lnTo>
                <a:lnTo>
                  <a:pt x="36960" y="207431"/>
                </a:lnTo>
                <a:lnTo>
                  <a:pt x="7864" y="179175"/>
                </a:lnTo>
                <a:lnTo>
                  <a:pt x="0" y="139031"/>
                </a:lnTo>
                <a:lnTo>
                  <a:pt x="18205" y="101468"/>
                </a:lnTo>
                <a:lnTo>
                  <a:pt x="55659" y="71709"/>
                </a:lnTo>
                <a:lnTo>
                  <a:pt x="102321" y="47916"/>
                </a:lnTo>
                <a:lnTo>
                  <a:pt x="148154" y="28255"/>
                </a:lnTo>
                <a:lnTo>
                  <a:pt x="176334" y="9519"/>
                </a:lnTo>
                <a:lnTo>
                  <a:pt x="204157" y="0"/>
                </a:lnTo>
                <a:lnTo>
                  <a:pt x="230366" y="4048"/>
                </a:lnTo>
                <a:lnTo>
                  <a:pt x="253703" y="26019"/>
                </a:lnTo>
                <a:lnTo>
                  <a:pt x="271630" y="67509"/>
                </a:lnTo>
                <a:lnTo>
                  <a:pt x="274015" y="110591"/>
                </a:lnTo>
                <a:lnTo>
                  <a:pt x="262573" y="151846"/>
                </a:lnTo>
                <a:lnTo>
                  <a:pt x="239018" y="187855"/>
                </a:lnTo>
                <a:lnTo>
                  <a:pt x="205063" y="215198"/>
                </a:lnTo>
                <a:lnTo>
                  <a:pt x="162423" y="230455"/>
                </a:lnTo>
                <a:lnTo>
                  <a:pt x="123162" y="232114"/>
                </a:lnTo>
                <a:close/>
              </a:path>
            </a:pathLst>
          </a:custGeom>
          <a:solidFill>
            <a:srgbClr val="00A4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31888" y="405528"/>
            <a:ext cx="14824223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rgbClr val="F8F8F8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rgbClr val="F8F8F8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rgbClr val="F8F8F8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rgbClr val="F8F8F8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55616" y="253066"/>
            <a:ext cx="5776766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rgbClr val="F8F8F8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45505" y="3357846"/>
            <a:ext cx="14905990" cy="6817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hyperlink" Target="http://tinyurl.com/ycyv67ay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36042" y="9414577"/>
            <a:ext cx="7520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latin typeface="Arial"/>
                <a:cs typeface="Arial"/>
              </a:rPr>
              <a:t>Global,Regional,CountryAnalysis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4067" y="2525955"/>
            <a:ext cx="8627745" cy="48545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940"/>
              </a:lnSpc>
              <a:spcBef>
                <a:spcPts val="100"/>
              </a:spcBef>
            </a:pPr>
            <a:r>
              <a:rPr dirty="0" sz="9000" spc="1885" b="0">
                <a:solidFill>
                  <a:srgbClr val="000000"/>
                </a:solidFill>
                <a:latin typeface="Yanone Kaffeesatz Light"/>
                <a:cs typeface="Yanone Kaffeesatz Light"/>
              </a:rPr>
              <a:t>GLOBAL</a:t>
            </a:r>
            <a:endParaRPr sz="9000">
              <a:latin typeface="Yanone Kaffeesatz Light"/>
              <a:cs typeface="Yanone Kaffeesatz Light"/>
            </a:endParaRPr>
          </a:p>
          <a:p>
            <a:pPr marL="12700" marR="5080">
              <a:lnSpc>
                <a:spcPts val="9080"/>
              </a:lnSpc>
              <a:spcBef>
                <a:spcPts val="869"/>
              </a:spcBef>
            </a:pPr>
            <a:r>
              <a:rPr dirty="0" sz="9000" spc="1710" b="0">
                <a:solidFill>
                  <a:srgbClr val="000000"/>
                </a:solidFill>
                <a:latin typeface="Yanone Kaffeesatz Light"/>
                <a:cs typeface="Yanone Kaffeesatz Light"/>
              </a:rPr>
              <a:t>MILK</a:t>
            </a:r>
            <a:r>
              <a:rPr dirty="0" sz="9000" spc="250" b="0">
                <a:solidFill>
                  <a:srgbClr val="000000"/>
                </a:solidFill>
                <a:latin typeface="Yanone Kaffeesatz Light"/>
                <a:cs typeface="Yanone Kaffeesatz Light"/>
              </a:rPr>
              <a:t> </a:t>
            </a:r>
            <a:r>
              <a:rPr dirty="0" sz="9000" spc="1789" b="0">
                <a:solidFill>
                  <a:srgbClr val="000000"/>
                </a:solidFill>
                <a:latin typeface="Yanone Kaffeesatz Light"/>
                <a:cs typeface="Yanone Kaffeesatz Light"/>
              </a:rPr>
              <a:t>PROTEIN </a:t>
            </a:r>
            <a:r>
              <a:rPr dirty="0" sz="9000" spc="1945" b="0">
                <a:solidFill>
                  <a:srgbClr val="000000"/>
                </a:solidFill>
                <a:latin typeface="Yanone Kaffeesatz Light"/>
                <a:cs typeface="Yanone Kaffeesatz Light"/>
              </a:rPr>
              <a:t>MARKET</a:t>
            </a:r>
            <a:r>
              <a:rPr dirty="0" sz="9000" spc="254" b="0">
                <a:solidFill>
                  <a:srgbClr val="000000"/>
                </a:solidFill>
                <a:latin typeface="Yanone Kaffeesatz Light"/>
                <a:cs typeface="Yanone Kaffeesatz Light"/>
              </a:rPr>
              <a:t> </a:t>
            </a:r>
            <a:r>
              <a:rPr dirty="0" sz="9000" spc="1980" b="0">
                <a:solidFill>
                  <a:srgbClr val="000000"/>
                </a:solidFill>
                <a:latin typeface="Yanone Kaffeesatz Light"/>
                <a:cs typeface="Yanone Kaffeesatz Light"/>
              </a:rPr>
              <a:t>REPORT </a:t>
            </a:r>
            <a:r>
              <a:rPr dirty="0" sz="9000" spc="980" b="0">
                <a:solidFill>
                  <a:srgbClr val="000000"/>
                </a:solidFill>
                <a:latin typeface="Yanone Kaffeesatz Light"/>
                <a:cs typeface="Yanone Kaffeesatz Light"/>
              </a:rPr>
              <a:t>2024</a:t>
            </a:r>
            <a:endParaRPr sz="9000">
              <a:latin typeface="Yanone Kaffeesatz Light"/>
              <a:cs typeface="Yanone Kaffeesatz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550224" y="2460392"/>
              <a:ext cx="13185775" cy="6082665"/>
            </a:xfrm>
            <a:custGeom>
              <a:avLst/>
              <a:gdLst/>
              <a:ahLst/>
              <a:cxnLst/>
              <a:rect l="l" t="t" r="r" b="b"/>
              <a:pathLst>
                <a:path w="13185775" h="6082665">
                  <a:moveTo>
                    <a:pt x="13185741" y="6082071"/>
                  </a:moveTo>
                  <a:lnTo>
                    <a:pt x="0" y="6082071"/>
                  </a:lnTo>
                  <a:lnTo>
                    <a:pt x="0" y="0"/>
                  </a:lnTo>
                  <a:lnTo>
                    <a:pt x="13185741" y="0"/>
                  </a:lnTo>
                  <a:lnTo>
                    <a:pt x="13185741" y="6082071"/>
                  </a:lnTo>
                  <a:close/>
                </a:path>
              </a:pathLst>
            </a:custGeom>
            <a:solidFill>
              <a:srgbClr val="56463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48732" y="2731979"/>
            <a:ext cx="6390640" cy="1016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6" name="object 6" descr=""/>
          <p:cNvSpPr txBox="1"/>
          <p:nvPr/>
        </p:nvSpPr>
        <p:spPr>
          <a:xfrm>
            <a:off x="2805627" y="3890816"/>
            <a:ext cx="12153900" cy="4225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beverage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0">
                <a:solidFill>
                  <a:srgbClr val="FFFFFF"/>
                </a:solidFill>
                <a:latin typeface="Verdana"/>
                <a:cs typeface="Verdana"/>
              </a:rPr>
              <a:t>includes</a:t>
            </a:r>
            <a:r>
              <a:rPr dirty="0" sz="34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expanding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section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10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4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35">
                <a:solidFill>
                  <a:srgbClr val="FFFFFF"/>
                </a:solidFill>
                <a:latin typeface="Verdana"/>
                <a:cs typeface="Verdana"/>
              </a:rPr>
              <a:t>milk 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55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8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proteins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crucial</a:t>
            </a:r>
            <a:r>
              <a:rPr dirty="0" sz="3400" spc="-17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ingredients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35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dairy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products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95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05">
                <a:solidFill>
                  <a:srgbClr val="FFFFFF"/>
                </a:solidFill>
                <a:latin typeface="Verdana"/>
                <a:cs typeface="Verdana"/>
              </a:rPr>
              <a:t>become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popular</a:t>
            </a:r>
            <a:r>
              <a:rPr dirty="0" sz="34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400" spc="-2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0">
                <a:solidFill>
                  <a:srgbClr val="FFFFFF"/>
                </a:solidFill>
                <a:latin typeface="Verdana"/>
                <a:cs typeface="Verdana"/>
              </a:rPr>
              <a:t>many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applications</a:t>
            </a:r>
            <a:r>
              <a:rPr dirty="0" sz="3400" spc="-1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outside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typical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0">
                <a:solidFill>
                  <a:srgbClr val="FFFFFF"/>
                </a:solidFill>
                <a:latin typeface="Verdana"/>
                <a:cs typeface="Verdana"/>
              </a:rPr>
              <a:t>dairy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products.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4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34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industry </a:t>
            </a:r>
            <a:r>
              <a:rPr dirty="0" sz="3400" spc="-65">
                <a:solidFill>
                  <a:srgbClr val="FFFFFF"/>
                </a:solidFill>
                <a:latin typeface="Verdana"/>
                <a:cs typeface="Verdana"/>
              </a:rPr>
              <a:t>analysis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sheds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light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0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130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55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45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4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400" spc="-25">
                <a:solidFill>
                  <a:srgbClr val="FFFFFF"/>
                </a:solidFill>
                <a:latin typeface="Verdana"/>
                <a:cs typeface="Verdana"/>
              </a:rPr>
              <a:t>is </a:t>
            </a:r>
            <a:r>
              <a:rPr dirty="0" sz="3400" spc="-10">
                <a:solidFill>
                  <a:srgbClr val="FFFFFF"/>
                </a:solidFill>
                <a:latin typeface="Verdana"/>
                <a:cs typeface="Verdana"/>
              </a:rPr>
              <a:t>doing.</a:t>
            </a:r>
            <a:endParaRPr sz="3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6108465"/>
              <a:ext cx="7846695" cy="2376170"/>
            </a:xfrm>
            <a:custGeom>
              <a:avLst/>
              <a:gdLst/>
              <a:ahLst/>
              <a:cxnLst/>
              <a:rect l="l" t="t" r="r" b="b"/>
              <a:pathLst>
                <a:path w="7846695" h="2376170">
                  <a:moveTo>
                    <a:pt x="6895062" y="2375555"/>
                  </a:moveTo>
                  <a:lnTo>
                    <a:pt x="951556" y="2375555"/>
                  </a:lnTo>
                  <a:lnTo>
                    <a:pt x="902130" y="2374248"/>
                  </a:lnTo>
                  <a:lnTo>
                    <a:pt x="852130" y="2370280"/>
                  </a:lnTo>
                  <a:lnTo>
                    <a:pt x="802596" y="2363713"/>
                  </a:lnTo>
                  <a:lnTo>
                    <a:pt x="753623" y="2354587"/>
                  </a:lnTo>
                  <a:lnTo>
                    <a:pt x="705304" y="2342943"/>
                  </a:lnTo>
                  <a:lnTo>
                    <a:pt x="657734" y="2328819"/>
                  </a:lnTo>
                  <a:lnTo>
                    <a:pt x="611010" y="2312254"/>
                  </a:lnTo>
                  <a:lnTo>
                    <a:pt x="565224" y="2293288"/>
                  </a:lnTo>
                  <a:lnTo>
                    <a:pt x="520472" y="2271960"/>
                  </a:lnTo>
                  <a:lnTo>
                    <a:pt x="476849" y="2248309"/>
                  </a:lnTo>
                  <a:lnTo>
                    <a:pt x="434449" y="2222376"/>
                  </a:lnTo>
                  <a:lnTo>
                    <a:pt x="393368" y="2194198"/>
                  </a:lnTo>
                  <a:lnTo>
                    <a:pt x="353699" y="2163817"/>
                  </a:lnTo>
                  <a:lnTo>
                    <a:pt x="315539" y="2131270"/>
                  </a:lnTo>
                  <a:lnTo>
                    <a:pt x="278980" y="2096597"/>
                  </a:lnTo>
                  <a:lnTo>
                    <a:pt x="244305" y="2060036"/>
                  </a:lnTo>
                  <a:lnTo>
                    <a:pt x="211756" y="2021873"/>
                  </a:lnTo>
                  <a:lnTo>
                    <a:pt x="181373" y="1982203"/>
                  </a:lnTo>
                  <a:lnTo>
                    <a:pt x="153195" y="1941121"/>
                  </a:lnTo>
                  <a:lnTo>
                    <a:pt x="127261" y="1898722"/>
                  </a:lnTo>
                  <a:lnTo>
                    <a:pt x="103612" y="1855099"/>
                  </a:lnTo>
                  <a:lnTo>
                    <a:pt x="82284" y="1810348"/>
                  </a:lnTo>
                  <a:lnTo>
                    <a:pt x="63319" y="1764563"/>
                  </a:lnTo>
                  <a:lnTo>
                    <a:pt x="46756" y="1717840"/>
                  </a:lnTo>
                  <a:lnTo>
                    <a:pt x="32633" y="1670272"/>
                  </a:lnTo>
                  <a:lnTo>
                    <a:pt x="20989" y="1621954"/>
                  </a:lnTo>
                  <a:lnTo>
                    <a:pt x="11865" y="1572982"/>
                  </a:lnTo>
                  <a:lnTo>
                    <a:pt x="5299" y="1523449"/>
                  </a:lnTo>
                  <a:lnTo>
                    <a:pt x="1331" y="1473450"/>
                  </a:lnTo>
                  <a:lnTo>
                    <a:pt x="0" y="1423080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1"/>
                  </a:lnTo>
                  <a:lnTo>
                    <a:pt x="103612" y="520481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4" y="0"/>
                  </a:lnTo>
                  <a:lnTo>
                    <a:pt x="6894124" y="0"/>
                  </a:lnTo>
                  <a:lnTo>
                    <a:pt x="6944489" y="1331"/>
                  </a:lnTo>
                  <a:lnTo>
                    <a:pt x="6994488" y="5300"/>
                  </a:lnTo>
                  <a:lnTo>
                    <a:pt x="7044023" y="11867"/>
                  </a:lnTo>
                  <a:lnTo>
                    <a:pt x="7092997" y="20992"/>
                  </a:lnTo>
                  <a:lnTo>
                    <a:pt x="7141317" y="32637"/>
                  </a:lnTo>
                  <a:lnTo>
                    <a:pt x="7188887" y="46761"/>
                  </a:lnTo>
                  <a:lnTo>
                    <a:pt x="7235613" y="63326"/>
                  </a:lnTo>
                  <a:lnTo>
                    <a:pt x="7281399" y="82292"/>
                  </a:lnTo>
                  <a:lnTo>
                    <a:pt x="7326151" y="103620"/>
                  </a:lnTo>
                  <a:lnTo>
                    <a:pt x="7369774" y="127270"/>
                  </a:lnTo>
                  <a:lnTo>
                    <a:pt x="7412173" y="153204"/>
                  </a:lnTo>
                  <a:lnTo>
                    <a:pt x="7453254" y="181381"/>
                  </a:lnTo>
                  <a:lnTo>
                    <a:pt x="7492921" y="211763"/>
                  </a:lnTo>
                  <a:lnTo>
                    <a:pt x="7531080" y="244310"/>
                  </a:lnTo>
                  <a:lnTo>
                    <a:pt x="7567635" y="278983"/>
                  </a:lnTo>
                  <a:lnTo>
                    <a:pt x="7602313" y="315544"/>
                  </a:lnTo>
                  <a:lnTo>
                    <a:pt x="7634864" y="353707"/>
                  </a:lnTo>
                  <a:lnTo>
                    <a:pt x="7665249" y="393376"/>
                  </a:lnTo>
                  <a:lnTo>
                    <a:pt x="7693427" y="434458"/>
                  </a:lnTo>
                  <a:lnTo>
                    <a:pt x="7719361" y="476858"/>
                  </a:lnTo>
                  <a:lnTo>
                    <a:pt x="7743011" y="520481"/>
                  </a:lnTo>
                  <a:lnTo>
                    <a:pt x="7764338" y="565231"/>
                  </a:lnTo>
                  <a:lnTo>
                    <a:pt x="7783303" y="611016"/>
                  </a:lnTo>
                  <a:lnTo>
                    <a:pt x="7799866" y="657740"/>
                  </a:lnTo>
                  <a:lnTo>
                    <a:pt x="7813988" y="705308"/>
                  </a:lnTo>
                  <a:lnTo>
                    <a:pt x="7825631" y="753625"/>
                  </a:lnTo>
                  <a:lnTo>
                    <a:pt x="7834754" y="802598"/>
                  </a:lnTo>
                  <a:lnTo>
                    <a:pt x="7841319" y="852131"/>
                  </a:lnTo>
                  <a:lnTo>
                    <a:pt x="7845287" y="902130"/>
                  </a:lnTo>
                  <a:lnTo>
                    <a:pt x="7846619" y="952499"/>
                  </a:lnTo>
                  <a:lnTo>
                    <a:pt x="7846619" y="1423080"/>
                  </a:lnTo>
                  <a:lnTo>
                    <a:pt x="7845287" y="1473450"/>
                  </a:lnTo>
                  <a:lnTo>
                    <a:pt x="7841319" y="1523449"/>
                  </a:lnTo>
                  <a:lnTo>
                    <a:pt x="7834754" y="1572982"/>
                  </a:lnTo>
                  <a:lnTo>
                    <a:pt x="7825631" y="1621954"/>
                  </a:lnTo>
                  <a:lnTo>
                    <a:pt x="7813988" y="1670272"/>
                  </a:lnTo>
                  <a:lnTo>
                    <a:pt x="7799866" y="1717840"/>
                  </a:lnTo>
                  <a:lnTo>
                    <a:pt x="7783303" y="1764563"/>
                  </a:lnTo>
                  <a:lnTo>
                    <a:pt x="7764338" y="1810348"/>
                  </a:lnTo>
                  <a:lnTo>
                    <a:pt x="7743011" y="1855099"/>
                  </a:lnTo>
                  <a:lnTo>
                    <a:pt x="7719361" y="1898722"/>
                  </a:lnTo>
                  <a:lnTo>
                    <a:pt x="7693427" y="1941121"/>
                  </a:lnTo>
                  <a:lnTo>
                    <a:pt x="7665249" y="1982203"/>
                  </a:lnTo>
                  <a:lnTo>
                    <a:pt x="7634864" y="2021873"/>
                  </a:lnTo>
                  <a:lnTo>
                    <a:pt x="7602313" y="2060036"/>
                  </a:lnTo>
                  <a:lnTo>
                    <a:pt x="7567635" y="2096597"/>
                  </a:lnTo>
                  <a:lnTo>
                    <a:pt x="7531080" y="2131270"/>
                  </a:lnTo>
                  <a:lnTo>
                    <a:pt x="7492921" y="2163817"/>
                  </a:lnTo>
                  <a:lnTo>
                    <a:pt x="7453254" y="2194198"/>
                  </a:lnTo>
                  <a:lnTo>
                    <a:pt x="7412173" y="2222376"/>
                  </a:lnTo>
                  <a:lnTo>
                    <a:pt x="7369774" y="2248309"/>
                  </a:lnTo>
                  <a:lnTo>
                    <a:pt x="7326151" y="2271960"/>
                  </a:lnTo>
                  <a:lnTo>
                    <a:pt x="7281399" y="2293288"/>
                  </a:lnTo>
                  <a:lnTo>
                    <a:pt x="7235613" y="2312254"/>
                  </a:lnTo>
                  <a:lnTo>
                    <a:pt x="7188887" y="2328819"/>
                  </a:lnTo>
                  <a:lnTo>
                    <a:pt x="7141317" y="2342943"/>
                  </a:lnTo>
                  <a:lnTo>
                    <a:pt x="7092997" y="2354587"/>
                  </a:lnTo>
                  <a:lnTo>
                    <a:pt x="7044023" y="2363713"/>
                  </a:lnTo>
                  <a:lnTo>
                    <a:pt x="6994488" y="2370280"/>
                  </a:lnTo>
                  <a:lnTo>
                    <a:pt x="6944489" y="2374248"/>
                  </a:lnTo>
                  <a:lnTo>
                    <a:pt x="6895062" y="2375555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11" y="6400357"/>
              <a:ext cx="1914524" cy="19145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78327" y="6323746"/>
              <a:ext cx="1888489" cy="1888489"/>
            </a:xfrm>
            <a:custGeom>
              <a:avLst/>
              <a:gdLst/>
              <a:ahLst/>
              <a:cxnLst/>
              <a:rect l="l" t="t" r="r" b="b"/>
              <a:pathLst>
                <a:path w="1888489" h="1888490">
                  <a:moveTo>
                    <a:pt x="944164" y="1888327"/>
                  </a:moveTo>
                  <a:lnTo>
                    <a:pt x="895577" y="1887098"/>
                  </a:lnTo>
                  <a:lnTo>
                    <a:pt x="847628" y="1883452"/>
                  </a:lnTo>
                  <a:lnTo>
                    <a:pt x="800377" y="1877448"/>
                  </a:lnTo>
                  <a:lnTo>
                    <a:pt x="753882" y="1869144"/>
                  </a:lnTo>
                  <a:lnTo>
                    <a:pt x="708202" y="1858601"/>
                  </a:lnTo>
                  <a:lnTo>
                    <a:pt x="663398" y="1845878"/>
                  </a:lnTo>
                  <a:lnTo>
                    <a:pt x="619528" y="1831034"/>
                  </a:lnTo>
                  <a:lnTo>
                    <a:pt x="576652" y="1814128"/>
                  </a:lnTo>
                  <a:lnTo>
                    <a:pt x="534829" y="1795220"/>
                  </a:lnTo>
                  <a:lnTo>
                    <a:pt x="494118" y="1774370"/>
                  </a:lnTo>
                  <a:lnTo>
                    <a:pt x="454580" y="1751635"/>
                  </a:lnTo>
                  <a:lnTo>
                    <a:pt x="416272" y="1727076"/>
                  </a:lnTo>
                  <a:lnTo>
                    <a:pt x="379255" y="1700753"/>
                  </a:lnTo>
                  <a:lnTo>
                    <a:pt x="343587" y="1672724"/>
                  </a:lnTo>
                  <a:lnTo>
                    <a:pt x="309328" y="1643048"/>
                  </a:lnTo>
                  <a:lnTo>
                    <a:pt x="276538" y="1611786"/>
                  </a:lnTo>
                  <a:lnTo>
                    <a:pt x="245275" y="1578995"/>
                  </a:lnTo>
                  <a:lnTo>
                    <a:pt x="215600" y="1544737"/>
                  </a:lnTo>
                  <a:lnTo>
                    <a:pt x="187571" y="1509070"/>
                  </a:lnTo>
                  <a:lnTo>
                    <a:pt x="161247" y="1472053"/>
                  </a:lnTo>
                  <a:lnTo>
                    <a:pt x="136689" y="1433746"/>
                  </a:lnTo>
                  <a:lnTo>
                    <a:pt x="113954" y="1394208"/>
                  </a:lnTo>
                  <a:lnTo>
                    <a:pt x="93104" y="1353498"/>
                  </a:lnTo>
                  <a:lnTo>
                    <a:pt x="74196" y="1311676"/>
                  </a:lnTo>
                  <a:lnTo>
                    <a:pt x="57290" y="1268801"/>
                  </a:lnTo>
                  <a:lnTo>
                    <a:pt x="42446" y="1224933"/>
                  </a:lnTo>
                  <a:lnTo>
                    <a:pt x="29724" y="1180130"/>
                  </a:lnTo>
                  <a:lnTo>
                    <a:pt x="19181" y="1134452"/>
                  </a:lnTo>
                  <a:lnTo>
                    <a:pt x="10878" y="1087959"/>
                  </a:lnTo>
                  <a:lnTo>
                    <a:pt x="4873" y="1040709"/>
                  </a:lnTo>
                  <a:lnTo>
                    <a:pt x="1227" y="992763"/>
                  </a:lnTo>
                  <a:lnTo>
                    <a:pt x="0" y="944148"/>
                  </a:lnTo>
                  <a:lnTo>
                    <a:pt x="1227" y="895591"/>
                  </a:lnTo>
                  <a:lnTo>
                    <a:pt x="4873" y="847642"/>
                  </a:lnTo>
                  <a:lnTo>
                    <a:pt x="10878" y="800390"/>
                  </a:lnTo>
                  <a:lnTo>
                    <a:pt x="19181" y="753894"/>
                  </a:lnTo>
                  <a:lnTo>
                    <a:pt x="29724" y="708215"/>
                  </a:lnTo>
                  <a:lnTo>
                    <a:pt x="42446" y="663410"/>
                  </a:lnTo>
                  <a:lnTo>
                    <a:pt x="57290" y="619539"/>
                  </a:lnTo>
                  <a:lnTo>
                    <a:pt x="74196" y="576663"/>
                  </a:lnTo>
                  <a:lnTo>
                    <a:pt x="93104" y="534839"/>
                  </a:lnTo>
                  <a:lnTo>
                    <a:pt x="113954" y="494128"/>
                  </a:lnTo>
                  <a:lnTo>
                    <a:pt x="136689" y="454589"/>
                  </a:lnTo>
                  <a:lnTo>
                    <a:pt x="161247" y="416281"/>
                  </a:lnTo>
                  <a:lnTo>
                    <a:pt x="187571" y="379263"/>
                  </a:lnTo>
                  <a:lnTo>
                    <a:pt x="215600" y="343594"/>
                  </a:lnTo>
                  <a:lnTo>
                    <a:pt x="245275" y="309335"/>
                  </a:lnTo>
                  <a:lnTo>
                    <a:pt x="276538" y="276544"/>
                  </a:lnTo>
                  <a:lnTo>
                    <a:pt x="309328" y="245281"/>
                  </a:lnTo>
                  <a:lnTo>
                    <a:pt x="343587" y="215605"/>
                  </a:lnTo>
                  <a:lnTo>
                    <a:pt x="379255" y="187575"/>
                  </a:lnTo>
                  <a:lnTo>
                    <a:pt x="416272" y="161251"/>
                  </a:lnTo>
                  <a:lnTo>
                    <a:pt x="454580" y="136692"/>
                  </a:lnTo>
                  <a:lnTo>
                    <a:pt x="494118" y="113957"/>
                  </a:lnTo>
                  <a:lnTo>
                    <a:pt x="534829" y="93106"/>
                  </a:lnTo>
                  <a:lnTo>
                    <a:pt x="576652" y="74198"/>
                  </a:lnTo>
                  <a:lnTo>
                    <a:pt x="619528" y="57292"/>
                  </a:lnTo>
                  <a:lnTo>
                    <a:pt x="663398" y="42448"/>
                  </a:lnTo>
                  <a:lnTo>
                    <a:pt x="708202" y="29725"/>
                  </a:lnTo>
                  <a:lnTo>
                    <a:pt x="753882" y="19182"/>
                  </a:lnTo>
                  <a:lnTo>
                    <a:pt x="800377" y="10879"/>
                  </a:lnTo>
                  <a:lnTo>
                    <a:pt x="847628" y="4874"/>
                  </a:lnTo>
                  <a:lnTo>
                    <a:pt x="895577" y="1228"/>
                  </a:lnTo>
                  <a:lnTo>
                    <a:pt x="944158" y="0"/>
                  </a:lnTo>
                  <a:lnTo>
                    <a:pt x="992750" y="1228"/>
                  </a:lnTo>
                  <a:lnTo>
                    <a:pt x="1040699" y="4874"/>
                  </a:lnTo>
                  <a:lnTo>
                    <a:pt x="1087950" y="10879"/>
                  </a:lnTo>
                  <a:lnTo>
                    <a:pt x="1134445" y="19182"/>
                  </a:lnTo>
                  <a:lnTo>
                    <a:pt x="1180125" y="29725"/>
                  </a:lnTo>
                  <a:lnTo>
                    <a:pt x="1224929" y="42448"/>
                  </a:lnTo>
                  <a:lnTo>
                    <a:pt x="1268799" y="57292"/>
                  </a:lnTo>
                  <a:lnTo>
                    <a:pt x="1311674" y="74198"/>
                  </a:lnTo>
                  <a:lnTo>
                    <a:pt x="1353497" y="93106"/>
                  </a:lnTo>
                  <a:lnTo>
                    <a:pt x="1394208" y="113957"/>
                  </a:lnTo>
                  <a:lnTo>
                    <a:pt x="1433747" y="136692"/>
                  </a:lnTo>
                  <a:lnTo>
                    <a:pt x="1472054" y="161251"/>
                  </a:lnTo>
                  <a:lnTo>
                    <a:pt x="1509072" y="187575"/>
                  </a:lnTo>
                  <a:lnTo>
                    <a:pt x="1544739" y="215605"/>
                  </a:lnTo>
                  <a:lnTo>
                    <a:pt x="1578998" y="245281"/>
                  </a:lnTo>
                  <a:lnTo>
                    <a:pt x="1611788" y="276544"/>
                  </a:lnTo>
                  <a:lnTo>
                    <a:pt x="1643051" y="309335"/>
                  </a:lnTo>
                  <a:lnTo>
                    <a:pt x="1672726" y="343594"/>
                  </a:lnTo>
                  <a:lnTo>
                    <a:pt x="1700755" y="379263"/>
                  </a:lnTo>
                  <a:lnTo>
                    <a:pt x="1727079" y="416281"/>
                  </a:lnTo>
                  <a:lnTo>
                    <a:pt x="1751638" y="454589"/>
                  </a:lnTo>
                  <a:lnTo>
                    <a:pt x="1774372" y="494128"/>
                  </a:lnTo>
                  <a:lnTo>
                    <a:pt x="1795223" y="534839"/>
                  </a:lnTo>
                  <a:lnTo>
                    <a:pt x="1814130" y="576663"/>
                  </a:lnTo>
                  <a:lnTo>
                    <a:pt x="1831036" y="619539"/>
                  </a:lnTo>
                  <a:lnTo>
                    <a:pt x="1845880" y="663410"/>
                  </a:lnTo>
                  <a:lnTo>
                    <a:pt x="1858603" y="708215"/>
                  </a:lnTo>
                  <a:lnTo>
                    <a:pt x="1869146" y="753894"/>
                  </a:lnTo>
                  <a:lnTo>
                    <a:pt x="1877449" y="800390"/>
                  </a:lnTo>
                  <a:lnTo>
                    <a:pt x="1883453" y="847642"/>
                  </a:lnTo>
                  <a:lnTo>
                    <a:pt x="1887099" y="895591"/>
                  </a:lnTo>
                  <a:lnTo>
                    <a:pt x="1888326" y="944179"/>
                  </a:lnTo>
                  <a:lnTo>
                    <a:pt x="1887099" y="992763"/>
                  </a:lnTo>
                  <a:lnTo>
                    <a:pt x="1883453" y="1040709"/>
                  </a:lnTo>
                  <a:lnTo>
                    <a:pt x="1877449" y="1087959"/>
                  </a:lnTo>
                  <a:lnTo>
                    <a:pt x="1869146" y="1134452"/>
                  </a:lnTo>
                  <a:lnTo>
                    <a:pt x="1858603" y="1180130"/>
                  </a:lnTo>
                  <a:lnTo>
                    <a:pt x="1845880" y="1224933"/>
                  </a:lnTo>
                  <a:lnTo>
                    <a:pt x="1831036" y="1268801"/>
                  </a:lnTo>
                  <a:lnTo>
                    <a:pt x="1814130" y="1311676"/>
                  </a:lnTo>
                  <a:lnTo>
                    <a:pt x="1795223" y="1353498"/>
                  </a:lnTo>
                  <a:lnTo>
                    <a:pt x="1774372" y="1394208"/>
                  </a:lnTo>
                  <a:lnTo>
                    <a:pt x="1751638" y="1433746"/>
                  </a:lnTo>
                  <a:lnTo>
                    <a:pt x="1727079" y="1472053"/>
                  </a:lnTo>
                  <a:lnTo>
                    <a:pt x="1700755" y="1509070"/>
                  </a:lnTo>
                  <a:lnTo>
                    <a:pt x="1672726" y="1544737"/>
                  </a:lnTo>
                  <a:lnTo>
                    <a:pt x="1643051" y="1578995"/>
                  </a:lnTo>
                  <a:lnTo>
                    <a:pt x="1611788" y="1611786"/>
                  </a:lnTo>
                  <a:lnTo>
                    <a:pt x="1578998" y="1643048"/>
                  </a:lnTo>
                  <a:lnTo>
                    <a:pt x="1544739" y="1672724"/>
                  </a:lnTo>
                  <a:lnTo>
                    <a:pt x="1509072" y="1700753"/>
                  </a:lnTo>
                  <a:lnTo>
                    <a:pt x="1472054" y="1727076"/>
                  </a:lnTo>
                  <a:lnTo>
                    <a:pt x="1433747" y="1751635"/>
                  </a:lnTo>
                  <a:lnTo>
                    <a:pt x="1394208" y="1774370"/>
                  </a:lnTo>
                  <a:lnTo>
                    <a:pt x="1353497" y="1795220"/>
                  </a:lnTo>
                  <a:lnTo>
                    <a:pt x="1311674" y="1814128"/>
                  </a:lnTo>
                  <a:lnTo>
                    <a:pt x="1268799" y="1831034"/>
                  </a:lnTo>
                  <a:lnTo>
                    <a:pt x="1224929" y="1845878"/>
                  </a:lnTo>
                  <a:lnTo>
                    <a:pt x="1180125" y="1858601"/>
                  </a:lnTo>
                  <a:lnTo>
                    <a:pt x="1134445" y="1869144"/>
                  </a:lnTo>
                  <a:lnTo>
                    <a:pt x="1087950" y="1877448"/>
                  </a:lnTo>
                  <a:lnTo>
                    <a:pt x="1040699" y="1883452"/>
                  </a:lnTo>
                  <a:lnTo>
                    <a:pt x="992750" y="1887098"/>
                  </a:lnTo>
                  <a:lnTo>
                    <a:pt x="944164" y="188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18288000" cy="1264920"/>
            </a:xfrm>
            <a:custGeom>
              <a:avLst/>
              <a:gdLst/>
              <a:ahLst/>
              <a:cxnLst/>
              <a:rect l="l" t="t" r="r" b="b"/>
              <a:pathLst>
                <a:path w="18288000" h="1264920">
                  <a:moveTo>
                    <a:pt x="18287799" y="1264292"/>
                  </a:moveTo>
                  <a:lnTo>
                    <a:pt x="0" y="1264292"/>
                  </a:lnTo>
                  <a:lnTo>
                    <a:pt x="0" y="0"/>
                  </a:lnTo>
                  <a:lnTo>
                    <a:pt x="18287799" y="0"/>
                  </a:lnTo>
                  <a:lnTo>
                    <a:pt x="18287799" y="1264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3555766"/>
              <a:ext cx="7846695" cy="2376170"/>
            </a:xfrm>
            <a:custGeom>
              <a:avLst/>
              <a:gdLst/>
              <a:ahLst/>
              <a:cxnLst/>
              <a:rect l="l" t="t" r="r" b="b"/>
              <a:pathLst>
                <a:path w="7846695" h="2376170">
                  <a:moveTo>
                    <a:pt x="6894119" y="2375550"/>
                  </a:moveTo>
                  <a:lnTo>
                    <a:pt x="952500" y="2375550"/>
                  </a:lnTo>
                  <a:lnTo>
                    <a:pt x="902130" y="2374218"/>
                  </a:lnTo>
                  <a:lnTo>
                    <a:pt x="852130" y="2370251"/>
                  </a:lnTo>
                  <a:lnTo>
                    <a:pt x="802596" y="2363686"/>
                  </a:lnTo>
                  <a:lnTo>
                    <a:pt x="753623" y="2354562"/>
                  </a:lnTo>
                  <a:lnTo>
                    <a:pt x="705304" y="2342920"/>
                  </a:lnTo>
                  <a:lnTo>
                    <a:pt x="657734" y="2328799"/>
                  </a:lnTo>
                  <a:lnTo>
                    <a:pt x="611010" y="2312237"/>
                  </a:lnTo>
                  <a:lnTo>
                    <a:pt x="565224" y="2293274"/>
                  </a:lnTo>
                  <a:lnTo>
                    <a:pt x="520472" y="2271949"/>
                  </a:lnTo>
                  <a:lnTo>
                    <a:pt x="476849" y="2248301"/>
                  </a:lnTo>
                  <a:lnTo>
                    <a:pt x="434449" y="2222370"/>
                  </a:lnTo>
                  <a:lnTo>
                    <a:pt x="393368" y="2194195"/>
                  </a:lnTo>
                  <a:lnTo>
                    <a:pt x="353699" y="2163815"/>
                  </a:lnTo>
                  <a:lnTo>
                    <a:pt x="315539" y="2131269"/>
                  </a:lnTo>
                  <a:lnTo>
                    <a:pt x="278980" y="2096597"/>
                  </a:lnTo>
                  <a:lnTo>
                    <a:pt x="244305" y="2060035"/>
                  </a:lnTo>
                  <a:lnTo>
                    <a:pt x="211756" y="2021872"/>
                  </a:lnTo>
                  <a:lnTo>
                    <a:pt x="181373" y="1982200"/>
                  </a:lnTo>
                  <a:lnTo>
                    <a:pt x="153195" y="1941116"/>
                  </a:lnTo>
                  <a:lnTo>
                    <a:pt x="127261" y="1898714"/>
                  </a:lnTo>
                  <a:lnTo>
                    <a:pt x="103612" y="1855088"/>
                  </a:lnTo>
                  <a:lnTo>
                    <a:pt x="82284" y="1810334"/>
                  </a:lnTo>
                  <a:lnTo>
                    <a:pt x="63319" y="1764547"/>
                  </a:lnTo>
                  <a:lnTo>
                    <a:pt x="46756" y="1717820"/>
                  </a:lnTo>
                  <a:lnTo>
                    <a:pt x="32633" y="1670249"/>
                  </a:lnTo>
                  <a:lnTo>
                    <a:pt x="20989" y="1621929"/>
                  </a:lnTo>
                  <a:lnTo>
                    <a:pt x="11865" y="1572954"/>
                  </a:lnTo>
                  <a:lnTo>
                    <a:pt x="5299" y="1523420"/>
                  </a:lnTo>
                  <a:lnTo>
                    <a:pt x="1331" y="1473420"/>
                  </a:lnTo>
                  <a:lnTo>
                    <a:pt x="0" y="1423050"/>
                  </a:lnTo>
                  <a:lnTo>
                    <a:pt x="0" y="952499"/>
                  </a:lnTo>
                  <a:lnTo>
                    <a:pt x="1331" y="902130"/>
                  </a:lnTo>
                  <a:lnTo>
                    <a:pt x="5299" y="852131"/>
                  </a:lnTo>
                  <a:lnTo>
                    <a:pt x="11865" y="802598"/>
                  </a:lnTo>
                  <a:lnTo>
                    <a:pt x="20989" y="753625"/>
                  </a:lnTo>
                  <a:lnTo>
                    <a:pt x="32633" y="705308"/>
                  </a:lnTo>
                  <a:lnTo>
                    <a:pt x="46756" y="657740"/>
                  </a:lnTo>
                  <a:lnTo>
                    <a:pt x="63319" y="611016"/>
                  </a:lnTo>
                  <a:lnTo>
                    <a:pt x="82284" y="565232"/>
                  </a:lnTo>
                  <a:lnTo>
                    <a:pt x="103612" y="520481"/>
                  </a:lnTo>
                  <a:lnTo>
                    <a:pt x="127261" y="476858"/>
                  </a:lnTo>
                  <a:lnTo>
                    <a:pt x="153195" y="434458"/>
                  </a:lnTo>
                  <a:lnTo>
                    <a:pt x="181373" y="393376"/>
                  </a:lnTo>
                  <a:lnTo>
                    <a:pt x="211756" y="353707"/>
                  </a:lnTo>
                  <a:lnTo>
                    <a:pt x="244305" y="315544"/>
                  </a:lnTo>
                  <a:lnTo>
                    <a:pt x="278980" y="278983"/>
                  </a:lnTo>
                  <a:lnTo>
                    <a:pt x="315539" y="244310"/>
                  </a:lnTo>
                  <a:lnTo>
                    <a:pt x="353699" y="211763"/>
                  </a:lnTo>
                  <a:lnTo>
                    <a:pt x="393368" y="181381"/>
                  </a:lnTo>
                  <a:lnTo>
                    <a:pt x="434449" y="153204"/>
                  </a:lnTo>
                  <a:lnTo>
                    <a:pt x="476849" y="127270"/>
                  </a:lnTo>
                  <a:lnTo>
                    <a:pt x="520472" y="103620"/>
                  </a:lnTo>
                  <a:lnTo>
                    <a:pt x="565224" y="82292"/>
                  </a:lnTo>
                  <a:lnTo>
                    <a:pt x="611010" y="63326"/>
                  </a:lnTo>
                  <a:lnTo>
                    <a:pt x="657734" y="46761"/>
                  </a:lnTo>
                  <a:lnTo>
                    <a:pt x="705304" y="32637"/>
                  </a:lnTo>
                  <a:lnTo>
                    <a:pt x="753623" y="20992"/>
                  </a:lnTo>
                  <a:lnTo>
                    <a:pt x="802596" y="11867"/>
                  </a:lnTo>
                  <a:lnTo>
                    <a:pt x="852130" y="5300"/>
                  </a:lnTo>
                  <a:lnTo>
                    <a:pt x="902130" y="1331"/>
                  </a:lnTo>
                  <a:lnTo>
                    <a:pt x="952497" y="0"/>
                  </a:lnTo>
                  <a:lnTo>
                    <a:pt x="6894122" y="0"/>
                  </a:lnTo>
                  <a:lnTo>
                    <a:pt x="6944489" y="1331"/>
                  </a:lnTo>
                  <a:lnTo>
                    <a:pt x="6994488" y="5300"/>
                  </a:lnTo>
                  <a:lnTo>
                    <a:pt x="7044023" y="11867"/>
                  </a:lnTo>
                  <a:lnTo>
                    <a:pt x="7092997" y="20992"/>
                  </a:lnTo>
                  <a:lnTo>
                    <a:pt x="7141317" y="32637"/>
                  </a:lnTo>
                  <a:lnTo>
                    <a:pt x="7188887" y="46761"/>
                  </a:lnTo>
                  <a:lnTo>
                    <a:pt x="7235613" y="63326"/>
                  </a:lnTo>
                  <a:lnTo>
                    <a:pt x="7281399" y="82292"/>
                  </a:lnTo>
                  <a:lnTo>
                    <a:pt x="7326151" y="103620"/>
                  </a:lnTo>
                  <a:lnTo>
                    <a:pt x="7369774" y="127270"/>
                  </a:lnTo>
                  <a:lnTo>
                    <a:pt x="7412173" y="153204"/>
                  </a:lnTo>
                  <a:lnTo>
                    <a:pt x="7453254" y="181381"/>
                  </a:lnTo>
                  <a:lnTo>
                    <a:pt x="7492921" y="211763"/>
                  </a:lnTo>
                  <a:lnTo>
                    <a:pt x="7531080" y="244310"/>
                  </a:lnTo>
                  <a:lnTo>
                    <a:pt x="7567635" y="278983"/>
                  </a:lnTo>
                  <a:lnTo>
                    <a:pt x="7602313" y="315544"/>
                  </a:lnTo>
                  <a:lnTo>
                    <a:pt x="7634864" y="353707"/>
                  </a:lnTo>
                  <a:lnTo>
                    <a:pt x="7665249" y="393376"/>
                  </a:lnTo>
                  <a:lnTo>
                    <a:pt x="7693427" y="434458"/>
                  </a:lnTo>
                  <a:lnTo>
                    <a:pt x="7719361" y="476858"/>
                  </a:lnTo>
                  <a:lnTo>
                    <a:pt x="7743011" y="520481"/>
                  </a:lnTo>
                  <a:lnTo>
                    <a:pt x="7764338" y="565232"/>
                  </a:lnTo>
                  <a:lnTo>
                    <a:pt x="7783303" y="611016"/>
                  </a:lnTo>
                  <a:lnTo>
                    <a:pt x="7799866" y="657740"/>
                  </a:lnTo>
                  <a:lnTo>
                    <a:pt x="7813988" y="705308"/>
                  </a:lnTo>
                  <a:lnTo>
                    <a:pt x="7825631" y="753625"/>
                  </a:lnTo>
                  <a:lnTo>
                    <a:pt x="7834754" y="802598"/>
                  </a:lnTo>
                  <a:lnTo>
                    <a:pt x="7841319" y="852131"/>
                  </a:lnTo>
                  <a:lnTo>
                    <a:pt x="7845287" y="902130"/>
                  </a:lnTo>
                  <a:lnTo>
                    <a:pt x="7846619" y="952499"/>
                  </a:lnTo>
                  <a:lnTo>
                    <a:pt x="7846619" y="1423050"/>
                  </a:lnTo>
                  <a:lnTo>
                    <a:pt x="7845287" y="1473420"/>
                  </a:lnTo>
                  <a:lnTo>
                    <a:pt x="7841319" y="1523420"/>
                  </a:lnTo>
                  <a:lnTo>
                    <a:pt x="7834754" y="1572954"/>
                  </a:lnTo>
                  <a:lnTo>
                    <a:pt x="7825631" y="1621929"/>
                  </a:lnTo>
                  <a:lnTo>
                    <a:pt x="7813988" y="1670249"/>
                  </a:lnTo>
                  <a:lnTo>
                    <a:pt x="7799866" y="1717820"/>
                  </a:lnTo>
                  <a:lnTo>
                    <a:pt x="7783303" y="1764547"/>
                  </a:lnTo>
                  <a:lnTo>
                    <a:pt x="7764338" y="1810334"/>
                  </a:lnTo>
                  <a:lnTo>
                    <a:pt x="7743011" y="1855088"/>
                  </a:lnTo>
                  <a:lnTo>
                    <a:pt x="7719361" y="1898714"/>
                  </a:lnTo>
                  <a:lnTo>
                    <a:pt x="7693427" y="1941116"/>
                  </a:lnTo>
                  <a:lnTo>
                    <a:pt x="7665249" y="1982200"/>
                  </a:lnTo>
                  <a:lnTo>
                    <a:pt x="7634864" y="2021872"/>
                  </a:lnTo>
                  <a:lnTo>
                    <a:pt x="7602313" y="2060035"/>
                  </a:lnTo>
                  <a:lnTo>
                    <a:pt x="7567635" y="2096597"/>
                  </a:lnTo>
                  <a:lnTo>
                    <a:pt x="7531080" y="2131269"/>
                  </a:lnTo>
                  <a:lnTo>
                    <a:pt x="7492921" y="2163815"/>
                  </a:lnTo>
                  <a:lnTo>
                    <a:pt x="7453254" y="2194195"/>
                  </a:lnTo>
                  <a:lnTo>
                    <a:pt x="7412173" y="2222370"/>
                  </a:lnTo>
                  <a:lnTo>
                    <a:pt x="7369774" y="2248301"/>
                  </a:lnTo>
                  <a:lnTo>
                    <a:pt x="7326151" y="2271949"/>
                  </a:lnTo>
                  <a:lnTo>
                    <a:pt x="7281399" y="2293274"/>
                  </a:lnTo>
                  <a:lnTo>
                    <a:pt x="7235613" y="2312237"/>
                  </a:lnTo>
                  <a:lnTo>
                    <a:pt x="7188887" y="2328799"/>
                  </a:lnTo>
                  <a:lnTo>
                    <a:pt x="7141317" y="2342920"/>
                  </a:lnTo>
                  <a:lnTo>
                    <a:pt x="7092997" y="2354562"/>
                  </a:lnTo>
                  <a:lnTo>
                    <a:pt x="7044023" y="2363686"/>
                  </a:lnTo>
                  <a:lnTo>
                    <a:pt x="6994488" y="2370251"/>
                  </a:lnTo>
                  <a:lnTo>
                    <a:pt x="6944489" y="2374218"/>
                  </a:lnTo>
                  <a:lnTo>
                    <a:pt x="6894119" y="237555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11" y="3847657"/>
              <a:ext cx="1914524" cy="191450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78327" y="3771046"/>
              <a:ext cx="1888489" cy="1888489"/>
            </a:xfrm>
            <a:custGeom>
              <a:avLst/>
              <a:gdLst/>
              <a:ahLst/>
              <a:cxnLst/>
              <a:rect l="l" t="t" r="r" b="b"/>
              <a:pathLst>
                <a:path w="1888489" h="1888489">
                  <a:moveTo>
                    <a:pt x="944164" y="1888327"/>
                  </a:moveTo>
                  <a:lnTo>
                    <a:pt x="895577" y="1887098"/>
                  </a:lnTo>
                  <a:lnTo>
                    <a:pt x="847628" y="1883452"/>
                  </a:lnTo>
                  <a:lnTo>
                    <a:pt x="800377" y="1877448"/>
                  </a:lnTo>
                  <a:lnTo>
                    <a:pt x="753882" y="1869144"/>
                  </a:lnTo>
                  <a:lnTo>
                    <a:pt x="708202" y="1858601"/>
                  </a:lnTo>
                  <a:lnTo>
                    <a:pt x="663398" y="1845878"/>
                  </a:lnTo>
                  <a:lnTo>
                    <a:pt x="619528" y="1831034"/>
                  </a:lnTo>
                  <a:lnTo>
                    <a:pt x="576652" y="1814128"/>
                  </a:lnTo>
                  <a:lnTo>
                    <a:pt x="534829" y="1795221"/>
                  </a:lnTo>
                  <a:lnTo>
                    <a:pt x="494118" y="1774370"/>
                  </a:lnTo>
                  <a:lnTo>
                    <a:pt x="454580" y="1751635"/>
                  </a:lnTo>
                  <a:lnTo>
                    <a:pt x="416272" y="1727076"/>
                  </a:lnTo>
                  <a:lnTo>
                    <a:pt x="379255" y="1700753"/>
                  </a:lnTo>
                  <a:lnTo>
                    <a:pt x="343587" y="1672724"/>
                  </a:lnTo>
                  <a:lnTo>
                    <a:pt x="309328" y="1643048"/>
                  </a:lnTo>
                  <a:lnTo>
                    <a:pt x="276538" y="1611786"/>
                  </a:lnTo>
                  <a:lnTo>
                    <a:pt x="245275" y="1578996"/>
                  </a:lnTo>
                  <a:lnTo>
                    <a:pt x="215600" y="1544737"/>
                  </a:lnTo>
                  <a:lnTo>
                    <a:pt x="187571" y="1509070"/>
                  </a:lnTo>
                  <a:lnTo>
                    <a:pt x="161247" y="1472053"/>
                  </a:lnTo>
                  <a:lnTo>
                    <a:pt x="136689" y="1433746"/>
                  </a:lnTo>
                  <a:lnTo>
                    <a:pt x="113954" y="1394208"/>
                  </a:lnTo>
                  <a:lnTo>
                    <a:pt x="93104" y="1353498"/>
                  </a:lnTo>
                  <a:lnTo>
                    <a:pt x="74196" y="1311676"/>
                  </a:lnTo>
                  <a:lnTo>
                    <a:pt x="57290" y="1268801"/>
                  </a:lnTo>
                  <a:lnTo>
                    <a:pt x="42446" y="1224933"/>
                  </a:lnTo>
                  <a:lnTo>
                    <a:pt x="29724" y="1180130"/>
                  </a:lnTo>
                  <a:lnTo>
                    <a:pt x="19181" y="1134452"/>
                  </a:lnTo>
                  <a:lnTo>
                    <a:pt x="10878" y="1087959"/>
                  </a:lnTo>
                  <a:lnTo>
                    <a:pt x="4873" y="1040709"/>
                  </a:lnTo>
                  <a:lnTo>
                    <a:pt x="1227" y="992763"/>
                  </a:lnTo>
                  <a:lnTo>
                    <a:pt x="0" y="944148"/>
                  </a:lnTo>
                  <a:lnTo>
                    <a:pt x="1227" y="895591"/>
                  </a:lnTo>
                  <a:lnTo>
                    <a:pt x="4873" y="847642"/>
                  </a:lnTo>
                  <a:lnTo>
                    <a:pt x="10878" y="800390"/>
                  </a:lnTo>
                  <a:lnTo>
                    <a:pt x="19181" y="753894"/>
                  </a:lnTo>
                  <a:lnTo>
                    <a:pt x="29724" y="708215"/>
                  </a:lnTo>
                  <a:lnTo>
                    <a:pt x="42446" y="663410"/>
                  </a:lnTo>
                  <a:lnTo>
                    <a:pt x="57290" y="619539"/>
                  </a:lnTo>
                  <a:lnTo>
                    <a:pt x="74196" y="576663"/>
                  </a:lnTo>
                  <a:lnTo>
                    <a:pt x="93104" y="534839"/>
                  </a:lnTo>
                  <a:lnTo>
                    <a:pt x="113954" y="494128"/>
                  </a:lnTo>
                  <a:lnTo>
                    <a:pt x="136689" y="454589"/>
                  </a:lnTo>
                  <a:lnTo>
                    <a:pt x="161247" y="416281"/>
                  </a:lnTo>
                  <a:lnTo>
                    <a:pt x="187571" y="379263"/>
                  </a:lnTo>
                  <a:lnTo>
                    <a:pt x="215600" y="343594"/>
                  </a:lnTo>
                  <a:lnTo>
                    <a:pt x="245275" y="309335"/>
                  </a:lnTo>
                  <a:lnTo>
                    <a:pt x="276538" y="276544"/>
                  </a:lnTo>
                  <a:lnTo>
                    <a:pt x="309328" y="245281"/>
                  </a:lnTo>
                  <a:lnTo>
                    <a:pt x="343587" y="215605"/>
                  </a:lnTo>
                  <a:lnTo>
                    <a:pt x="379255" y="187575"/>
                  </a:lnTo>
                  <a:lnTo>
                    <a:pt x="416272" y="161251"/>
                  </a:lnTo>
                  <a:lnTo>
                    <a:pt x="454580" y="136692"/>
                  </a:lnTo>
                  <a:lnTo>
                    <a:pt x="494118" y="113957"/>
                  </a:lnTo>
                  <a:lnTo>
                    <a:pt x="534829" y="93106"/>
                  </a:lnTo>
                  <a:lnTo>
                    <a:pt x="576652" y="74198"/>
                  </a:lnTo>
                  <a:lnTo>
                    <a:pt x="619528" y="57292"/>
                  </a:lnTo>
                  <a:lnTo>
                    <a:pt x="663398" y="42448"/>
                  </a:lnTo>
                  <a:lnTo>
                    <a:pt x="708202" y="29725"/>
                  </a:lnTo>
                  <a:lnTo>
                    <a:pt x="753882" y="19182"/>
                  </a:lnTo>
                  <a:lnTo>
                    <a:pt x="800377" y="10879"/>
                  </a:lnTo>
                  <a:lnTo>
                    <a:pt x="847628" y="4874"/>
                  </a:lnTo>
                  <a:lnTo>
                    <a:pt x="895577" y="1228"/>
                  </a:lnTo>
                  <a:lnTo>
                    <a:pt x="944161" y="0"/>
                  </a:lnTo>
                  <a:lnTo>
                    <a:pt x="992750" y="1228"/>
                  </a:lnTo>
                  <a:lnTo>
                    <a:pt x="1040699" y="4874"/>
                  </a:lnTo>
                  <a:lnTo>
                    <a:pt x="1087950" y="10879"/>
                  </a:lnTo>
                  <a:lnTo>
                    <a:pt x="1134445" y="19182"/>
                  </a:lnTo>
                  <a:lnTo>
                    <a:pt x="1180125" y="29725"/>
                  </a:lnTo>
                  <a:lnTo>
                    <a:pt x="1224929" y="42448"/>
                  </a:lnTo>
                  <a:lnTo>
                    <a:pt x="1268799" y="57292"/>
                  </a:lnTo>
                  <a:lnTo>
                    <a:pt x="1311674" y="74198"/>
                  </a:lnTo>
                  <a:lnTo>
                    <a:pt x="1353497" y="93106"/>
                  </a:lnTo>
                  <a:lnTo>
                    <a:pt x="1394208" y="113957"/>
                  </a:lnTo>
                  <a:lnTo>
                    <a:pt x="1433747" y="136692"/>
                  </a:lnTo>
                  <a:lnTo>
                    <a:pt x="1472054" y="161251"/>
                  </a:lnTo>
                  <a:lnTo>
                    <a:pt x="1509072" y="187575"/>
                  </a:lnTo>
                  <a:lnTo>
                    <a:pt x="1544739" y="215605"/>
                  </a:lnTo>
                  <a:lnTo>
                    <a:pt x="1578998" y="245281"/>
                  </a:lnTo>
                  <a:lnTo>
                    <a:pt x="1611788" y="276544"/>
                  </a:lnTo>
                  <a:lnTo>
                    <a:pt x="1643051" y="309335"/>
                  </a:lnTo>
                  <a:lnTo>
                    <a:pt x="1672726" y="343594"/>
                  </a:lnTo>
                  <a:lnTo>
                    <a:pt x="1700755" y="379263"/>
                  </a:lnTo>
                  <a:lnTo>
                    <a:pt x="1727079" y="416281"/>
                  </a:lnTo>
                  <a:lnTo>
                    <a:pt x="1751638" y="454589"/>
                  </a:lnTo>
                  <a:lnTo>
                    <a:pt x="1774372" y="494128"/>
                  </a:lnTo>
                  <a:lnTo>
                    <a:pt x="1795223" y="534839"/>
                  </a:lnTo>
                  <a:lnTo>
                    <a:pt x="1814130" y="576663"/>
                  </a:lnTo>
                  <a:lnTo>
                    <a:pt x="1831036" y="619539"/>
                  </a:lnTo>
                  <a:lnTo>
                    <a:pt x="1845880" y="663410"/>
                  </a:lnTo>
                  <a:lnTo>
                    <a:pt x="1858603" y="708215"/>
                  </a:lnTo>
                  <a:lnTo>
                    <a:pt x="1869146" y="753894"/>
                  </a:lnTo>
                  <a:lnTo>
                    <a:pt x="1877449" y="800390"/>
                  </a:lnTo>
                  <a:lnTo>
                    <a:pt x="1883453" y="847642"/>
                  </a:lnTo>
                  <a:lnTo>
                    <a:pt x="1887099" y="895591"/>
                  </a:lnTo>
                  <a:lnTo>
                    <a:pt x="1888326" y="944179"/>
                  </a:lnTo>
                  <a:lnTo>
                    <a:pt x="1887099" y="992763"/>
                  </a:lnTo>
                  <a:lnTo>
                    <a:pt x="1883453" y="1040709"/>
                  </a:lnTo>
                  <a:lnTo>
                    <a:pt x="1877449" y="1087959"/>
                  </a:lnTo>
                  <a:lnTo>
                    <a:pt x="1869146" y="1134452"/>
                  </a:lnTo>
                  <a:lnTo>
                    <a:pt x="1858603" y="1180130"/>
                  </a:lnTo>
                  <a:lnTo>
                    <a:pt x="1845880" y="1224933"/>
                  </a:lnTo>
                  <a:lnTo>
                    <a:pt x="1831036" y="1268801"/>
                  </a:lnTo>
                  <a:lnTo>
                    <a:pt x="1814130" y="1311676"/>
                  </a:lnTo>
                  <a:lnTo>
                    <a:pt x="1795223" y="1353498"/>
                  </a:lnTo>
                  <a:lnTo>
                    <a:pt x="1774372" y="1394208"/>
                  </a:lnTo>
                  <a:lnTo>
                    <a:pt x="1751638" y="1433746"/>
                  </a:lnTo>
                  <a:lnTo>
                    <a:pt x="1727079" y="1472053"/>
                  </a:lnTo>
                  <a:lnTo>
                    <a:pt x="1700755" y="1509070"/>
                  </a:lnTo>
                  <a:lnTo>
                    <a:pt x="1672726" y="1544737"/>
                  </a:lnTo>
                  <a:lnTo>
                    <a:pt x="1643051" y="1578996"/>
                  </a:lnTo>
                  <a:lnTo>
                    <a:pt x="1611788" y="1611786"/>
                  </a:lnTo>
                  <a:lnTo>
                    <a:pt x="1578998" y="1643048"/>
                  </a:lnTo>
                  <a:lnTo>
                    <a:pt x="1544739" y="1672724"/>
                  </a:lnTo>
                  <a:lnTo>
                    <a:pt x="1509072" y="1700753"/>
                  </a:lnTo>
                  <a:lnTo>
                    <a:pt x="1472054" y="1727076"/>
                  </a:lnTo>
                  <a:lnTo>
                    <a:pt x="1433747" y="1751635"/>
                  </a:lnTo>
                  <a:lnTo>
                    <a:pt x="1394208" y="1774370"/>
                  </a:lnTo>
                  <a:lnTo>
                    <a:pt x="1353497" y="1795221"/>
                  </a:lnTo>
                  <a:lnTo>
                    <a:pt x="1311674" y="1814128"/>
                  </a:lnTo>
                  <a:lnTo>
                    <a:pt x="1268799" y="1831034"/>
                  </a:lnTo>
                  <a:lnTo>
                    <a:pt x="1224929" y="1845878"/>
                  </a:lnTo>
                  <a:lnTo>
                    <a:pt x="1180125" y="1858601"/>
                  </a:lnTo>
                  <a:lnTo>
                    <a:pt x="1134445" y="1869144"/>
                  </a:lnTo>
                  <a:lnTo>
                    <a:pt x="1087950" y="1877448"/>
                  </a:lnTo>
                  <a:lnTo>
                    <a:pt x="1040699" y="1883452"/>
                  </a:lnTo>
                  <a:lnTo>
                    <a:pt x="992750" y="1887098"/>
                  </a:lnTo>
                  <a:lnTo>
                    <a:pt x="944164" y="188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89383" y="6596650"/>
            <a:ext cx="1266190" cy="646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50" spc="-48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59784" y="7002798"/>
            <a:ext cx="325755" cy="646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50" spc="355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8441" y="7408945"/>
            <a:ext cx="1308100" cy="646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50" spc="-39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069957" y="6479682"/>
            <a:ext cx="1611630" cy="1572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6700"/>
              </a:lnSpc>
              <a:spcBef>
                <a:spcPts val="95"/>
              </a:spcBef>
            </a:pPr>
            <a:r>
              <a:rPr dirty="0" sz="4350" spc="-5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350" spc="-10">
                <a:solidFill>
                  <a:srgbClr val="FFFFFF"/>
                </a:solidFill>
                <a:latin typeface="Arial"/>
                <a:cs typeface="Arial"/>
              </a:rPr>
              <a:t>6.00%</a:t>
            </a:r>
            <a:endParaRPr sz="43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27791" y="57822"/>
            <a:ext cx="6032500" cy="1092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648182" y="4386241"/>
            <a:ext cx="1266190" cy="646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50" spc="-48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0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58852" y="3868522"/>
            <a:ext cx="3833495" cy="157289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dirty="0" sz="43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3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3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dirty="0" sz="4350" spc="-20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3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spc="-585">
                <a:solidFill>
                  <a:srgbClr val="FFFFFF"/>
                </a:solidFill>
                <a:latin typeface="Arial"/>
                <a:cs typeface="Arial"/>
              </a:rPr>
              <a:t>11.2</a:t>
            </a:r>
            <a:r>
              <a:rPr dirty="0" sz="43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spc="22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9270" cy="10287000"/>
            <a:chOff x="0" y="0"/>
            <a:chExt cx="182892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8289270" cy="1319530"/>
            </a:xfrm>
            <a:custGeom>
              <a:avLst/>
              <a:gdLst/>
              <a:ahLst/>
              <a:cxnLst/>
              <a:rect l="l" t="t" r="r" b="b"/>
              <a:pathLst>
                <a:path w="18289270" h="1319530">
                  <a:moveTo>
                    <a:pt x="18288788" y="1319225"/>
                  </a:moveTo>
                  <a:lnTo>
                    <a:pt x="0" y="1319225"/>
                  </a:lnTo>
                  <a:lnTo>
                    <a:pt x="0" y="0"/>
                  </a:lnTo>
                  <a:lnTo>
                    <a:pt x="18288788" y="0"/>
                  </a:lnTo>
                  <a:lnTo>
                    <a:pt x="18288788" y="1319225"/>
                  </a:lnTo>
                  <a:close/>
                </a:path>
              </a:pathLst>
            </a:custGeom>
            <a:solidFill>
              <a:srgbClr val="000000">
                <a:alpha val="6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76773" y="1669374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883" y="2653573"/>
                  </a:moveTo>
                  <a:lnTo>
                    <a:pt x="90446" y="2653573"/>
                  </a:lnTo>
                  <a:lnTo>
                    <a:pt x="55288" y="2646451"/>
                  </a:lnTo>
                  <a:lnTo>
                    <a:pt x="26533" y="2627044"/>
                  </a:lnTo>
                  <a:lnTo>
                    <a:pt x="7123" y="2598293"/>
                  </a:lnTo>
                  <a:lnTo>
                    <a:pt x="0" y="2563139"/>
                  </a:lnTo>
                  <a:lnTo>
                    <a:pt x="0" y="90449"/>
                  </a:lnTo>
                  <a:lnTo>
                    <a:pt x="7123" y="55291"/>
                  </a:lnTo>
                  <a:lnTo>
                    <a:pt x="26533" y="26535"/>
                  </a:lnTo>
                  <a:lnTo>
                    <a:pt x="55288" y="7124"/>
                  </a:lnTo>
                  <a:lnTo>
                    <a:pt x="90446" y="0"/>
                  </a:lnTo>
                  <a:lnTo>
                    <a:pt x="6741883" y="0"/>
                  </a:lnTo>
                  <a:lnTo>
                    <a:pt x="6777042" y="7124"/>
                  </a:lnTo>
                  <a:lnTo>
                    <a:pt x="6805803" y="26535"/>
                  </a:lnTo>
                  <a:lnTo>
                    <a:pt x="6825220" y="55291"/>
                  </a:lnTo>
                  <a:lnTo>
                    <a:pt x="6832347" y="90449"/>
                  </a:lnTo>
                  <a:lnTo>
                    <a:pt x="6832347" y="2563139"/>
                  </a:lnTo>
                  <a:lnTo>
                    <a:pt x="6825220" y="2598293"/>
                  </a:lnTo>
                  <a:lnTo>
                    <a:pt x="6805803" y="2627044"/>
                  </a:lnTo>
                  <a:lnTo>
                    <a:pt x="6777042" y="2646451"/>
                  </a:lnTo>
                  <a:lnTo>
                    <a:pt x="6741883" y="2653573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2448823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5" h="748030">
                  <a:moveTo>
                    <a:pt x="0" y="747509"/>
                  </a:moveTo>
                  <a:lnTo>
                    <a:pt x="0" y="0"/>
                  </a:lnTo>
                  <a:lnTo>
                    <a:pt x="2919526" y="0"/>
                  </a:lnTo>
                  <a:lnTo>
                    <a:pt x="3187898" y="747509"/>
                  </a:lnTo>
                  <a:lnTo>
                    <a:pt x="0" y="74750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076773" y="4537130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883" y="2653558"/>
                  </a:moveTo>
                  <a:lnTo>
                    <a:pt x="90446" y="2653558"/>
                  </a:lnTo>
                  <a:lnTo>
                    <a:pt x="55288" y="2646435"/>
                  </a:lnTo>
                  <a:lnTo>
                    <a:pt x="26533" y="2627029"/>
                  </a:lnTo>
                  <a:lnTo>
                    <a:pt x="7123" y="2598278"/>
                  </a:lnTo>
                  <a:lnTo>
                    <a:pt x="0" y="2563124"/>
                  </a:lnTo>
                  <a:lnTo>
                    <a:pt x="0" y="90433"/>
                  </a:lnTo>
                  <a:lnTo>
                    <a:pt x="7123" y="55279"/>
                  </a:lnTo>
                  <a:lnTo>
                    <a:pt x="26533" y="26528"/>
                  </a:lnTo>
                  <a:lnTo>
                    <a:pt x="55288" y="7122"/>
                  </a:lnTo>
                  <a:lnTo>
                    <a:pt x="90445" y="0"/>
                  </a:lnTo>
                  <a:lnTo>
                    <a:pt x="6741883" y="0"/>
                  </a:lnTo>
                  <a:lnTo>
                    <a:pt x="6777042" y="7122"/>
                  </a:lnTo>
                  <a:lnTo>
                    <a:pt x="6805803" y="26528"/>
                  </a:lnTo>
                  <a:lnTo>
                    <a:pt x="6825220" y="55279"/>
                  </a:lnTo>
                  <a:lnTo>
                    <a:pt x="6832347" y="90433"/>
                  </a:lnTo>
                  <a:lnTo>
                    <a:pt x="6832347" y="2563124"/>
                  </a:lnTo>
                  <a:lnTo>
                    <a:pt x="6825220" y="2598278"/>
                  </a:lnTo>
                  <a:lnTo>
                    <a:pt x="6805803" y="2627029"/>
                  </a:lnTo>
                  <a:lnTo>
                    <a:pt x="6777042" y="2646435"/>
                  </a:lnTo>
                  <a:lnTo>
                    <a:pt x="6741883" y="2653558"/>
                  </a:lnTo>
                  <a:close/>
                </a:path>
              </a:pathLst>
            </a:custGeom>
            <a:solidFill>
              <a:srgbClr val="1D1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316564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5" h="748029">
                  <a:moveTo>
                    <a:pt x="0" y="747509"/>
                  </a:moveTo>
                  <a:lnTo>
                    <a:pt x="0" y="0"/>
                  </a:lnTo>
                  <a:lnTo>
                    <a:pt x="2919526" y="0"/>
                  </a:lnTo>
                  <a:lnTo>
                    <a:pt x="3187898" y="747509"/>
                  </a:lnTo>
                  <a:lnTo>
                    <a:pt x="0" y="747509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43168" y="82645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0" name="object 10" descr=""/>
          <p:cNvSpPr txBox="1"/>
          <p:nvPr/>
        </p:nvSpPr>
        <p:spPr>
          <a:xfrm>
            <a:off x="419042" y="2589215"/>
            <a:ext cx="2132965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105">
                <a:solidFill>
                  <a:srgbClr val="43B4BD"/>
                </a:solidFill>
                <a:latin typeface="Trebuchet MS"/>
                <a:cs typeface="Trebuchet MS"/>
              </a:rPr>
              <a:t>Type</a:t>
            </a:r>
            <a:r>
              <a:rPr dirty="0" sz="23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300" spc="2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0" y="2463487"/>
            <a:ext cx="8909685" cy="7590790"/>
            <a:chOff x="0" y="2463487"/>
            <a:chExt cx="8909685" cy="7590790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5804" y="2463487"/>
              <a:ext cx="123825" cy="1238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5804" y="2987362"/>
              <a:ext cx="123825" cy="12382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5804" y="3511237"/>
              <a:ext cx="123825" cy="12382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373" y="4890043"/>
              <a:ext cx="85725" cy="8572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373" y="5261518"/>
              <a:ext cx="85725" cy="8572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373" y="5632993"/>
              <a:ext cx="85725" cy="8572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2373" y="6004468"/>
              <a:ext cx="85725" cy="8572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2373" y="6375943"/>
              <a:ext cx="85725" cy="8572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2373" y="6747418"/>
              <a:ext cx="85725" cy="85725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076773" y="7400269"/>
              <a:ext cx="6832600" cy="2653665"/>
            </a:xfrm>
            <a:custGeom>
              <a:avLst/>
              <a:gdLst/>
              <a:ahLst/>
              <a:cxnLst/>
              <a:rect l="l" t="t" r="r" b="b"/>
              <a:pathLst>
                <a:path w="6832600" h="2653665">
                  <a:moveTo>
                    <a:pt x="6741883" y="2653558"/>
                  </a:moveTo>
                  <a:lnTo>
                    <a:pt x="90446" y="2653558"/>
                  </a:lnTo>
                  <a:lnTo>
                    <a:pt x="55288" y="2646435"/>
                  </a:lnTo>
                  <a:lnTo>
                    <a:pt x="26533" y="2627029"/>
                  </a:lnTo>
                  <a:lnTo>
                    <a:pt x="7123" y="2598278"/>
                  </a:lnTo>
                  <a:lnTo>
                    <a:pt x="0" y="2563124"/>
                  </a:lnTo>
                  <a:lnTo>
                    <a:pt x="0" y="90433"/>
                  </a:lnTo>
                  <a:lnTo>
                    <a:pt x="7123" y="55279"/>
                  </a:lnTo>
                  <a:lnTo>
                    <a:pt x="26533" y="26528"/>
                  </a:lnTo>
                  <a:lnTo>
                    <a:pt x="55288" y="7122"/>
                  </a:lnTo>
                  <a:lnTo>
                    <a:pt x="90445" y="0"/>
                  </a:lnTo>
                  <a:lnTo>
                    <a:pt x="6741884" y="0"/>
                  </a:lnTo>
                  <a:lnTo>
                    <a:pt x="6777042" y="7122"/>
                  </a:lnTo>
                  <a:lnTo>
                    <a:pt x="6805803" y="26528"/>
                  </a:lnTo>
                  <a:lnTo>
                    <a:pt x="6825220" y="55279"/>
                  </a:lnTo>
                  <a:lnTo>
                    <a:pt x="6832347" y="90433"/>
                  </a:lnTo>
                  <a:lnTo>
                    <a:pt x="6832347" y="2563124"/>
                  </a:lnTo>
                  <a:lnTo>
                    <a:pt x="6825220" y="2598278"/>
                  </a:lnTo>
                  <a:lnTo>
                    <a:pt x="6805803" y="2627029"/>
                  </a:lnTo>
                  <a:lnTo>
                    <a:pt x="6777042" y="2646435"/>
                  </a:lnTo>
                  <a:lnTo>
                    <a:pt x="6741883" y="2653558"/>
                  </a:lnTo>
                  <a:close/>
                </a:path>
              </a:pathLst>
            </a:custGeom>
            <a:solidFill>
              <a:srgbClr val="9E6E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0" y="8179704"/>
              <a:ext cx="3188335" cy="748030"/>
            </a:xfrm>
            <a:custGeom>
              <a:avLst/>
              <a:gdLst/>
              <a:ahLst/>
              <a:cxnLst/>
              <a:rect l="l" t="t" r="r" b="b"/>
              <a:pathLst>
                <a:path w="3188335" h="748029">
                  <a:moveTo>
                    <a:pt x="0" y="747491"/>
                  </a:moveTo>
                  <a:lnTo>
                    <a:pt x="0" y="0"/>
                  </a:lnTo>
                  <a:lnTo>
                    <a:pt x="2919526" y="0"/>
                  </a:lnTo>
                  <a:lnTo>
                    <a:pt x="3187903" y="747491"/>
                  </a:lnTo>
                  <a:lnTo>
                    <a:pt x="0" y="747491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4057755" y="2184068"/>
            <a:ext cx="2601595" cy="1597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Concentrates Hydrolyzed Isolated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59364" y="5296946"/>
            <a:ext cx="1728470" cy="66929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158750" marR="5080" indent="-146685">
              <a:lnSpc>
                <a:spcPts val="2290"/>
              </a:lnSpc>
              <a:spcBef>
                <a:spcPts val="575"/>
              </a:spcBef>
            </a:pPr>
            <a:r>
              <a:rPr dirty="0" sz="2300" spc="135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2300" spc="2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564404" y="4683033"/>
            <a:ext cx="5134610" cy="225425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2100" spc="7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1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Beverages</a:t>
            </a:r>
            <a:endParaRPr sz="21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Nutraceuticals</a:t>
            </a:r>
            <a:r>
              <a:rPr dirty="0" sz="21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1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Dietary</a:t>
            </a:r>
            <a:r>
              <a:rPr dirty="0" sz="210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Supplements Pharmaceutical</a:t>
            </a:r>
            <a:endParaRPr sz="2100">
              <a:latin typeface="Verdana"/>
              <a:cs typeface="Verdana"/>
            </a:endParaRPr>
          </a:p>
          <a:p>
            <a:pPr marL="12700" marR="1547495">
              <a:lnSpc>
                <a:spcPct val="116100"/>
              </a:lnSpc>
            </a:pP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Cosmetics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3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dirty="0" sz="2100" spc="-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>
                <a:solidFill>
                  <a:srgbClr val="FFFFFF"/>
                </a:solidFill>
                <a:latin typeface="Verdana"/>
                <a:cs typeface="Verdana"/>
              </a:rPr>
              <a:t>Personal</a:t>
            </a:r>
            <a:r>
              <a:rPr dirty="0" sz="21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Verdana"/>
                <a:cs typeface="Verdana"/>
              </a:rPr>
              <a:t>Care </a:t>
            </a:r>
            <a:r>
              <a:rPr dirty="0" sz="2100" spc="-25">
                <a:solidFill>
                  <a:srgbClr val="FFFFFF"/>
                </a:solidFill>
                <a:latin typeface="Verdana"/>
                <a:cs typeface="Verdana"/>
              </a:rPr>
              <a:t>Infant</a:t>
            </a:r>
            <a:r>
              <a:rPr dirty="0" sz="21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Formula</a:t>
            </a:r>
            <a:endParaRPr sz="2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2100" spc="90">
                <a:solidFill>
                  <a:srgbClr val="FFFFFF"/>
                </a:solidFill>
                <a:latin typeface="Verdana"/>
                <a:cs typeface="Verdana"/>
              </a:rPr>
              <a:t>Pet</a:t>
            </a:r>
            <a:r>
              <a:rPr dirty="0" sz="2100" spc="-1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Care</a:t>
            </a:r>
            <a:r>
              <a:rPr dirty="0" sz="2100" spc="-18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Verdana"/>
                <a:cs typeface="Verdana"/>
              </a:rPr>
              <a:t>Industry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81066" y="8360216"/>
            <a:ext cx="2209165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195">
                <a:solidFill>
                  <a:srgbClr val="43B4BD"/>
                </a:solidFill>
                <a:latin typeface="Trebuchet MS"/>
                <a:cs typeface="Trebuchet MS"/>
              </a:rPr>
              <a:t>Form</a:t>
            </a:r>
            <a:r>
              <a:rPr dirty="0" sz="2300" spc="-9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2300" spc="215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3530894" y="8186379"/>
            <a:ext cx="123825" cy="1190625"/>
            <a:chOff x="3530894" y="8186379"/>
            <a:chExt cx="123825" cy="1190625"/>
          </a:xfrm>
        </p:grpSpPr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0894" y="8186379"/>
              <a:ext cx="123825" cy="12382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0894" y="8719779"/>
              <a:ext cx="123825" cy="12382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30894" y="9253179"/>
              <a:ext cx="123825" cy="123825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3822994" y="7897454"/>
            <a:ext cx="339725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887855">
              <a:lnSpc>
                <a:spcPct val="116700"/>
              </a:lnSpc>
              <a:spcBef>
                <a:spcPts val="95"/>
              </a:spcBef>
            </a:pPr>
            <a:r>
              <a:rPr dirty="0" sz="3000" spc="95">
                <a:solidFill>
                  <a:srgbClr val="FFFFFF"/>
                </a:solidFill>
                <a:latin typeface="Verdana"/>
                <a:cs typeface="Verdana"/>
              </a:rPr>
              <a:t>Powder </a:t>
            </a:r>
            <a:r>
              <a:rPr dirty="0" sz="3000" spc="60">
                <a:solidFill>
                  <a:srgbClr val="FFFFFF"/>
                </a:solidFill>
                <a:latin typeface="Verdana"/>
                <a:cs typeface="Verdana"/>
              </a:rPr>
              <a:t>Liquid</a:t>
            </a:r>
            <a:endParaRPr sz="3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10">
                <a:solidFill>
                  <a:srgbClr val="FFFFFF"/>
                </a:solidFill>
                <a:latin typeface="Verdana"/>
                <a:cs typeface="Verdana"/>
              </a:rPr>
              <a:t>Paste/Spreadable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95">
                <a:solidFill>
                  <a:srgbClr val="000000"/>
                </a:solidFill>
              </a:rPr>
              <a:t>Global</a:t>
            </a:r>
            <a:r>
              <a:rPr dirty="0" sz="4500" spc="-155">
                <a:solidFill>
                  <a:srgbClr val="000000"/>
                </a:solidFill>
              </a:rPr>
              <a:t> </a:t>
            </a:r>
            <a:r>
              <a:rPr dirty="0" sz="4500" spc="70">
                <a:solidFill>
                  <a:srgbClr val="000000"/>
                </a:solidFill>
              </a:rPr>
              <a:t>Milk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 spc="120">
                <a:solidFill>
                  <a:srgbClr val="000000"/>
                </a:solidFill>
              </a:rPr>
              <a:t>Protein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Market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Revenue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>
                <a:solidFill>
                  <a:srgbClr val="000000"/>
                </a:solidFill>
              </a:rPr>
              <a:t>share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 spc="130">
                <a:solidFill>
                  <a:srgbClr val="000000"/>
                </a:solidFill>
              </a:rPr>
              <a:t>for</a:t>
            </a:r>
            <a:r>
              <a:rPr dirty="0" sz="4500" spc="-150">
                <a:solidFill>
                  <a:srgbClr val="000000"/>
                </a:solidFill>
              </a:rPr>
              <a:t> </a:t>
            </a:r>
            <a:r>
              <a:rPr dirty="0" sz="4500" spc="-20">
                <a:solidFill>
                  <a:srgbClr val="000000"/>
                </a:solidFill>
              </a:rPr>
              <a:t>2022</a:t>
            </a:r>
            <a:endParaRPr sz="4500"/>
          </a:p>
        </p:txBody>
      </p:sp>
      <p:sp>
        <p:nvSpPr>
          <p:cNvPr id="3" name="object 3" descr=""/>
          <p:cNvSpPr txBox="1"/>
          <p:nvPr/>
        </p:nvSpPr>
        <p:spPr>
          <a:xfrm>
            <a:off x="13735522" y="5084595"/>
            <a:ext cx="4192904" cy="1732280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marL="1361440" marR="5080" indent="-1349375">
              <a:lnSpc>
                <a:spcPts val="6600"/>
              </a:lnSpc>
              <a:spcBef>
                <a:spcPts val="439"/>
              </a:spcBef>
            </a:pPr>
            <a:r>
              <a:rPr dirty="0" sz="5700" spc="-125">
                <a:latin typeface="Verdana"/>
                <a:cs typeface="Verdana"/>
              </a:rPr>
              <a:t>Asia-</a:t>
            </a:r>
            <a:r>
              <a:rPr dirty="0" sz="5700" spc="105">
                <a:latin typeface="Verdana"/>
                <a:cs typeface="Verdana"/>
              </a:rPr>
              <a:t>Pacific </a:t>
            </a:r>
            <a:r>
              <a:rPr dirty="0" sz="5700" spc="-665">
                <a:latin typeface="Verdana"/>
                <a:cs typeface="Verdana"/>
              </a:rPr>
              <a:t>38%</a:t>
            </a:r>
            <a:endParaRPr sz="5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609752" y="1607856"/>
              <a:ext cx="9047480" cy="3335020"/>
            </a:xfrm>
            <a:custGeom>
              <a:avLst/>
              <a:gdLst/>
              <a:ahLst/>
              <a:cxnLst/>
              <a:rect l="l" t="t" r="r" b="b"/>
              <a:pathLst>
                <a:path w="9047480" h="3335020">
                  <a:moveTo>
                    <a:pt x="8882972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8882939" y="0"/>
                  </a:lnTo>
                  <a:lnTo>
                    <a:pt x="8926583" y="5887"/>
                  </a:lnTo>
                  <a:lnTo>
                    <a:pt x="8965845" y="22494"/>
                  </a:lnTo>
                  <a:lnTo>
                    <a:pt x="8999140" y="48236"/>
                  </a:lnTo>
                  <a:lnTo>
                    <a:pt x="9024883" y="81529"/>
                  </a:lnTo>
                  <a:lnTo>
                    <a:pt x="9041490" y="120787"/>
                  </a:lnTo>
                  <a:lnTo>
                    <a:pt x="9047378" y="164426"/>
                  </a:lnTo>
                  <a:lnTo>
                    <a:pt x="9047378" y="3170189"/>
                  </a:lnTo>
                  <a:lnTo>
                    <a:pt x="9041490" y="3213833"/>
                  </a:lnTo>
                  <a:lnTo>
                    <a:pt x="9024883" y="3253094"/>
                  </a:lnTo>
                  <a:lnTo>
                    <a:pt x="8999140" y="3286389"/>
                  </a:lnTo>
                  <a:lnTo>
                    <a:pt x="8965845" y="3312132"/>
                  </a:lnTo>
                  <a:lnTo>
                    <a:pt x="8926583" y="3328739"/>
                  </a:lnTo>
                  <a:lnTo>
                    <a:pt x="8882972" y="3334623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5517" y="5392125"/>
              <a:ext cx="9892030" cy="3372485"/>
            </a:xfrm>
            <a:custGeom>
              <a:avLst/>
              <a:gdLst/>
              <a:ahLst/>
              <a:cxnLst/>
              <a:rect l="l" t="t" r="r" b="b"/>
              <a:pathLst>
                <a:path w="9892030" h="3372484">
                  <a:moveTo>
                    <a:pt x="9727219" y="3371873"/>
                  </a:moveTo>
                  <a:lnTo>
                    <a:pt x="164393" y="3371873"/>
                  </a:lnTo>
                  <a:lnTo>
                    <a:pt x="120794" y="3365992"/>
                  </a:lnTo>
                  <a:lnTo>
                    <a:pt x="81532" y="3349384"/>
                  </a:lnTo>
                  <a:lnTo>
                    <a:pt x="48238" y="3323641"/>
                  </a:lnTo>
                  <a:lnTo>
                    <a:pt x="22495" y="3290347"/>
                  </a:lnTo>
                  <a:lnTo>
                    <a:pt x="5887" y="3251085"/>
                  </a:lnTo>
                  <a:lnTo>
                    <a:pt x="0" y="3207441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9727173" y="0"/>
                  </a:lnTo>
                  <a:lnTo>
                    <a:pt x="9770817" y="5887"/>
                  </a:lnTo>
                  <a:lnTo>
                    <a:pt x="9810079" y="22495"/>
                  </a:lnTo>
                  <a:lnTo>
                    <a:pt x="9843374" y="48238"/>
                  </a:lnTo>
                  <a:lnTo>
                    <a:pt x="9869117" y="81532"/>
                  </a:lnTo>
                  <a:lnTo>
                    <a:pt x="9885724" y="120794"/>
                  </a:lnTo>
                  <a:lnTo>
                    <a:pt x="9891612" y="164438"/>
                  </a:lnTo>
                  <a:lnTo>
                    <a:pt x="9891612" y="3207441"/>
                  </a:lnTo>
                  <a:lnTo>
                    <a:pt x="9885724" y="3251085"/>
                  </a:lnTo>
                  <a:lnTo>
                    <a:pt x="9869117" y="3290347"/>
                  </a:lnTo>
                  <a:lnTo>
                    <a:pt x="9843374" y="3323641"/>
                  </a:lnTo>
                  <a:lnTo>
                    <a:pt x="9810079" y="3349384"/>
                  </a:lnTo>
                  <a:lnTo>
                    <a:pt x="9770817" y="3365992"/>
                  </a:lnTo>
                  <a:lnTo>
                    <a:pt x="9727219" y="3371873"/>
                  </a:lnTo>
                  <a:close/>
                </a:path>
              </a:pathLst>
            </a:custGeom>
            <a:solidFill>
              <a:srgbClr val="3A76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5517" y="1607856"/>
              <a:ext cx="9886950" cy="3335020"/>
            </a:xfrm>
            <a:custGeom>
              <a:avLst/>
              <a:gdLst/>
              <a:ahLst/>
              <a:cxnLst/>
              <a:rect l="l" t="t" r="r" b="b"/>
              <a:pathLst>
                <a:path w="9886950" h="3335020">
                  <a:moveTo>
                    <a:pt x="9727207" y="3334623"/>
                  </a:moveTo>
                  <a:lnTo>
                    <a:pt x="164406" y="3334623"/>
                  </a:lnTo>
                  <a:lnTo>
                    <a:pt x="120794" y="3328739"/>
                  </a:lnTo>
                  <a:lnTo>
                    <a:pt x="81532" y="3312132"/>
                  </a:lnTo>
                  <a:lnTo>
                    <a:pt x="48238" y="3286389"/>
                  </a:lnTo>
                  <a:lnTo>
                    <a:pt x="22495" y="3253094"/>
                  </a:lnTo>
                  <a:lnTo>
                    <a:pt x="5887" y="3213833"/>
                  </a:lnTo>
                  <a:lnTo>
                    <a:pt x="0" y="3170189"/>
                  </a:lnTo>
                  <a:lnTo>
                    <a:pt x="0" y="164426"/>
                  </a:lnTo>
                  <a:lnTo>
                    <a:pt x="5887" y="120787"/>
                  </a:lnTo>
                  <a:lnTo>
                    <a:pt x="22495" y="81529"/>
                  </a:lnTo>
                  <a:lnTo>
                    <a:pt x="48238" y="48236"/>
                  </a:lnTo>
                  <a:lnTo>
                    <a:pt x="81532" y="22494"/>
                  </a:lnTo>
                  <a:lnTo>
                    <a:pt x="120794" y="5887"/>
                  </a:lnTo>
                  <a:lnTo>
                    <a:pt x="164439" y="0"/>
                  </a:lnTo>
                  <a:lnTo>
                    <a:pt x="9727174" y="0"/>
                  </a:lnTo>
                  <a:lnTo>
                    <a:pt x="9770818" y="5887"/>
                  </a:lnTo>
                  <a:lnTo>
                    <a:pt x="9810080" y="22494"/>
                  </a:lnTo>
                  <a:lnTo>
                    <a:pt x="9843375" y="48236"/>
                  </a:lnTo>
                  <a:lnTo>
                    <a:pt x="9869118" y="81529"/>
                  </a:lnTo>
                  <a:lnTo>
                    <a:pt x="9885725" y="120787"/>
                  </a:lnTo>
                  <a:lnTo>
                    <a:pt x="9886637" y="127543"/>
                  </a:lnTo>
                  <a:lnTo>
                    <a:pt x="9886637" y="3207076"/>
                  </a:lnTo>
                  <a:lnTo>
                    <a:pt x="9869118" y="3253094"/>
                  </a:lnTo>
                  <a:lnTo>
                    <a:pt x="9843375" y="3286389"/>
                  </a:lnTo>
                  <a:lnTo>
                    <a:pt x="9810080" y="3312132"/>
                  </a:lnTo>
                  <a:lnTo>
                    <a:pt x="9770818" y="3328739"/>
                  </a:lnTo>
                  <a:lnTo>
                    <a:pt x="9727207" y="3334623"/>
                  </a:lnTo>
                  <a:close/>
                </a:path>
              </a:pathLst>
            </a:custGeom>
            <a:solidFill>
              <a:srgbClr val="1A2E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02997" y="212376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71" y="2302793"/>
                  </a:moveTo>
                  <a:lnTo>
                    <a:pt x="164419" y="2302793"/>
                  </a:lnTo>
                  <a:lnTo>
                    <a:pt x="120789" y="2296906"/>
                  </a:lnTo>
                  <a:lnTo>
                    <a:pt x="81530" y="2280299"/>
                  </a:lnTo>
                  <a:lnTo>
                    <a:pt x="48237" y="2254556"/>
                  </a:lnTo>
                  <a:lnTo>
                    <a:pt x="22495" y="2221264"/>
                  </a:lnTo>
                  <a:lnTo>
                    <a:pt x="5887" y="2182006"/>
                  </a:lnTo>
                  <a:lnTo>
                    <a:pt x="0" y="2138367"/>
                  </a:lnTo>
                  <a:lnTo>
                    <a:pt x="0" y="164428"/>
                  </a:lnTo>
                  <a:lnTo>
                    <a:pt x="5887" y="120789"/>
                  </a:lnTo>
                  <a:lnTo>
                    <a:pt x="22495" y="81530"/>
                  </a:lnTo>
                  <a:lnTo>
                    <a:pt x="48237" y="48238"/>
                  </a:lnTo>
                  <a:lnTo>
                    <a:pt x="81530" y="22495"/>
                  </a:lnTo>
                  <a:lnTo>
                    <a:pt x="120789" y="5887"/>
                  </a:lnTo>
                  <a:lnTo>
                    <a:pt x="164428" y="0"/>
                  </a:lnTo>
                  <a:lnTo>
                    <a:pt x="2668663" y="0"/>
                  </a:lnTo>
                  <a:lnTo>
                    <a:pt x="2712303" y="5887"/>
                  </a:lnTo>
                  <a:lnTo>
                    <a:pt x="2751561" y="22495"/>
                  </a:lnTo>
                  <a:lnTo>
                    <a:pt x="2784853" y="48238"/>
                  </a:lnTo>
                  <a:lnTo>
                    <a:pt x="2810595" y="81530"/>
                  </a:lnTo>
                  <a:lnTo>
                    <a:pt x="2827202" y="120789"/>
                  </a:lnTo>
                  <a:lnTo>
                    <a:pt x="2833090" y="164428"/>
                  </a:lnTo>
                  <a:lnTo>
                    <a:pt x="2833090" y="2138367"/>
                  </a:lnTo>
                  <a:lnTo>
                    <a:pt x="2827202" y="2182006"/>
                  </a:lnTo>
                  <a:lnTo>
                    <a:pt x="2810595" y="2221264"/>
                  </a:lnTo>
                  <a:lnTo>
                    <a:pt x="2784853" y="2254556"/>
                  </a:lnTo>
                  <a:lnTo>
                    <a:pt x="2751561" y="2280299"/>
                  </a:lnTo>
                  <a:lnTo>
                    <a:pt x="2712303" y="2296906"/>
                  </a:lnTo>
                  <a:lnTo>
                    <a:pt x="2668671" y="2302793"/>
                  </a:lnTo>
                  <a:close/>
                </a:path>
              </a:pathLst>
            </a:custGeom>
            <a:solidFill>
              <a:srgbClr val="3A76C5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02990" y="5974689"/>
              <a:ext cx="2833370" cy="2303145"/>
            </a:xfrm>
            <a:custGeom>
              <a:avLst/>
              <a:gdLst/>
              <a:ahLst/>
              <a:cxnLst/>
              <a:rect l="l" t="t" r="r" b="b"/>
              <a:pathLst>
                <a:path w="2833370" h="2303145">
                  <a:moveTo>
                    <a:pt x="2668680" y="2302793"/>
                  </a:moveTo>
                  <a:lnTo>
                    <a:pt x="164435" y="2302793"/>
                  </a:lnTo>
                  <a:lnTo>
                    <a:pt x="120794" y="2296906"/>
                  </a:lnTo>
                  <a:lnTo>
                    <a:pt x="81532" y="2280298"/>
                  </a:lnTo>
                  <a:lnTo>
                    <a:pt x="48238" y="2254555"/>
                  </a:lnTo>
                  <a:lnTo>
                    <a:pt x="22495" y="2221261"/>
                  </a:lnTo>
                  <a:lnTo>
                    <a:pt x="5887" y="2181999"/>
                  </a:lnTo>
                  <a:lnTo>
                    <a:pt x="0" y="2138355"/>
                  </a:lnTo>
                  <a:lnTo>
                    <a:pt x="0" y="164438"/>
                  </a:lnTo>
                  <a:lnTo>
                    <a:pt x="5887" y="120794"/>
                  </a:lnTo>
                  <a:lnTo>
                    <a:pt x="22495" y="81532"/>
                  </a:lnTo>
                  <a:lnTo>
                    <a:pt x="48238" y="48238"/>
                  </a:lnTo>
                  <a:lnTo>
                    <a:pt x="81532" y="22495"/>
                  </a:lnTo>
                  <a:lnTo>
                    <a:pt x="120794" y="5887"/>
                  </a:lnTo>
                  <a:lnTo>
                    <a:pt x="164438" y="0"/>
                  </a:lnTo>
                  <a:lnTo>
                    <a:pt x="2668677" y="0"/>
                  </a:lnTo>
                  <a:lnTo>
                    <a:pt x="2712308" y="5887"/>
                  </a:lnTo>
                  <a:lnTo>
                    <a:pt x="2751561" y="22495"/>
                  </a:lnTo>
                  <a:lnTo>
                    <a:pt x="2784850" y="48238"/>
                  </a:lnTo>
                  <a:lnTo>
                    <a:pt x="2810591" y="81532"/>
                  </a:lnTo>
                  <a:lnTo>
                    <a:pt x="2827197" y="120794"/>
                  </a:lnTo>
                  <a:lnTo>
                    <a:pt x="2833085" y="164438"/>
                  </a:lnTo>
                  <a:lnTo>
                    <a:pt x="2833085" y="2138355"/>
                  </a:lnTo>
                  <a:lnTo>
                    <a:pt x="2827197" y="2181999"/>
                  </a:lnTo>
                  <a:lnTo>
                    <a:pt x="2810591" y="2221261"/>
                  </a:lnTo>
                  <a:lnTo>
                    <a:pt x="2784850" y="2254555"/>
                  </a:lnTo>
                  <a:lnTo>
                    <a:pt x="2751561" y="2280298"/>
                  </a:lnTo>
                  <a:lnTo>
                    <a:pt x="2712308" y="2296906"/>
                  </a:lnTo>
                  <a:lnTo>
                    <a:pt x="2668680" y="2302793"/>
                  </a:lnTo>
                  <a:close/>
                </a:path>
              </a:pathLst>
            </a:custGeom>
            <a:solidFill>
              <a:srgbClr val="1A2E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953443" y="2890337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1" y="769653"/>
                  </a:moveTo>
                  <a:lnTo>
                    <a:pt x="0" y="0"/>
                  </a:lnTo>
                  <a:lnTo>
                    <a:pt x="666519" y="384826"/>
                  </a:lnTo>
                  <a:lnTo>
                    <a:pt x="1" y="769653"/>
                  </a:lnTo>
                  <a:close/>
                </a:path>
              </a:pathLst>
            </a:custGeom>
            <a:solidFill>
              <a:srgbClr val="3A76C5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53445" y="6693255"/>
              <a:ext cx="666750" cy="770255"/>
            </a:xfrm>
            <a:custGeom>
              <a:avLst/>
              <a:gdLst/>
              <a:ahLst/>
              <a:cxnLst/>
              <a:rect l="l" t="t" r="r" b="b"/>
              <a:pathLst>
                <a:path w="666750" h="770254">
                  <a:moveTo>
                    <a:pt x="0" y="769650"/>
                  </a:moveTo>
                  <a:lnTo>
                    <a:pt x="0" y="0"/>
                  </a:lnTo>
                  <a:lnTo>
                    <a:pt x="666506" y="384809"/>
                  </a:lnTo>
                  <a:lnTo>
                    <a:pt x="0" y="769650"/>
                  </a:lnTo>
                  <a:close/>
                </a:path>
              </a:pathLst>
            </a:custGeom>
            <a:solidFill>
              <a:srgbClr val="1A2E5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776583" y="2856031"/>
            <a:ext cx="181292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40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69037" y="6810671"/>
            <a:ext cx="2592705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073503" y="2033837"/>
            <a:ext cx="6546850" cy="248285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Increasing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805" b="0">
                <a:solidFill>
                  <a:srgbClr val="FFFFFF"/>
                </a:solidFill>
                <a:latin typeface="Yanone Kaffeesatz Thin"/>
                <a:cs typeface="Yanone Kaffeesatz Thin"/>
              </a:rPr>
              <a:t>Demand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for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Plant-</a:t>
            </a:r>
            <a:r>
              <a:rPr dirty="0" sz="4500" spc="755" b="0">
                <a:solidFill>
                  <a:srgbClr val="FFFFFF"/>
                </a:solidFill>
                <a:latin typeface="Yanone Kaffeesatz Thin"/>
                <a:cs typeface="Yanone Kaffeesatz Thin"/>
              </a:rPr>
              <a:t>Based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Milk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Protein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Products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5" b="0">
                <a:solidFill>
                  <a:srgbClr val="FFFFFF"/>
                </a:solidFill>
                <a:latin typeface="Yanone Kaffeesatz Thin"/>
                <a:cs typeface="Yanone Kaffeesatz Thin"/>
              </a:rPr>
              <a:t>Drive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99884" y="6132026"/>
            <a:ext cx="6846570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45" b="0">
                <a:solidFill>
                  <a:srgbClr val="FFFFFF"/>
                </a:solidFill>
                <a:latin typeface="Yanone Kaffeesatz Thin"/>
                <a:cs typeface="Yanone Kaffeesatz Thin"/>
              </a:rPr>
              <a:t>Lactose</a:t>
            </a:r>
            <a:r>
              <a:rPr dirty="0" sz="4500" spc="37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Intolerance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Allergies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3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5" b="0">
                <a:solidFill>
                  <a:srgbClr val="FFFFFF"/>
                </a:solidFill>
                <a:latin typeface="Yanone Kaffeesatz Thin"/>
                <a:cs typeface="Yanone Kaffeesatz Thin"/>
              </a:rPr>
              <a:t>Hinder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4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633104" y="2062695"/>
              <a:ext cx="13900150" cy="6638925"/>
            </a:xfrm>
            <a:custGeom>
              <a:avLst/>
              <a:gdLst/>
              <a:ahLst/>
              <a:cxnLst/>
              <a:rect l="l" t="t" r="r" b="b"/>
              <a:pathLst>
                <a:path w="13900150" h="6638925">
                  <a:moveTo>
                    <a:pt x="13900067" y="6638838"/>
                  </a:moveTo>
                  <a:lnTo>
                    <a:pt x="0" y="6638838"/>
                  </a:lnTo>
                  <a:lnTo>
                    <a:pt x="0" y="0"/>
                  </a:lnTo>
                  <a:lnTo>
                    <a:pt x="13900067" y="0"/>
                  </a:lnTo>
                  <a:lnTo>
                    <a:pt x="13900067" y="6638838"/>
                  </a:lnTo>
                  <a:close/>
                </a:path>
              </a:pathLst>
            </a:custGeom>
            <a:solidFill>
              <a:srgbClr val="1A2E57">
                <a:alpha val="87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9274" y="2297991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6" name="object 6" descr=""/>
          <p:cNvGrpSpPr/>
          <p:nvPr/>
        </p:nvGrpSpPr>
        <p:grpSpPr>
          <a:xfrm>
            <a:off x="3170727" y="3609319"/>
            <a:ext cx="104775" cy="3762375"/>
            <a:chOff x="3170727" y="3609319"/>
            <a:chExt cx="104775" cy="376237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727" y="3609319"/>
              <a:ext cx="104774" cy="1047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4523719"/>
              <a:ext cx="104774" cy="10477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5438119"/>
              <a:ext cx="104774" cy="10477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6352519"/>
              <a:ext cx="104774" cy="10477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27" y="7266919"/>
              <a:ext cx="104774" cy="104775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00505" marR="210820">
              <a:lnSpc>
                <a:spcPct val="115399"/>
              </a:lnSpc>
              <a:spcBef>
                <a:spcPts val="100"/>
              </a:spcBef>
            </a:pP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4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60" b="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 b="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600" spc="-13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 b="0">
                <a:solidFill>
                  <a:srgbClr val="FFFFFF"/>
                </a:solidFill>
                <a:latin typeface="Verdana"/>
                <a:cs typeface="Verdana"/>
              </a:rPr>
              <a:t>near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2600">
              <a:latin typeface="Verdana"/>
              <a:cs typeface="Verdana"/>
            </a:endParaRPr>
          </a:p>
          <a:p>
            <a:pPr marL="1500505" marR="850900">
              <a:lnSpc>
                <a:spcPct val="115399"/>
              </a:lnSpc>
            </a:pPr>
            <a:r>
              <a:rPr dirty="0" sz="2600" spc="5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 b="0">
                <a:solidFill>
                  <a:srgbClr val="FFFFFF"/>
                </a:solidFill>
                <a:latin typeface="Verdana"/>
                <a:cs typeface="Verdana"/>
              </a:rPr>
              <a:t>content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has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increased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while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lactose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 b="0">
                <a:solidFill>
                  <a:srgbClr val="FFFFFF"/>
                </a:solidFill>
                <a:latin typeface="Verdana"/>
                <a:cs typeface="Verdana"/>
              </a:rPr>
              <a:t>fat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0" b="0">
                <a:solidFill>
                  <a:srgbClr val="FFFFFF"/>
                </a:solidFill>
                <a:latin typeface="Verdana"/>
                <a:cs typeface="Verdana"/>
              </a:rPr>
              <a:t>content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 b="0">
                <a:solidFill>
                  <a:srgbClr val="FFFFFF"/>
                </a:solidFill>
                <a:latin typeface="Verdana"/>
                <a:cs typeface="Verdana"/>
              </a:rPr>
              <a:t>have</a:t>
            </a:r>
            <a:r>
              <a:rPr dirty="0" sz="2600" spc="-1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0" b="0">
                <a:solidFill>
                  <a:srgbClr val="FFFFFF"/>
                </a:solidFill>
                <a:latin typeface="Verdana"/>
                <a:cs typeface="Verdana"/>
              </a:rPr>
              <a:t>been </a:t>
            </a:r>
            <a:r>
              <a:rPr dirty="0" sz="2600" spc="55" b="0">
                <a:solidFill>
                  <a:srgbClr val="FFFFFF"/>
                </a:solidFill>
                <a:latin typeface="Verdana"/>
                <a:cs typeface="Verdana"/>
              </a:rPr>
              <a:t>reduced</a:t>
            </a:r>
            <a:r>
              <a:rPr dirty="0" sz="2600" spc="-10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concentrate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80" b="0">
                <a:solidFill>
                  <a:srgbClr val="FFFFFF"/>
                </a:solidFill>
                <a:latin typeface="Verdana"/>
                <a:cs typeface="Verdana"/>
              </a:rPr>
              <a:t>(MPC),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 b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processed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2600" spc="-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protein.</a:t>
            </a:r>
            <a:endParaRPr sz="2600">
              <a:latin typeface="Verdana"/>
              <a:cs typeface="Verdana"/>
            </a:endParaRPr>
          </a:p>
          <a:p>
            <a:pPr marL="1500505" marR="5080">
              <a:lnSpc>
                <a:spcPct val="115399"/>
              </a:lnSpc>
            </a:pPr>
            <a:r>
              <a:rPr dirty="0" sz="2600" spc="65" b="0">
                <a:solidFill>
                  <a:srgbClr val="FFFFFF"/>
                </a:solidFill>
                <a:latin typeface="Verdana"/>
                <a:cs typeface="Verdana"/>
              </a:rPr>
              <a:t>Whey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 b="0">
                <a:solidFill>
                  <a:srgbClr val="FFFFFF"/>
                </a:solidFill>
                <a:latin typeface="Verdana"/>
                <a:cs typeface="Verdana"/>
              </a:rPr>
              <a:t>isolate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casein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 b="0">
                <a:solidFill>
                  <a:srgbClr val="FFFFFF"/>
                </a:solidFill>
                <a:latin typeface="Verdana"/>
                <a:cs typeface="Verdana"/>
              </a:rPr>
              <a:t>isolate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 b="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85" b="0">
                <a:solidFill>
                  <a:srgbClr val="FFFFFF"/>
                </a:solidFill>
                <a:latin typeface="Verdana"/>
                <a:cs typeface="Verdana"/>
              </a:rPr>
              <a:t>combined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create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0" b="0">
                <a:solidFill>
                  <a:srgbClr val="FFFFFF"/>
                </a:solidFill>
                <a:latin typeface="Verdana"/>
                <a:cs typeface="Verdana"/>
              </a:rPr>
              <a:t>milk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4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isolate.</a:t>
            </a:r>
            <a:endParaRPr sz="2600">
              <a:latin typeface="Verdana"/>
              <a:cs typeface="Verdana"/>
            </a:endParaRPr>
          </a:p>
          <a:p>
            <a:pPr marL="1500505" marR="481330">
              <a:lnSpc>
                <a:spcPct val="115399"/>
              </a:lnSpc>
            </a:pPr>
            <a:r>
              <a:rPr dirty="0" sz="2600" spc="65" b="0">
                <a:solidFill>
                  <a:srgbClr val="FFFFFF"/>
                </a:solidFill>
                <a:latin typeface="Verdana"/>
                <a:cs typeface="Verdana"/>
              </a:rPr>
              <a:t>Whey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5" b="0">
                <a:solidFill>
                  <a:srgbClr val="FFFFFF"/>
                </a:solidFill>
                <a:latin typeface="Verdana"/>
                <a:cs typeface="Verdana"/>
              </a:rPr>
              <a:t>casein,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5" b="0">
                <a:solidFill>
                  <a:srgbClr val="FFFFFF"/>
                </a:solidFill>
                <a:latin typeface="Verdana"/>
                <a:cs typeface="Verdana"/>
              </a:rPr>
              <a:t>two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proteins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 b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 b="0">
                <a:solidFill>
                  <a:srgbClr val="FFFFFF"/>
                </a:solidFill>
                <a:latin typeface="Verdana"/>
                <a:cs typeface="Verdana"/>
              </a:rPr>
              <a:t>high</a:t>
            </a:r>
            <a:r>
              <a:rPr dirty="0" sz="2600" spc="-1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50" b="0">
                <a:solidFill>
                  <a:srgbClr val="FFFFFF"/>
                </a:solidFill>
                <a:latin typeface="Verdana"/>
                <a:cs typeface="Verdana"/>
              </a:rPr>
              <a:t>levels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superior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amino</a:t>
            </a:r>
            <a:r>
              <a:rPr dirty="0" sz="2600" spc="-1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acid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compositions,</a:t>
            </a:r>
            <a:r>
              <a:rPr dirty="0" sz="2600" spc="-1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40" b="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75" b="0">
                <a:solidFill>
                  <a:srgbClr val="FFFFFF"/>
                </a:solidFill>
                <a:latin typeface="Verdana"/>
                <a:cs typeface="Verdana"/>
              </a:rPr>
              <a:t>known</a:t>
            </a:r>
            <a:r>
              <a:rPr dirty="0" sz="2600" spc="-1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 b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600" spc="-1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600" spc="-1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qualities.</a:t>
            </a:r>
            <a:endParaRPr sz="2600">
              <a:latin typeface="Verdana"/>
              <a:cs typeface="Verdana"/>
            </a:endParaRPr>
          </a:p>
          <a:p>
            <a:pPr marL="1500505" marR="618490">
              <a:lnSpc>
                <a:spcPct val="115399"/>
              </a:lnSpc>
            </a:pP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r>
              <a:rPr dirty="0" sz="2600" spc="-114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 b="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2600" spc="-11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build</a:t>
            </a:r>
            <a:r>
              <a:rPr dirty="0" sz="2600" spc="-114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1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powders</a:t>
            </a:r>
            <a:r>
              <a:rPr dirty="0" sz="2600" spc="-114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55" b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2600" spc="-11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dirty="0" sz="2600" spc="-11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r>
              <a:rPr dirty="0" sz="2600" spc="-114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35" b="0">
                <a:solidFill>
                  <a:srgbClr val="FFFFFF"/>
                </a:solidFill>
                <a:latin typeface="Verdana"/>
                <a:cs typeface="Verdana"/>
              </a:rPr>
              <a:t>ratios</a:t>
            </a:r>
            <a:r>
              <a:rPr dirty="0" sz="2600" spc="-11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35" b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functional</a:t>
            </a:r>
            <a:r>
              <a:rPr dirty="0" sz="2600" spc="-10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qualities</a:t>
            </a:r>
            <a:r>
              <a:rPr dirty="0" sz="2600" spc="-10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45" b="0">
                <a:solidFill>
                  <a:srgbClr val="FFFFFF"/>
                </a:solidFill>
                <a:latin typeface="Verdana"/>
                <a:cs typeface="Verdana"/>
              </a:rPr>
              <a:t>customized</a:t>
            </a:r>
            <a:r>
              <a:rPr dirty="0" sz="2600" spc="-10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600" spc="-10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2600" spc="-10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60" b="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2600" spc="-10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requirements</a:t>
            </a:r>
            <a:r>
              <a:rPr dirty="0" sz="2600" spc="-10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dirty="0" sz="2600" spc="-10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25" b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600" spc="65" b="0">
                <a:solidFill>
                  <a:srgbClr val="FFFFFF"/>
                </a:solidFill>
                <a:latin typeface="Verdana"/>
                <a:cs typeface="Verdana"/>
              </a:rPr>
              <a:t>custom</a:t>
            </a:r>
            <a:r>
              <a:rPr dirty="0" sz="2600" spc="-15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mixes</a:t>
            </a:r>
            <a:r>
              <a:rPr dirty="0" sz="2600" spc="-15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600" spc="-15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milk</a:t>
            </a:r>
            <a:r>
              <a:rPr dirty="0" sz="2600" spc="-14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proteins</a:t>
            </a:r>
            <a:r>
              <a:rPr dirty="0" sz="2600" spc="-15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dirty="0" sz="2600" spc="-15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dirty="0" sz="2600" spc="-14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b="0">
                <a:solidFill>
                  <a:srgbClr val="FFFFFF"/>
                </a:solidFill>
                <a:latin typeface="Verdana"/>
                <a:cs typeface="Verdana"/>
              </a:rPr>
              <a:t>suppliers</a:t>
            </a:r>
            <a:r>
              <a:rPr dirty="0" sz="2600" spc="-15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00" spc="-10" b="0">
                <a:solidFill>
                  <a:srgbClr val="FFFFFF"/>
                </a:solidFill>
                <a:latin typeface="Verdana"/>
                <a:cs typeface="Verdana"/>
              </a:rPr>
              <a:t>offer.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43B4B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26114"/>
            <a:ext cx="18287999" cy="416088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419" y="1725195"/>
            <a:ext cx="2619374" cy="17621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03578" y="2007854"/>
            <a:ext cx="3171840" cy="147637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34132" y="1679722"/>
            <a:ext cx="2590799" cy="205739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85107" y="2147474"/>
            <a:ext cx="3400439" cy="112394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608534" y="1748195"/>
            <a:ext cx="1924049" cy="199072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8419" y="3868551"/>
            <a:ext cx="3876690" cy="10667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01681" y="4070786"/>
            <a:ext cx="3543299" cy="125729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8419" y="5239511"/>
            <a:ext cx="2324099" cy="232409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49406" y="5586861"/>
            <a:ext cx="2238374" cy="143825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44000" y="3865168"/>
            <a:ext cx="2343149" cy="188594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094707" y="3807012"/>
            <a:ext cx="2638424" cy="200024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24577" y="4282378"/>
            <a:ext cx="2876549" cy="1304909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751064" y="6320423"/>
            <a:ext cx="4943489" cy="1428749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9803" y="7996229"/>
            <a:ext cx="3467099" cy="109535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999134" y="5431596"/>
            <a:ext cx="2952749" cy="1390649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7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60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83285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http://tinyurl.com/ycyv67ay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DAF8ikwkRrg,BAFWDJyds2Y</cp:keywords>
  <dc:title>Milk Protein Market Report 2024</dc:title>
  <dcterms:created xsi:type="dcterms:W3CDTF">2024-02-12T10:29:11Z</dcterms:created>
  <dcterms:modified xsi:type="dcterms:W3CDTF">2024-02-12T10:29:11Z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2024-02-12T00:00:00Z</vt:filetime>
  </property>
  <property fmtid="{D5CDD505-2E9C-101B-9397-08002B2CF9AE}" pid="5" name="Producer">
    <vt:lpwstr>3-Heights(TM) PDF Security Shell 4.8.25.2 (http://www.pdf-tools.com)</vt:lpwstr>
  </property>
</Properties>
</file>