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203704" y="2141220"/>
            <a:ext cx="13533119" cy="7117080"/>
          </a:xfrm>
          <a:custGeom>
            <a:avLst/>
            <a:gdLst/>
            <a:ahLst/>
            <a:cxnLst/>
            <a:rect l="l" t="t" r="r" b="b"/>
            <a:pathLst>
              <a:path w="13533119" h="7117080">
                <a:moveTo>
                  <a:pt x="13422376" y="0"/>
                </a:moveTo>
                <a:lnTo>
                  <a:pt x="110743" y="0"/>
                </a:lnTo>
                <a:lnTo>
                  <a:pt x="67615" y="8695"/>
                </a:lnTo>
                <a:lnTo>
                  <a:pt x="32416" y="32416"/>
                </a:lnTo>
                <a:lnTo>
                  <a:pt x="8695" y="67615"/>
                </a:lnTo>
                <a:lnTo>
                  <a:pt x="0" y="110744"/>
                </a:lnTo>
                <a:lnTo>
                  <a:pt x="0" y="7006310"/>
                </a:lnTo>
                <a:lnTo>
                  <a:pt x="8695" y="7049426"/>
                </a:lnTo>
                <a:lnTo>
                  <a:pt x="32416" y="7084636"/>
                </a:lnTo>
                <a:lnTo>
                  <a:pt x="67615" y="7108375"/>
                </a:lnTo>
                <a:lnTo>
                  <a:pt x="110743" y="7117080"/>
                </a:lnTo>
                <a:lnTo>
                  <a:pt x="13422376" y="7117080"/>
                </a:lnTo>
                <a:lnTo>
                  <a:pt x="13464746" y="7108647"/>
                </a:lnTo>
                <a:lnTo>
                  <a:pt x="13500735" y="7084631"/>
                </a:lnTo>
                <a:lnTo>
                  <a:pt x="13524690" y="7048704"/>
                </a:lnTo>
                <a:lnTo>
                  <a:pt x="13533119" y="7006310"/>
                </a:lnTo>
                <a:lnTo>
                  <a:pt x="13533119" y="110744"/>
                </a:lnTo>
                <a:lnTo>
                  <a:pt x="13524424" y="67615"/>
                </a:lnTo>
                <a:lnTo>
                  <a:pt x="13500703" y="32416"/>
                </a:lnTo>
                <a:lnTo>
                  <a:pt x="13465504" y="8695"/>
                </a:lnTo>
                <a:lnTo>
                  <a:pt x="134223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947407" y="1619250"/>
            <a:ext cx="3773170" cy="662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1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13466" y="3683000"/>
            <a:ext cx="5817869" cy="2449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40966" y="3650699"/>
            <a:ext cx="13643610" cy="64427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Relationship Id="rId11" Type="http://schemas.openxmlformats.org/officeDocument/2006/relationships/image" Target="../media/image27.png"/><Relationship Id="rId12" Type="http://schemas.openxmlformats.org/officeDocument/2006/relationships/image" Target="../media/image28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hyperlink" Target="https://www.cognitivemarketresearch.com/military-aircraft-communication-avionics-market-report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8862060" cy="10287000"/>
          </a:xfrm>
          <a:custGeom>
            <a:avLst/>
            <a:gdLst/>
            <a:ahLst/>
            <a:cxnLst/>
            <a:rect l="l" t="t" r="r" b="b"/>
            <a:pathLst>
              <a:path w="8862060" h="10287000">
                <a:moveTo>
                  <a:pt x="8700135" y="0"/>
                </a:moveTo>
                <a:lnTo>
                  <a:pt x="0" y="0"/>
                </a:lnTo>
                <a:lnTo>
                  <a:pt x="0" y="10286997"/>
                </a:lnTo>
                <a:lnTo>
                  <a:pt x="8700150" y="10286997"/>
                </a:lnTo>
                <a:lnTo>
                  <a:pt x="8731857" y="10283859"/>
                </a:lnTo>
                <a:lnTo>
                  <a:pt x="8789967" y="10259792"/>
                </a:lnTo>
                <a:lnTo>
                  <a:pt x="8834895" y="10214900"/>
                </a:lnTo>
                <a:lnTo>
                  <a:pt x="8858926" y="10156793"/>
                </a:lnTo>
                <a:lnTo>
                  <a:pt x="8862060" y="10125049"/>
                </a:lnTo>
                <a:lnTo>
                  <a:pt x="8862060" y="161925"/>
                </a:lnTo>
                <a:lnTo>
                  <a:pt x="8849756" y="99980"/>
                </a:lnTo>
                <a:lnTo>
                  <a:pt x="8814689" y="47371"/>
                </a:lnTo>
                <a:lnTo>
                  <a:pt x="8762079" y="12303"/>
                </a:lnTo>
                <a:lnTo>
                  <a:pt x="87001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68571" y="4687823"/>
            <a:ext cx="1519428" cy="117043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68571" y="6960107"/>
            <a:ext cx="1519428" cy="117043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68571" y="2368295"/>
            <a:ext cx="1519428" cy="117043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221081" y="2667761"/>
            <a:ext cx="8411845" cy="539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534"/>
              </a:lnSpc>
              <a:spcBef>
                <a:spcPts val="100"/>
              </a:spcBef>
            </a:pPr>
            <a:r>
              <a:rPr dirty="0" sz="6900" spc="-10" b="1">
                <a:solidFill>
                  <a:srgbClr val="3D829A"/>
                </a:solidFill>
                <a:latin typeface="Roboto"/>
                <a:cs typeface="Roboto"/>
              </a:rPr>
              <a:t>GLOBAL</a:t>
            </a:r>
            <a:endParaRPr sz="6900">
              <a:latin typeface="Roboto"/>
              <a:cs typeface="Roboto"/>
            </a:endParaRPr>
          </a:p>
          <a:p>
            <a:pPr marL="12700" marR="5080">
              <a:lnSpc>
                <a:spcPct val="82200"/>
              </a:lnSpc>
              <a:spcBef>
                <a:spcPts val="730"/>
              </a:spcBef>
            </a:pPr>
            <a:r>
              <a:rPr dirty="0" sz="6900" b="1">
                <a:solidFill>
                  <a:srgbClr val="3D829A"/>
                </a:solidFill>
                <a:latin typeface="Roboto"/>
                <a:cs typeface="Roboto"/>
              </a:rPr>
              <a:t>MILITARY</a:t>
            </a:r>
            <a:r>
              <a:rPr dirty="0" sz="6900" spc="-40" b="1">
                <a:solidFill>
                  <a:srgbClr val="3D829A"/>
                </a:solidFill>
                <a:latin typeface="Roboto"/>
                <a:cs typeface="Roboto"/>
              </a:rPr>
              <a:t> </a:t>
            </a:r>
            <a:r>
              <a:rPr dirty="0" sz="6900" spc="-10" b="1">
                <a:solidFill>
                  <a:srgbClr val="3D829A"/>
                </a:solidFill>
                <a:latin typeface="Roboto"/>
                <a:cs typeface="Roboto"/>
              </a:rPr>
              <a:t>AIRCRAFT COMMUNICATION AVIONICS</a:t>
            </a:r>
            <a:endParaRPr sz="6900">
              <a:latin typeface="Roboto"/>
              <a:cs typeface="Roboto"/>
            </a:endParaRPr>
          </a:p>
          <a:p>
            <a:pPr marL="12700">
              <a:lnSpc>
                <a:spcPts val="6055"/>
              </a:lnSpc>
              <a:tabLst>
                <a:tab pos="3749040" algn="l"/>
              </a:tabLst>
            </a:pPr>
            <a:r>
              <a:rPr dirty="0" sz="6900" spc="-10" b="1">
                <a:solidFill>
                  <a:srgbClr val="3D829A"/>
                </a:solidFill>
                <a:latin typeface="Roboto"/>
                <a:cs typeface="Roboto"/>
              </a:rPr>
              <a:t>MARKET</a:t>
            </a:r>
            <a:r>
              <a:rPr dirty="0" sz="6900" b="1">
                <a:solidFill>
                  <a:srgbClr val="3D829A"/>
                </a:solidFill>
                <a:latin typeface="Roboto"/>
                <a:cs typeface="Roboto"/>
              </a:rPr>
              <a:t>	</a:t>
            </a:r>
            <a:r>
              <a:rPr dirty="0" sz="6900" spc="-10" b="1">
                <a:solidFill>
                  <a:srgbClr val="3D829A"/>
                </a:solidFill>
                <a:latin typeface="Roboto"/>
                <a:cs typeface="Roboto"/>
              </a:rPr>
              <a:t>REPORT</a:t>
            </a:r>
            <a:endParaRPr sz="6900">
              <a:latin typeface="Roboto"/>
              <a:cs typeface="Roboto"/>
            </a:endParaRPr>
          </a:p>
          <a:p>
            <a:pPr marL="12700">
              <a:lnSpc>
                <a:spcPts val="7545"/>
              </a:lnSpc>
            </a:pPr>
            <a:r>
              <a:rPr dirty="0" sz="6900" spc="-20" b="1">
                <a:solidFill>
                  <a:srgbClr val="3D829A"/>
                </a:solidFill>
                <a:latin typeface="Roboto"/>
                <a:cs typeface="Roboto"/>
              </a:rPr>
              <a:t>2024</a:t>
            </a:r>
            <a:endParaRPr sz="69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927728" y="2883788"/>
            <a:ext cx="10431145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b="1">
                <a:solidFill>
                  <a:srgbClr val="392C2C"/>
                </a:solidFill>
                <a:latin typeface="Roboto"/>
                <a:cs typeface="Roboto"/>
              </a:rPr>
              <a:t>Military</a:t>
            </a:r>
            <a:r>
              <a:rPr dirty="0" sz="4400" spc="-90" b="1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4400" b="1">
                <a:solidFill>
                  <a:srgbClr val="392C2C"/>
                </a:solidFill>
                <a:latin typeface="Roboto"/>
                <a:cs typeface="Roboto"/>
              </a:rPr>
              <a:t>Aircraft</a:t>
            </a:r>
            <a:r>
              <a:rPr dirty="0" sz="4400" spc="-45" b="1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4400" b="1">
                <a:solidFill>
                  <a:srgbClr val="392C2C"/>
                </a:solidFill>
                <a:latin typeface="Roboto"/>
                <a:cs typeface="Roboto"/>
              </a:rPr>
              <a:t>Communication</a:t>
            </a:r>
            <a:r>
              <a:rPr dirty="0" sz="4400" spc="-35" b="1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4400" spc="-10" b="1">
                <a:solidFill>
                  <a:srgbClr val="392C2C"/>
                </a:solidFill>
                <a:latin typeface="Roboto"/>
                <a:cs typeface="Roboto"/>
              </a:rPr>
              <a:t>Avionics</a:t>
            </a:r>
            <a:endParaRPr sz="4400">
              <a:latin typeface="Roboto"/>
              <a:cs typeface="Roboto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658611" y="1588008"/>
            <a:ext cx="6350635" cy="821690"/>
          </a:xfrm>
          <a:custGeom>
            <a:avLst/>
            <a:gdLst/>
            <a:ahLst/>
            <a:cxnLst/>
            <a:rect l="l" t="t" r="r" b="b"/>
            <a:pathLst>
              <a:path w="6350634" h="821689">
                <a:moveTo>
                  <a:pt x="6114415" y="0"/>
                </a:moveTo>
                <a:lnTo>
                  <a:pt x="236092" y="0"/>
                </a:lnTo>
                <a:lnTo>
                  <a:pt x="188500" y="4794"/>
                </a:lnTo>
                <a:lnTo>
                  <a:pt x="144178" y="18545"/>
                </a:lnTo>
                <a:lnTo>
                  <a:pt x="104074" y="40304"/>
                </a:lnTo>
                <a:lnTo>
                  <a:pt x="69135" y="69119"/>
                </a:lnTo>
                <a:lnTo>
                  <a:pt x="40310" y="104043"/>
                </a:lnTo>
                <a:lnTo>
                  <a:pt x="18547" y="144125"/>
                </a:lnTo>
                <a:lnTo>
                  <a:pt x="4794" y="188415"/>
                </a:lnTo>
                <a:lnTo>
                  <a:pt x="0" y="235966"/>
                </a:lnTo>
                <a:lnTo>
                  <a:pt x="0" y="585470"/>
                </a:lnTo>
                <a:lnTo>
                  <a:pt x="4794" y="633020"/>
                </a:lnTo>
                <a:lnTo>
                  <a:pt x="18547" y="677310"/>
                </a:lnTo>
                <a:lnTo>
                  <a:pt x="40310" y="717392"/>
                </a:lnTo>
                <a:lnTo>
                  <a:pt x="69135" y="752316"/>
                </a:lnTo>
                <a:lnTo>
                  <a:pt x="104074" y="781131"/>
                </a:lnTo>
                <a:lnTo>
                  <a:pt x="144178" y="802890"/>
                </a:lnTo>
                <a:lnTo>
                  <a:pt x="188500" y="816641"/>
                </a:lnTo>
                <a:lnTo>
                  <a:pt x="236092" y="821436"/>
                </a:lnTo>
                <a:lnTo>
                  <a:pt x="6114415" y="821436"/>
                </a:lnTo>
                <a:lnTo>
                  <a:pt x="6162007" y="816641"/>
                </a:lnTo>
                <a:lnTo>
                  <a:pt x="6206329" y="802890"/>
                </a:lnTo>
                <a:lnTo>
                  <a:pt x="6246433" y="781131"/>
                </a:lnTo>
                <a:lnTo>
                  <a:pt x="6281372" y="752316"/>
                </a:lnTo>
                <a:lnTo>
                  <a:pt x="6310197" y="717392"/>
                </a:lnTo>
                <a:lnTo>
                  <a:pt x="6331960" y="677310"/>
                </a:lnTo>
                <a:lnTo>
                  <a:pt x="6345713" y="633020"/>
                </a:lnTo>
                <a:lnTo>
                  <a:pt x="6350508" y="585470"/>
                </a:lnTo>
                <a:lnTo>
                  <a:pt x="6350508" y="235966"/>
                </a:lnTo>
                <a:lnTo>
                  <a:pt x="6345713" y="188415"/>
                </a:lnTo>
                <a:lnTo>
                  <a:pt x="6331960" y="144125"/>
                </a:lnTo>
                <a:lnTo>
                  <a:pt x="6310197" y="104043"/>
                </a:lnTo>
                <a:lnTo>
                  <a:pt x="6281372" y="69119"/>
                </a:lnTo>
                <a:lnTo>
                  <a:pt x="6246433" y="40304"/>
                </a:lnTo>
                <a:lnTo>
                  <a:pt x="6206329" y="18545"/>
                </a:lnTo>
                <a:lnTo>
                  <a:pt x="6162007" y="4794"/>
                </a:lnTo>
                <a:lnTo>
                  <a:pt x="6114415" y="0"/>
                </a:lnTo>
                <a:close/>
              </a:path>
            </a:pathLst>
          </a:custGeom>
          <a:solidFill>
            <a:srgbClr val="2E3A6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150" spc="-310">
                <a:solidFill>
                  <a:srgbClr val="FFFFFF"/>
                </a:solidFill>
                <a:latin typeface="Arial Black"/>
                <a:cs typeface="Arial Black"/>
              </a:rPr>
              <a:t>INTRODUCTIO</a:t>
            </a:r>
            <a:endParaRPr sz="4150">
              <a:latin typeface="Arial Black"/>
              <a:cs typeface="Arial Black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748660" y="4662551"/>
            <a:ext cx="12871450" cy="2876550"/>
            <a:chOff x="2748660" y="4662551"/>
            <a:chExt cx="12871450" cy="287655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8660" y="4662551"/>
              <a:ext cx="12871450" cy="58978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8660" y="5233746"/>
              <a:ext cx="11362563" cy="59009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8660" y="5805805"/>
              <a:ext cx="10089642" cy="58978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48660" y="6377305"/>
              <a:ext cx="12462002" cy="58978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48660" y="6948805"/>
              <a:ext cx="11472164" cy="5897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28700" y="2208276"/>
            <a:ext cx="16230600" cy="5038725"/>
            <a:chOff x="1028700" y="2208276"/>
            <a:chExt cx="16230600" cy="5038725"/>
          </a:xfrm>
        </p:grpSpPr>
        <p:sp>
          <p:nvSpPr>
            <p:cNvPr id="4" name="object 4" descr=""/>
            <p:cNvSpPr/>
            <p:nvPr/>
          </p:nvSpPr>
          <p:spPr>
            <a:xfrm>
              <a:off x="1028700" y="2854452"/>
              <a:ext cx="16230600" cy="3103245"/>
            </a:xfrm>
            <a:custGeom>
              <a:avLst/>
              <a:gdLst/>
              <a:ahLst/>
              <a:cxnLst/>
              <a:rect l="l" t="t" r="r" b="b"/>
              <a:pathLst>
                <a:path w="16230600" h="3103245">
                  <a:moveTo>
                    <a:pt x="16138271" y="0"/>
                  </a:moveTo>
                  <a:lnTo>
                    <a:pt x="92367" y="0"/>
                  </a:lnTo>
                  <a:lnTo>
                    <a:pt x="56412" y="7264"/>
                  </a:lnTo>
                  <a:lnTo>
                    <a:pt x="27052" y="27066"/>
                  </a:lnTo>
                  <a:lnTo>
                    <a:pt x="7258" y="56417"/>
                  </a:lnTo>
                  <a:lnTo>
                    <a:pt x="0" y="92328"/>
                  </a:lnTo>
                  <a:lnTo>
                    <a:pt x="0" y="3010535"/>
                  </a:lnTo>
                  <a:lnTo>
                    <a:pt x="7258" y="3046446"/>
                  </a:lnTo>
                  <a:lnTo>
                    <a:pt x="27052" y="3075797"/>
                  </a:lnTo>
                  <a:lnTo>
                    <a:pt x="56412" y="3095599"/>
                  </a:lnTo>
                  <a:lnTo>
                    <a:pt x="92367" y="3102864"/>
                  </a:lnTo>
                  <a:lnTo>
                    <a:pt x="16138271" y="3102864"/>
                  </a:lnTo>
                  <a:lnTo>
                    <a:pt x="16189509" y="3087326"/>
                  </a:lnTo>
                  <a:lnTo>
                    <a:pt x="16223551" y="3045888"/>
                  </a:lnTo>
                  <a:lnTo>
                    <a:pt x="16230600" y="3010535"/>
                  </a:lnTo>
                  <a:lnTo>
                    <a:pt x="16230600" y="92328"/>
                  </a:lnTo>
                  <a:lnTo>
                    <a:pt x="16223335" y="56417"/>
                  </a:lnTo>
                  <a:lnTo>
                    <a:pt x="16203533" y="27066"/>
                  </a:lnTo>
                  <a:lnTo>
                    <a:pt x="16174182" y="7264"/>
                  </a:lnTo>
                  <a:lnTo>
                    <a:pt x="161382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787652" y="3549395"/>
              <a:ext cx="14712950" cy="3697604"/>
            </a:xfrm>
            <a:custGeom>
              <a:avLst/>
              <a:gdLst/>
              <a:ahLst/>
              <a:cxnLst/>
              <a:rect l="l" t="t" r="r" b="b"/>
              <a:pathLst>
                <a:path w="14712950" h="3697604">
                  <a:moveTo>
                    <a:pt x="2624328" y="2829306"/>
                  </a:moveTo>
                  <a:lnTo>
                    <a:pt x="2623032" y="2781693"/>
                  </a:lnTo>
                  <a:lnTo>
                    <a:pt x="2619222" y="2734754"/>
                  </a:lnTo>
                  <a:lnTo>
                    <a:pt x="2612961" y="2688539"/>
                  </a:lnTo>
                  <a:lnTo>
                    <a:pt x="2604300" y="2643136"/>
                  </a:lnTo>
                  <a:lnTo>
                    <a:pt x="2593314" y="2598597"/>
                  </a:lnTo>
                  <a:lnTo>
                    <a:pt x="2580068" y="2554998"/>
                  </a:lnTo>
                  <a:lnTo>
                    <a:pt x="2564638" y="2512403"/>
                  </a:lnTo>
                  <a:lnTo>
                    <a:pt x="2547061" y="2470874"/>
                  </a:lnTo>
                  <a:lnTo>
                    <a:pt x="2527439" y="2430475"/>
                  </a:lnTo>
                  <a:lnTo>
                    <a:pt x="2505811" y="2391270"/>
                  </a:lnTo>
                  <a:lnTo>
                    <a:pt x="2482265" y="2353348"/>
                  </a:lnTo>
                  <a:lnTo>
                    <a:pt x="2456853" y="2316746"/>
                  </a:lnTo>
                  <a:lnTo>
                    <a:pt x="2429637" y="2281555"/>
                  </a:lnTo>
                  <a:lnTo>
                    <a:pt x="2400706" y="2247823"/>
                  </a:lnTo>
                  <a:lnTo>
                    <a:pt x="2370099" y="2215616"/>
                  </a:lnTo>
                  <a:lnTo>
                    <a:pt x="2337892" y="2185009"/>
                  </a:lnTo>
                  <a:lnTo>
                    <a:pt x="2304161" y="2156079"/>
                  </a:lnTo>
                  <a:lnTo>
                    <a:pt x="2268969" y="2128863"/>
                  </a:lnTo>
                  <a:lnTo>
                    <a:pt x="2232368" y="2103450"/>
                  </a:lnTo>
                  <a:lnTo>
                    <a:pt x="2194445" y="2079904"/>
                  </a:lnTo>
                  <a:lnTo>
                    <a:pt x="2155240" y="2058276"/>
                  </a:lnTo>
                  <a:lnTo>
                    <a:pt x="2114842" y="2038654"/>
                  </a:lnTo>
                  <a:lnTo>
                    <a:pt x="2073313" y="2021078"/>
                  </a:lnTo>
                  <a:lnTo>
                    <a:pt x="2030717" y="2005647"/>
                  </a:lnTo>
                  <a:lnTo>
                    <a:pt x="1987118" y="1992401"/>
                  </a:lnTo>
                  <a:lnTo>
                    <a:pt x="1942579" y="1981415"/>
                  </a:lnTo>
                  <a:lnTo>
                    <a:pt x="1897176" y="1972754"/>
                  </a:lnTo>
                  <a:lnTo>
                    <a:pt x="1850961" y="1966493"/>
                  </a:lnTo>
                  <a:lnTo>
                    <a:pt x="1804022" y="1962683"/>
                  </a:lnTo>
                  <a:lnTo>
                    <a:pt x="1756410" y="1961388"/>
                  </a:lnTo>
                  <a:lnTo>
                    <a:pt x="1708785" y="1962683"/>
                  </a:lnTo>
                  <a:lnTo>
                    <a:pt x="1661845" y="1966493"/>
                  </a:lnTo>
                  <a:lnTo>
                    <a:pt x="1615630" y="1972754"/>
                  </a:lnTo>
                  <a:lnTo>
                    <a:pt x="1570228" y="1981415"/>
                  </a:lnTo>
                  <a:lnTo>
                    <a:pt x="1525689" y="1992401"/>
                  </a:lnTo>
                  <a:lnTo>
                    <a:pt x="1482090" y="2005647"/>
                  </a:lnTo>
                  <a:lnTo>
                    <a:pt x="1439494" y="2021078"/>
                  </a:lnTo>
                  <a:lnTo>
                    <a:pt x="1397965" y="2038654"/>
                  </a:lnTo>
                  <a:lnTo>
                    <a:pt x="1357566" y="2058276"/>
                  </a:lnTo>
                  <a:lnTo>
                    <a:pt x="1318361" y="2079904"/>
                  </a:lnTo>
                  <a:lnTo>
                    <a:pt x="1280439" y="2103450"/>
                  </a:lnTo>
                  <a:lnTo>
                    <a:pt x="1243838" y="2128863"/>
                  </a:lnTo>
                  <a:lnTo>
                    <a:pt x="1208646" y="2156079"/>
                  </a:lnTo>
                  <a:lnTo>
                    <a:pt x="1174915" y="2185009"/>
                  </a:lnTo>
                  <a:lnTo>
                    <a:pt x="1142707" y="2215616"/>
                  </a:lnTo>
                  <a:lnTo>
                    <a:pt x="1112100" y="2247823"/>
                  </a:lnTo>
                  <a:lnTo>
                    <a:pt x="1083170" y="2281555"/>
                  </a:lnTo>
                  <a:lnTo>
                    <a:pt x="1055954" y="2316746"/>
                  </a:lnTo>
                  <a:lnTo>
                    <a:pt x="1030541" y="2353348"/>
                  </a:lnTo>
                  <a:lnTo>
                    <a:pt x="1006995" y="2391270"/>
                  </a:lnTo>
                  <a:lnTo>
                    <a:pt x="985367" y="2430475"/>
                  </a:lnTo>
                  <a:lnTo>
                    <a:pt x="965746" y="2470874"/>
                  </a:lnTo>
                  <a:lnTo>
                    <a:pt x="948169" y="2512403"/>
                  </a:lnTo>
                  <a:lnTo>
                    <a:pt x="932738" y="2554998"/>
                  </a:lnTo>
                  <a:lnTo>
                    <a:pt x="919492" y="2598597"/>
                  </a:lnTo>
                  <a:lnTo>
                    <a:pt x="908507" y="2643136"/>
                  </a:lnTo>
                  <a:lnTo>
                    <a:pt x="899845" y="2688539"/>
                  </a:lnTo>
                  <a:lnTo>
                    <a:pt x="893584" y="2734754"/>
                  </a:lnTo>
                  <a:lnTo>
                    <a:pt x="889774" y="2781693"/>
                  </a:lnTo>
                  <a:lnTo>
                    <a:pt x="888492" y="2829306"/>
                  </a:lnTo>
                  <a:lnTo>
                    <a:pt x="889774" y="2876931"/>
                  </a:lnTo>
                  <a:lnTo>
                    <a:pt x="893584" y="2923870"/>
                  </a:lnTo>
                  <a:lnTo>
                    <a:pt x="899845" y="2970085"/>
                  </a:lnTo>
                  <a:lnTo>
                    <a:pt x="908507" y="3015488"/>
                  </a:lnTo>
                  <a:lnTo>
                    <a:pt x="919492" y="3060027"/>
                  </a:lnTo>
                  <a:lnTo>
                    <a:pt x="932738" y="3103626"/>
                  </a:lnTo>
                  <a:lnTo>
                    <a:pt x="948169" y="3146221"/>
                  </a:lnTo>
                  <a:lnTo>
                    <a:pt x="965746" y="3187750"/>
                  </a:lnTo>
                  <a:lnTo>
                    <a:pt x="985367" y="3228149"/>
                  </a:lnTo>
                  <a:lnTo>
                    <a:pt x="1006995" y="3267354"/>
                  </a:lnTo>
                  <a:lnTo>
                    <a:pt x="1030541" y="3305276"/>
                  </a:lnTo>
                  <a:lnTo>
                    <a:pt x="1055954" y="3341878"/>
                  </a:lnTo>
                  <a:lnTo>
                    <a:pt x="1083170" y="3377069"/>
                  </a:lnTo>
                  <a:lnTo>
                    <a:pt x="1112100" y="3410801"/>
                  </a:lnTo>
                  <a:lnTo>
                    <a:pt x="1142707" y="3443008"/>
                  </a:lnTo>
                  <a:lnTo>
                    <a:pt x="1174915" y="3473615"/>
                  </a:lnTo>
                  <a:lnTo>
                    <a:pt x="1208646" y="3502545"/>
                  </a:lnTo>
                  <a:lnTo>
                    <a:pt x="1243838" y="3529761"/>
                  </a:lnTo>
                  <a:lnTo>
                    <a:pt x="1280439" y="3555174"/>
                  </a:lnTo>
                  <a:lnTo>
                    <a:pt x="1318361" y="3578720"/>
                  </a:lnTo>
                  <a:lnTo>
                    <a:pt x="1357566" y="3600348"/>
                  </a:lnTo>
                  <a:lnTo>
                    <a:pt x="1397965" y="3619970"/>
                  </a:lnTo>
                  <a:lnTo>
                    <a:pt x="1439494" y="3637546"/>
                  </a:lnTo>
                  <a:lnTo>
                    <a:pt x="1482090" y="3652977"/>
                  </a:lnTo>
                  <a:lnTo>
                    <a:pt x="1525689" y="3666223"/>
                  </a:lnTo>
                  <a:lnTo>
                    <a:pt x="1570228" y="3677208"/>
                  </a:lnTo>
                  <a:lnTo>
                    <a:pt x="1615630" y="3685870"/>
                  </a:lnTo>
                  <a:lnTo>
                    <a:pt x="1661845" y="3692131"/>
                  </a:lnTo>
                  <a:lnTo>
                    <a:pt x="1708785" y="3695941"/>
                  </a:lnTo>
                  <a:lnTo>
                    <a:pt x="1756410" y="3697224"/>
                  </a:lnTo>
                  <a:lnTo>
                    <a:pt x="1804022" y="3695941"/>
                  </a:lnTo>
                  <a:lnTo>
                    <a:pt x="1850961" y="3692131"/>
                  </a:lnTo>
                  <a:lnTo>
                    <a:pt x="1897176" y="3685870"/>
                  </a:lnTo>
                  <a:lnTo>
                    <a:pt x="1942579" y="3677208"/>
                  </a:lnTo>
                  <a:lnTo>
                    <a:pt x="1987118" y="3666223"/>
                  </a:lnTo>
                  <a:lnTo>
                    <a:pt x="2030717" y="3652977"/>
                  </a:lnTo>
                  <a:lnTo>
                    <a:pt x="2073313" y="3637546"/>
                  </a:lnTo>
                  <a:lnTo>
                    <a:pt x="2114842" y="3619970"/>
                  </a:lnTo>
                  <a:lnTo>
                    <a:pt x="2155240" y="3600348"/>
                  </a:lnTo>
                  <a:lnTo>
                    <a:pt x="2194445" y="3578720"/>
                  </a:lnTo>
                  <a:lnTo>
                    <a:pt x="2232368" y="3555174"/>
                  </a:lnTo>
                  <a:lnTo>
                    <a:pt x="2268969" y="3529761"/>
                  </a:lnTo>
                  <a:lnTo>
                    <a:pt x="2304161" y="3502545"/>
                  </a:lnTo>
                  <a:lnTo>
                    <a:pt x="2337892" y="3473615"/>
                  </a:lnTo>
                  <a:lnTo>
                    <a:pt x="2370099" y="3443008"/>
                  </a:lnTo>
                  <a:lnTo>
                    <a:pt x="2400706" y="3410801"/>
                  </a:lnTo>
                  <a:lnTo>
                    <a:pt x="2429637" y="3377069"/>
                  </a:lnTo>
                  <a:lnTo>
                    <a:pt x="2456853" y="3341878"/>
                  </a:lnTo>
                  <a:lnTo>
                    <a:pt x="2482265" y="3305276"/>
                  </a:lnTo>
                  <a:lnTo>
                    <a:pt x="2505811" y="3267354"/>
                  </a:lnTo>
                  <a:lnTo>
                    <a:pt x="2527439" y="3228149"/>
                  </a:lnTo>
                  <a:lnTo>
                    <a:pt x="2547061" y="3187750"/>
                  </a:lnTo>
                  <a:lnTo>
                    <a:pt x="2564638" y="3146221"/>
                  </a:lnTo>
                  <a:lnTo>
                    <a:pt x="2580068" y="3103626"/>
                  </a:lnTo>
                  <a:lnTo>
                    <a:pt x="2593314" y="3060027"/>
                  </a:lnTo>
                  <a:lnTo>
                    <a:pt x="2604300" y="3015488"/>
                  </a:lnTo>
                  <a:lnTo>
                    <a:pt x="2612961" y="2970085"/>
                  </a:lnTo>
                  <a:lnTo>
                    <a:pt x="2619222" y="2923870"/>
                  </a:lnTo>
                  <a:lnTo>
                    <a:pt x="2623032" y="2876931"/>
                  </a:lnTo>
                  <a:lnTo>
                    <a:pt x="2624328" y="2829306"/>
                  </a:lnTo>
                  <a:close/>
                </a:path>
                <a:path w="14712950" h="3697604">
                  <a:moveTo>
                    <a:pt x="14712696" y="101854"/>
                  </a:moveTo>
                  <a:lnTo>
                    <a:pt x="14704682" y="62204"/>
                  </a:lnTo>
                  <a:lnTo>
                    <a:pt x="14682864" y="29832"/>
                  </a:lnTo>
                  <a:lnTo>
                    <a:pt x="14650492" y="8013"/>
                  </a:lnTo>
                  <a:lnTo>
                    <a:pt x="14610842" y="0"/>
                  </a:lnTo>
                  <a:lnTo>
                    <a:pt x="101854" y="0"/>
                  </a:lnTo>
                  <a:lnTo>
                    <a:pt x="62191" y="8013"/>
                  </a:lnTo>
                  <a:lnTo>
                    <a:pt x="29819" y="29832"/>
                  </a:lnTo>
                  <a:lnTo>
                    <a:pt x="8001" y="62204"/>
                  </a:lnTo>
                  <a:lnTo>
                    <a:pt x="0" y="101854"/>
                  </a:lnTo>
                  <a:lnTo>
                    <a:pt x="0" y="469646"/>
                  </a:lnTo>
                  <a:lnTo>
                    <a:pt x="8001" y="509308"/>
                  </a:lnTo>
                  <a:lnTo>
                    <a:pt x="29819" y="541680"/>
                  </a:lnTo>
                  <a:lnTo>
                    <a:pt x="62191" y="563499"/>
                  </a:lnTo>
                  <a:lnTo>
                    <a:pt x="101854" y="571500"/>
                  </a:lnTo>
                  <a:lnTo>
                    <a:pt x="14610842" y="571500"/>
                  </a:lnTo>
                  <a:lnTo>
                    <a:pt x="14650492" y="563499"/>
                  </a:lnTo>
                  <a:lnTo>
                    <a:pt x="14682864" y="541680"/>
                  </a:lnTo>
                  <a:lnTo>
                    <a:pt x="14704682" y="509308"/>
                  </a:lnTo>
                  <a:lnTo>
                    <a:pt x="14712696" y="469646"/>
                  </a:lnTo>
                  <a:lnTo>
                    <a:pt x="14712696" y="101854"/>
                  </a:lnTo>
                  <a:close/>
                </a:path>
              </a:pathLst>
            </a:custGeom>
            <a:solidFill>
              <a:srgbClr val="469B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276844" y="5510783"/>
              <a:ext cx="7591425" cy="1736089"/>
            </a:xfrm>
            <a:custGeom>
              <a:avLst/>
              <a:gdLst/>
              <a:ahLst/>
              <a:cxnLst/>
              <a:rect l="l" t="t" r="r" b="b"/>
              <a:pathLst>
                <a:path w="7591425" h="1736090">
                  <a:moveTo>
                    <a:pt x="1734312" y="867918"/>
                  </a:moveTo>
                  <a:lnTo>
                    <a:pt x="1733016" y="820305"/>
                  </a:lnTo>
                  <a:lnTo>
                    <a:pt x="1729219" y="773366"/>
                  </a:lnTo>
                  <a:lnTo>
                    <a:pt x="1722958" y="727151"/>
                  </a:lnTo>
                  <a:lnTo>
                    <a:pt x="1714309" y="681748"/>
                  </a:lnTo>
                  <a:lnTo>
                    <a:pt x="1703324" y="637209"/>
                  </a:lnTo>
                  <a:lnTo>
                    <a:pt x="1690103" y="593610"/>
                  </a:lnTo>
                  <a:lnTo>
                    <a:pt x="1674672" y="551014"/>
                  </a:lnTo>
                  <a:lnTo>
                    <a:pt x="1657121" y="509485"/>
                  </a:lnTo>
                  <a:lnTo>
                    <a:pt x="1637512" y="469087"/>
                  </a:lnTo>
                  <a:lnTo>
                    <a:pt x="1615909" y="429882"/>
                  </a:lnTo>
                  <a:lnTo>
                    <a:pt x="1592389" y="391960"/>
                  </a:lnTo>
                  <a:lnTo>
                    <a:pt x="1566989" y="355358"/>
                  </a:lnTo>
                  <a:lnTo>
                    <a:pt x="1539811" y="320167"/>
                  </a:lnTo>
                  <a:lnTo>
                    <a:pt x="1510893" y="286435"/>
                  </a:lnTo>
                  <a:lnTo>
                    <a:pt x="1480324" y="254228"/>
                  </a:lnTo>
                  <a:lnTo>
                    <a:pt x="1448155" y="223621"/>
                  </a:lnTo>
                  <a:lnTo>
                    <a:pt x="1414449" y="194691"/>
                  </a:lnTo>
                  <a:lnTo>
                    <a:pt x="1379283" y="167474"/>
                  </a:lnTo>
                  <a:lnTo>
                    <a:pt x="1342720" y="142062"/>
                  </a:lnTo>
                  <a:lnTo>
                    <a:pt x="1304823" y="118516"/>
                  </a:lnTo>
                  <a:lnTo>
                    <a:pt x="1265656" y="96888"/>
                  </a:lnTo>
                  <a:lnTo>
                    <a:pt x="1225296" y="77266"/>
                  </a:lnTo>
                  <a:lnTo>
                    <a:pt x="1183805" y="59690"/>
                  </a:lnTo>
                  <a:lnTo>
                    <a:pt x="1141234" y="44259"/>
                  </a:lnTo>
                  <a:lnTo>
                    <a:pt x="1097673" y="31013"/>
                  </a:lnTo>
                  <a:lnTo>
                    <a:pt x="1053172" y="20027"/>
                  </a:lnTo>
                  <a:lnTo>
                    <a:pt x="1007808" y="11366"/>
                  </a:lnTo>
                  <a:lnTo>
                    <a:pt x="961631" y="5105"/>
                  </a:lnTo>
                  <a:lnTo>
                    <a:pt x="914730" y="1295"/>
                  </a:lnTo>
                  <a:lnTo>
                    <a:pt x="867156" y="0"/>
                  </a:lnTo>
                  <a:lnTo>
                    <a:pt x="819569" y="1295"/>
                  </a:lnTo>
                  <a:lnTo>
                    <a:pt x="772668" y="5105"/>
                  </a:lnTo>
                  <a:lnTo>
                    <a:pt x="726490" y="11366"/>
                  </a:lnTo>
                  <a:lnTo>
                    <a:pt x="681126" y="20027"/>
                  </a:lnTo>
                  <a:lnTo>
                    <a:pt x="636625" y="31013"/>
                  </a:lnTo>
                  <a:lnTo>
                    <a:pt x="593064" y="44259"/>
                  </a:lnTo>
                  <a:lnTo>
                    <a:pt x="550494" y="59690"/>
                  </a:lnTo>
                  <a:lnTo>
                    <a:pt x="509003" y="77266"/>
                  </a:lnTo>
                  <a:lnTo>
                    <a:pt x="468642" y="96888"/>
                  </a:lnTo>
                  <a:lnTo>
                    <a:pt x="429475" y="118516"/>
                  </a:lnTo>
                  <a:lnTo>
                    <a:pt x="391579" y="142062"/>
                  </a:lnTo>
                  <a:lnTo>
                    <a:pt x="355015" y="167474"/>
                  </a:lnTo>
                  <a:lnTo>
                    <a:pt x="319849" y="194691"/>
                  </a:lnTo>
                  <a:lnTo>
                    <a:pt x="286143" y="223621"/>
                  </a:lnTo>
                  <a:lnTo>
                    <a:pt x="253974" y="254228"/>
                  </a:lnTo>
                  <a:lnTo>
                    <a:pt x="223405" y="286435"/>
                  </a:lnTo>
                  <a:lnTo>
                    <a:pt x="194487" y="320167"/>
                  </a:lnTo>
                  <a:lnTo>
                    <a:pt x="167309" y="355358"/>
                  </a:lnTo>
                  <a:lnTo>
                    <a:pt x="141909" y="391960"/>
                  </a:lnTo>
                  <a:lnTo>
                    <a:pt x="118389" y="429882"/>
                  </a:lnTo>
                  <a:lnTo>
                    <a:pt x="96786" y="469087"/>
                  </a:lnTo>
                  <a:lnTo>
                    <a:pt x="77177" y="509485"/>
                  </a:lnTo>
                  <a:lnTo>
                    <a:pt x="59626" y="551014"/>
                  </a:lnTo>
                  <a:lnTo>
                    <a:pt x="44196" y="593610"/>
                  </a:lnTo>
                  <a:lnTo>
                    <a:pt x="30975" y="637209"/>
                  </a:lnTo>
                  <a:lnTo>
                    <a:pt x="19989" y="681748"/>
                  </a:lnTo>
                  <a:lnTo>
                    <a:pt x="11341" y="727151"/>
                  </a:lnTo>
                  <a:lnTo>
                    <a:pt x="5080" y="773366"/>
                  </a:lnTo>
                  <a:lnTo>
                    <a:pt x="1282" y="820305"/>
                  </a:lnTo>
                  <a:lnTo>
                    <a:pt x="0" y="867918"/>
                  </a:lnTo>
                  <a:lnTo>
                    <a:pt x="1282" y="915543"/>
                  </a:lnTo>
                  <a:lnTo>
                    <a:pt x="5080" y="962482"/>
                  </a:lnTo>
                  <a:lnTo>
                    <a:pt x="11341" y="1008697"/>
                  </a:lnTo>
                  <a:lnTo>
                    <a:pt x="19989" y="1054100"/>
                  </a:lnTo>
                  <a:lnTo>
                    <a:pt x="30975" y="1098638"/>
                  </a:lnTo>
                  <a:lnTo>
                    <a:pt x="44196" y="1142238"/>
                  </a:lnTo>
                  <a:lnTo>
                    <a:pt x="59626" y="1184833"/>
                  </a:lnTo>
                  <a:lnTo>
                    <a:pt x="77177" y="1226362"/>
                  </a:lnTo>
                  <a:lnTo>
                    <a:pt x="96786" y="1266761"/>
                  </a:lnTo>
                  <a:lnTo>
                    <a:pt x="118389" y="1305966"/>
                  </a:lnTo>
                  <a:lnTo>
                    <a:pt x="141909" y="1343888"/>
                  </a:lnTo>
                  <a:lnTo>
                    <a:pt x="167309" y="1380490"/>
                  </a:lnTo>
                  <a:lnTo>
                    <a:pt x="194487" y="1415681"/>
                  </a:lnTo>
                  <a:lnTo>
                    <a:pt x="223405" y="1449412"/>
                  </a:lnTo>
                  <a:lnTo>
                    <a:pt x="253974" y="1481620"/>
                  </a:lnTo>
                  <a:lnTo>
                    <a:pt x="286143" y="1512227"/>
                  </a:lnTo>
                  <a:lnTo>
                    <a:pt x="319849" y="1541157"/>
                  </a:lnTo>
                  <a:lnTo>
                    <a:pt x="355015" y="1568373"/>
                  </a:lnTo>
                  <a:lnTo>
                    <a:pt x="391579" y="1593786"/>
                  </a:lnTo>
                  <a:lnTo>
                    <a:pt x="429475" y="1617332"/>
                  </a:lnTo>
                  <a:lnTo>
                    <a:pt x="468642" y="1638960"/>
                  </a:lnTo>
                  <a:lnTo>
                    <a:pt x="509003" y="1658581"/>
                  </a:lnTo>
                  <a:lnTo>
                    <a:pt x="550494" y="1676158"/>
                  </a:lnTo>
                  <a:lnTo>
                    <a:pt x="593064" y="1691589"/>
                  </a:lnTo>
                  <a:lnTo>
                    <a:pt x="636625" y="1704835"/>
                  </a:lnTo>
                  <a:lnTo>
                    <a:pt x="681126" y="1715820"/>
                  </a:lnTo>
                  <a:lnTo>
                    <a:pt x="726490" y="1724482"/>
                  </a:lnTo>
                  <a:lnTo>
                    <a:pt x="772668" y="1730743"/>
                  </a:lnTo>
                  <a:lnTo>
                    <a:pt x="819569" y="1734553"/>
                  </a:lnTo>
                  <a:lnTo>
                    <a:pt x="867156" y="1735836"/>
                  </a:lnTo>
                  <a:lnTo>
                    <a:pt x="914730" y="1734553"/>
                  </a:lnTo>
                  <a:lnTo>
                    <a:pt x="961631" y="1730743"/>
                  </a:lnTo>
                  <a:lnTo>
                    <a:pt x="1007808" y="1724482"/>
                  </a:lnTo>
                  <a:lnTo>
                    <a:pt x="1053172" y="1715820"/>
                  </a:lnTo>
                  <a:lnTo>
                    <a:pt x="1097673" y="1704835"/>
                  </a:lnTo>
                  <a:lnTo>
                    <a:pt x="1141234" y="1691589"/>
                  </a:lnTo>
                  <a:lnTo>
                    <a:pt x="1183805" y="1676158"/>
                  </a:lnTo>
                  <a:lnTo>
                    <a:pt x="1225296" y="1658581"/>
                  </a:lnTo>
                  <a:lnTo>
                    <a:pt x="1265656" y="1638960"/>
                  </a:lnTo>
                  <a:lnTo>
                    <a:pt x="1304823" y="1617332"/>
                  </a:lnTo>
                  <a:lnTo>
                    <a:pt x="1342720" y="1593786"/>
                  </a:lnTo>
                  <a:lnTo>
                    <a:pt x="1379283" y="1568373"/>
                  </a:lnTo>
                  <a:lnTo>
                    <a:pt x="1414449" y="1541157"/>
                  </a:lnTo>
                  <a:lnTo>
                    <a:pt x="1448155" y="1512227"/>
                  </a:lnTo>
                  <a:lnTo>
                    <a:pt x="1480324" y="1481620"/>
                  </a:lnTo>
                  <a:lnTo>
                    <a:pt x="1510893" y="1449412"/>
                  </a:lnTo>
                  <a:lnTo>
                    <a:pt x="1539811" y="1415681"/>
                  </a:lnTo>
                  <a:lnTo>
                    <a:pt x="1566989" y="1380490"/>
                  </a:lnTo>
                  <a:lnTo>
                    <a:pt x="1592389" y="1343888"/>
                  </a:lnTo>
                  <a:lnTo>
                    <a:pt x="1615909" y="1305966"/>
                  </a:lnTo>
                  <a:lnTo>
                    <a:pt x="1637512" y="1266761"/>
                  </a:lnTo>
                  <a:lnTo>
                    <a:pt x="1657121" y="1226362"/>
                  </a:lnTo>
                  <a:lnTo>
                    <a:pt x="1674672" y="1184833"/>
                  </a:lnTo>
                  <a:lnTo>
                    <a:pt x="1690103" y="1142238"/>
                  </a:lnTo>
                  <a:lnTo>
                    <a:pt x="1703324" y="1098638"/>
                  </a:lnTo>
                  <a:lnTo>
                    <a:pt x="1714309" y="1054100"/>
                  </a:lnTo>
                  <a:lnTo>
                    <a:pt x="1722958" y="1008697"/>
                  </a:lnTo>
                  <a:lnTo>
                    <a:pt x="1729219" y="962482"/>
                  </a:lnTo>
                  <a:lnTo>
                    <a:pt x="1733016" y="915543"/>
                  </a:lnTo>
                  <a:lnTo>
                    <a:pt x="1734312" y="867918"/>
                  </a:lnTo>
                  <a:close/>
                </a:path>
                <a:path w="7591425" h="1736090">
                  <a:moveTo>
                    <a:pt x="7591044" y="867918"/>
                  </a:moveTo>
                  <a:lnTo>
                    <a:pt x="7589748" y="820305"/>
                  </a:lnTo>
                  <a:lnTo>
                    <a:pt x="7585951" y="773366"/>
                  </a:lnTo>
                  <a:lnTo>
                    <a:pt x="7579690" y="727151"/>
                  </a:lnTo>
                  <a:lnTo>
                    <a:pt x="7571041" y="681748"/>
                  </a:lnTo>
                  <a:lnTo>
                    <a:pt x="7560056" y="637209"/>
                  </a:lnTo>
                  <a:lnTo>
                    <a:pt x="7546835" y="593610"/>
                  </a:lnTo>
                  <a:lnTo>
                    <a:pt x="7531405" y="551014"/>
                  </a:lnTo>
                  <a:lnTo>
                    <a:pt x="7513853" y="509485"/>
                  </a:lnTo>
                  <a:lnTo>
                    <a:pt x="7494244" y="469087"/>
                  </a:lnTo>
                  <a:lnTo>
                    <a:pt x="7472642" y="429882"/>
                  </a:lnTo>
                  <a:lnTo>
                    <a:pt x="7449121" y="391960"/>
                  </a:lnTo>
                  <a:lnTo>
                    <a:pt x="7423721" y="355358"/>
                  </a:lnTo>
                  <a:lnTo>
                    <a:pt x="7396543" y="320167"/>
                  </a:lnTo>
                  <a:lnTo>
                    <a:pt x="7367625" y="286435"/>
                  </a:lnTo>
                  <a:lnTo>
                    <a:pt x="7337057" y="254228"/>
                  </a:lnTo>
                  <a:lnTo>
                    <a:pt x="7304887" y="223621"/>
                  </a:lnTo>
                  <a:lnTo>
                    <a:pt x="7271182" y="194691"/>
                  </a:lnTo>
                  <a:lnTo>
                    <a:pt x="7236015" y="167474"/>
                  </a:lnTo>
                  <a:lnTo>
                    <a:pt x="7199452" y="142062"/>
                  </a:lnTo>
                  <a:lnTo>
                    <a:pt x="7161555" y="118516"/>
                  </a:lnTo>
                  <a:lnTo>
                    <a:pt x="7122388" y="96888"/>
                  </a:lnTo>
                  <a:lnTo>
                    <a:pt x="7082028" y="77266"/>
                  </a:lnTo>
                  <a:lnTo>
                    <a:pt x="7040537" y="59690"/>
                  </a:lnTo>
                  <a:lnTo>
                    <a:pt x="6997967" y="44259"/>
                  </a:lnTo>
                  <a:lnTo>
                    <a:pt x="6954406" y="31013"/>
                  </a:lnTo>
                  <a:lnTo>
                    <a:pt x="6909905" y="20027"/>
                  </a:lnTo>
                  <a:lnTo>
                    <a:pt x="6864540" y="11366"/>
                  </a:lnTo>
                  <a:lnTo>
                    <a:pt x="6818363" y="5105"/>
                  </a:lnTo>
                  <a:lnTo>
                    <a:pt x="6771462" y="1295"/>
                  </a:lnTo>
                  <a:lnTo>
                    <a:pt x="6723888" y="0"/>
                  </a:lnTo>
                  <a:lnTo>
                    <a:pt x="6676301" y="1295"/>
                  </a:lnTo>
                  <a:lnTo>
                    <a:pt x="6629400" y="5105"/>
                  </a:lnTo>
                  <a:lnTo>
                    <a:pt x="6583223" y="11366"/>
                  </a:lnTo>
                  <a:lnTo>
                    <a:pt x="6537858" y="20027"/>
                  </a:lnTo>
                  <a:lnTo>
                    <a:pt x="6493357" y="31013"/>
                  </a:lnTo>
                  <a:lnTo>
                    <a:pt x="6449796" y="44259"/>
                  </a:lnTo>
                  <a:lnTo>
                    <a:pt x="6407226" y="59690"/>
                  </a:lnTo>
                  <a:lnTo>
                    <a:pt x="6365735" y="77266"/>
                  </a:lnTo>
                  <a:lnTo>
                    <a:pt x="6325375" y="96888"/>
                  </a:lnTo>
                  <a:lnTo>
                    <a:pt x="6286208" y="118516"/>
                  </a:lnTo>
                  <a:lnTo>
                    <a:pt x="6248311" y="142062"/>
                  </a:lnTo>
                  <a:lnTo>
                    <a:pt x="6211748" y="167474"/>
                  </a:lnTo>
                  <a:lnTo>
                    <a:pt x="6176581" y="194691"/>
                  </a:lnTo>
                  <a:lnTo>
                    <a:pt x="6142875" y="223621"/>
                  </a:lnTo>
                  <a:lnTo>
                    <a:pt x="6110706" y="254228"/>
                  </a:lnTo>
                  <a:lnTo>
                    <a:pt x="6080137" y="286435"/>
                  </a:lnTo>
                  <a:lnTo>
                    <a:pt x="6051220" y="320167"/>
                  </a:lnTo>
                  <a:lnTo>
                    <a:pt x="6024042" y="355358"/>
                  </a:lnTo>
                  <a:lnTo>
                    <a:pt x="5998642" y="391960"/>
                  </a:lnTo>
                  <a:lnTo>
                    <a:pt x="5975121" y="429882"/>
                  </a:lnTo>
                  <a:lnTo>
                    <a:pt x="5953518" y="469087"/>
                  </a:lnTo>
                  <a:lnTo>
                    <a:pt x="5933910" y="509485"/>
                  </a:lnTo>
                  <a:lnTo>
                    <a:pt x="5916358" y="551014"/>
                  </a:lnTo>
                  <a:lnTo>
                    <a:pt x="5900928" y="593610"/>
                  </a:lnTo>
                  <a:lnTo>
                    <a:pt x="5887707" y="637209"/>
                  </a:lnTo>
                  <a:lnTo>
                    <a:pt x="5876722" y="681748"/>
                  </a:lnTo>
                  <a:lnTo>
                    <a:pt x="5868073" y="727151"/>
                  </a:lnTo>
                  <a:lnTo>
                    <a:pt x="5861812" y="773366"/>
                  </a:lnTo>
                  <a:lnTo>
                    <a:pt x="5858014" y="820305"/>
                  </a:lnTo>
                  <a:lnTo>
                    <a:pt x="5856732" y="867918"/>
                  </a:lnTo>
                  <a:lnTo>
                    <a:pt x="5858014" y="915543"/>
                  </a:lnTo>
                  <a:lnTo>
                    <a:pt x="5861812" y="962482"/>
                  </a:lnTo>
                  <a:lnTo>
                    <a:pt x="5868073" y="1008697"/>
                  </a:lnTo>
                  <a:lnTo>
                    <a:pt x="5876722" y="1054100"/>
                  </a:lnTo>
                  <a:lnTo>
                    <a:pt x="5887707" y="1098638"/>
                  </a:lnTo>
                  <a:lnTo>
                    <a:pt x="5900928" y="1142238"/>
                  </a:lnTo>
                  <a:lnTo>
                    <a:pt x="5916358" y="1184833"/>
                  </a:lnTo>
                  <a:lnTo>
                    <a:pt x="5933910" y="1226362"/>
                  </a:lnTo>
                  <a:lnTo>
                    <a:pt x="5953518" y="1266761"/>
                  </a:lnTo>
                  <a:lnTo>
                    <a:pt x="5975121" y="1305966"/>
                  </a:lnTo>
                  <a:lnTo>
                    <a:pt x="5998642" y="1343888"/>
                  </a:lnTo>
                  <a:lnTo>
                    <a:pt x="6024042" y="1380490"/>
                  </a:lnTo>
                  <a:lnTo>
                    <a:pt x="6051220" y="1415681"/>
                  </a:lnTo>
                  <a:lnTo>
                    <a:pt x="6080137" y="1449412"/>
                  </a:lnTo>
                  <a:lnTo>
                    <a:pt x="6110706" y="1481620"/>
                  </a:lnTo>
                  <a:lnTo>
                    <a:pt x="6142875" y="1512227"/>
                  </a:lnTo>
                  <a:lnTo>
                    <a:pt x="6176581" y="1541157"/>
                  </a:lnTo>
                  <a:lnTo>
                    <a:pt x="6211748" y="1568373"/>
                  </a:lnTo>
                  <a:lnTo>
                    <a:pt x="6248311" y="1593786"/>
                  </a:lnTo>
                  <a:lnTo>
                    <a:pt x="6286208" y="1617332"/>
                  </a:lnTo>
                  <a:lnTo>
                    <a:pt x="6325375" y="1638960"/>
                  </a:lnTo>
                  <a:lnTo>
                    <a:pt x="6365735" y="1658581"/>
                  </a:lnTo>
                  <a:lnTo>
                    <a:pt x="6407226" y="1676158"/>
                  </a:lnTo>
                  <a:lnTo>
                    <a:pt x="6449796" y="1691589"/>
                  </a:lnTo>
                  <a:lnTo>
                    <a:pt x="6493357" y="1704835"/>
                  </a:lnTo>
                  <a:lnTo>
                    <a:pt x="6537858" y="1715820"/>
                  </a:lnTo>
                  <a:lnTo>
                    <a:pt x="6583223" y="1724482"/>
                  </a:lnTo>
                  <a:lnTo>
                    <a:pt x="6629400" y="1730743"/>
                  </a:lnTo>
                  <a:lnTo>
                    <a:pt x="6676301" y="1734553"/>
                  </a:lnTo>
                  <a:lnTo>
                    <a:pt x="6723888" y="1735836"/>
                  </a:lnTo>
                  <a:lnTo>
                    <a:pt x="6771462" y="1734553"/>
                  </a:lnTo>
                  <a:lnTo>
                    <a:pt x="6818363" y="1730743"/>
                  </a:lnTo>
                  <a:lnTo>
                    <a:pt x="6864540" y="1724482"/>
                  </a:lnTo>
                  <a:lnTo>
                    <a:pt x="6909905" y="1715820"/>
                  </a:lnTo>
                  <a:lnTo>
                    <a:pt x="6954406" y="1704835"/>
                  </a:lnTo>
                  <a:lnTo>
                    <a:pt x="6997967" y="1691589"/>
                  </a:lnTo>
                  <a:lnTo>
                    <a:pt x="7040537" y="1676158"/>
                  </a:lnTo>
                  <a:lnTo>
                    <a:pt x="7082028" y="1658581"/>
                  </a:lnTo>
                  <a:lnTo>
                    <a:pt x="7122388" y="1638960"/>
                  </a:lnTo>
                  <a:lnTo>
                    <a:pt x="7161555" y="1617332"/>
                  </a:lnTo>
                  <a:lnTo>
                    <a:pt x="7199452" y="1593786"/>
                  </a:lnTo>
                  <a:lnTo>
                    <a:pt x="7236015" y="1568373"/>
                  </a:lnTo>
                  <a:lnTo>
                    <a:pt x="7271182" y="1541157"/>
                  </a:lnTo>
                  <a:lnTo>
                    <a:pt x="7304887" y="1512227"/>
                  </a:lnTo>
                  <a:lnTo>
                    <a:pt x="7337057" y="1481620"/>
                  </a:lnTo>
                  <a:lnTo>
                    <a:pt x="7367625" y="1449412"/>
                  </a:lnTo>
                  <a:lnTo>
                    <a:pt x="7396543" y="1415681"/>
                  </a:lnTo>
                  <a:lnTo>
                    <a:pt x="7423721" y="1380490"/>
                  </a:lnTo>
                  <a:lnTo>
                    <a:pt x="7449121" y="1343888"/>
                  </a:lnTo>
                  <a:lnTo>
                    <a:pt x="7472642" y="1305966"/>
                  </a:lnTo>
                  <a:lnTo>
                    <a:pt x="7494244" y="1266761"/>
                  </a:lnTo>
                  <a:lnTo>
                    <a:pt x="7513853" y="1226362"/>
                  </a:lnTo>
                  <a:lnTo>
                    <a:pt x="7531405" y="1184833"/>
                  </a:lnTo>
                  <a:lnTo>
                    <a:pt x="7546835" y="1142238"/>
                  </a:lnTo>
                  <a:lnTo>
                    <a:pt x="7560056" y="1098638"/>
                  </a:lnTo>
                  <a:lnTo>
                    <a:pt x="7571041" y="1054100"/>
                  </a:lnTo>
                  <a:lnTo>
                    <a:pt x="7579690" y="1008697"/>
                  </a:lnTo>
                  <a:lnTo>
                    <a:pt x="7585951" y="962482"/>
                  </a:lnTo>
                  <a:lnTo>
                    <a:pt x="7589748" y="915543"/>
                  </a:lnTo>
                  <a:lnTo>
                    <a:pt x="7591044" y="867918"/>
                  </a:lnTo>
                  <a:close/>
                </a:path>
              </a:pathLst>
            </a:custGeom>
            <a:solidFill>
              <a:srgbClr val="3D82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593079" y="2208276"/>
              <a:ext cx="6350635" cy="970915"/>
            </a:xfrm>
            <a:custGeom>
              <a:avLst/>
              <a:gdLst/>
              <a:ahLst/>
              <a:cxnLst/>
              <a:rect l="l" t="t" r="r" b="b"/>
              <a:pathLst>
                <a:path w="6350634" h="970914">
                  <a:moveTo>
                    <a:pt x="6114415" y="0"/>
                  </a:moveTo>
                  <a:lnTo>
                    <a:pt x="236093" y="0"/>
                  </a:lnTo>
                  <a:lnTo>
                    <a:pt x="188500" y="4794"/>
                  </a:lnTo>
                  <a:lnTo>
                    <a:pt x="144178" y="18547"/>
                  </a:lnTo>
                  <a:lnTo>
                    <a:pt x="104074" y="40310"/>
                  </a:lnTo>
                  <a:lnTo>
                    <a:pt x="69135" y="69135"/>
                  </a:lnTo>
                  <a:lnTo>
                    <a:pt x="40310" y="104074"/>
                  </a:lnTo>
                  <a:lnTo>
                    <a:pt x="18547" y="144178"/>
                  </a:lnTo>
                  <a:lnTo>
                    <a:pt x="4794" y="188500"/>
                  </a:lnTo>
                  <a:lnTo>
                    <a:pt x="0" y="236093"/>
                  </a:lnTo>
                  <a:lnTo>
                    <a:pt x="0" y="734695"/>
                  </a:lnTo>
                  <a:lnTo>
                    <a:pt x="4794" y="782287"/>
                  </a:lnTo>
                  <a:lnTo>
                    <a:pt x="18547" y="826609"/>
                  </a:lnTo>
                  <a:lnTo>
                    <a:pt x="40310" y="866713"/>
                  </a:lnTo>
                  <a:lnTo>
                    <a:pt x="69135" y="901652"/>
                  </a:lnTo>
                  <a:lnTo>
                    <a:pt x="104074" y="930477"/>
                  </a:lnTo>
                  <a:lnTo>
                    <a:pt x="144178" y="952240"/>
                  </a:lnTo>
                  <a:lnTo>
                    <a:pt x="188500" y="965993"/>
                  </a:lnTo>
                  <a:lnTo>
                    <a:pt x="236093" y="970788"/>
                  </a:lnTo>
                  <a:lnTo>
                    <a:pt x="6114415" y="970788"/>
                  </a:lnTo>
                  <a:lnTo>
                    <a:pt x="6162007" y="965993"/>
                  </a:lnTo>
                  <a:lnTo>
                    <a:pt x="6206329" y="952240"/>
                  </a:lnTo>
                  <a:lnTo>
                    <a:pt x="6246433" y="930477"/>
                  </a:lnTo>
                  <a:lnTo>
                    <a:pt x="6281372" y="901652"/>
                  </a:lnTo>
                  <a:lnTo>
                    <a:pt x="6310197" y="866713"/>
                  </a:lnTo>
                  <a:lnTo>
                    <a:pt x="6331960" y="826609"/>
                  </a:lnTo>
                  <a:lnTo>
                    <a:pt x="6345713" y="782287"/>
                  </a:lnTo>
                  <a:lnTo>
                    <a:pt x="6350508" y="734695"/>
                  </a:lnTo>
                  <a:lnTo>
                    <a:pt x="6350508" y="236093"/>
                  </a:lnTo>
                  <a:lnTo>
                    <a:pt x="6345713" y="188500"/>
                  </a:lnTo>
                  <a:lnTo>
                    <a:pt x="6331960" y="144178"/>
                  </a:lnTo>
                  <a:lnTo>
                    <a:pt x="6310197" y="104074"/>
                  </a:lnTo>
                  <a:lnTo>
                    <a:pt x="6281372" y="69135"/>
                  </a:lnTo>
                  <a:lnTo>
                    <a:pt x="6246433" y="40310"/>
                  </a:lnTo>
                  <a:lnTo>
                    <a:pt x="6206329" y="18547"/>
                  </a:lnTo>
                  <a:lnTo>
                    <a:pt x="6162007" y="4794"/>
                  </a:lnTo>
                  <a:lnTo>
                    <a:pt x="6114415" y="0"/>
                  </a:lnTo>
                  <a:close/>
                </a:path>
              </a:pathLst>
            </a:custGeom>
            <a:solidFill>
              <a:srgbClr val="2E3A6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706160" y="4403013"/>
              <a:ext cx="1380490" cy="1278890"/>
            </a:xfrm>
            <a:custGeom>
              <a:avLst/>
              <a:gdLst/>
              <a:ahLst/>
              <a:cxnLst/>
              <a:rect l="l" t="t" r="r" b="b"/>
              <a:pathLst>
                <a:path w="1380490" h="1278889">
                  <a:moveTo>
                    <a:pt x="348932" y="717054"/>
                  </a:moveTo>
                  <a:lnTo>
                    <a:pt x="347421" y="709574"/>
                  </a:lnTo>
                  <a:lnTo>
                    <a:pt x="343293" y="703465"/>
                  </a:lnTo>
                  <a:lnTo>
                    <a:pt x="337172" y="699350"/>
                  </a:lnTo>
                  <a:lnTo>
                    <a:pt x="329666" y="697839"/>
                  </a:lnTo>
                  <a:lnTo>
                    <a:pt x="223177" y="697839"/>
                  </a:lnTo>
                  <a:lnTo>
                    <a:pt x="218300" y="699820"/>
                  </a:lnTo>
                  <a:lnTo>
                    <a:pt x="214706" y="703503"/>
                  </a:lnTo>
                  <a:lnTo>
                    <a:pt x="211048" y="707072"/>
                  </a:lnTo>
                  <a:lnTo>
                    <a:pt x="209054" y="711936"/>
                  </a:lnTo>
                  <a:lnTo>
                    <a:pt x="209054" y="911872"/>
                  </a:lnTo>
                  <a:lnTo>
                    <a:pt x="348932" y="772261"/>
                  </a:lnTo>
                  <a:lnTo>
                    <a:pt x="348932" y="717054"/>
                  </a:lnTo>
                  <a:close/>
                </a:path>
                <a:path w="1380490" h="1278889">
                  <a:moveTo>
                    <a:pt x="558774" y="368084"/>
                  </a:moveTo>
                  <a:lnTo>
                    <a:pt x="557263" y="360616"/>
                  </a:lnTo>
                  <a:lnTo>
                    <a:pt x="553135" y="354507"/>
                  </a:lnTo>
                  <a:lnTo>
                    <a:pt x="547014" y="350380"/>
                  </a:lnTo>
                  <a:lnTo>
                    <a:pt x="539508" y="348869"/>
                  </a:lnTo>
                  <a:lnTo>
                    <a:pt x="433019" y="348869"/>
                  </a:lnTo>
                  <a:lnTo>
                    <a:pt x="428142" y="350951"/>
                  </a:lnTo>
                  <a:lnTo>
                    <a:pt x="420890" y="358152"/>
                  </a:lnTo>
                  <a:lnTo>
                    <a:pt x="418896" y="363016"/>
                  </a:lnTo>
                  <a:lnTo>
                    <a:pt x="418896" y="702437"/>
                  </a:lnTo>
                  <a:lnTo>
                    <a:pt x="450164" y="671322"/>
                  </a:lnTo>
                  <a:lnTo>
                    <a:pt x="474154" y="653072"/>
                  </a:lnTo>
                  <a:lnTo>
                    <a:pt x="501269" y="642099"/>
                  </a:lnTo>
                  <a:lnTo>
                    <a:pt x="529983" y="638492"/>
                  </a:lnTo>
                  <a:lnTo>
                    <a:pt x="558774" y="642340"/>
                  </a:lnTo>
                  <a:lnTo>
                    <a:pt x="558774" y="638492"/>
                  </a:lnTo>
                  <a:lnTo>
                    <a:pt x="558774" y="368084"/>
                  </a:lnTo>
                  <a:close/>
                </a:path>
                <a:path w="1380490" h="1278889">
                  <a:moveTo>
                    <a:pt x="768629" y="14097"/>
                  </a:moveTo>
                  <a:lnTo>
                    <a:pt x="766648" y="9182"/>
                  </a:lnTo>
                  <a:lnTo>
                    <a:pt x="762952" y="5600"/>
                  </a:lnTo>
                  <a:lnTo>
                    <a:pt x="759371" y="2032"/>
                  </a:lnTo>
                  <a:lnTo>
                    <a:pt x="754507" y="0"/>
                  </a:lnTo>
                  <a:lnTo>
                    <a:pt x="642861" y="0"/>
                  </a:lnTo>
                  <a:lnTo>
                    <a:pt x="637997" y="2032"/>
                  </a:lnTo>
                  <a:lnTo>
                    <a:pt x="634415" y="5600"/>
                  </a:lnTo>
                  <a:lnTo>
                    <a:pt x="630720" y="9182"/>
                  </a:lnTo>
                  <a:lnTo>
                    <a:pt x="628738" y="14097"/>
                  </a:lnTo>
                  <a:lnTo>
                    <a:pt x="628738" y="686206"/>
                  </a:lnTo>
                  <a:lnTo>
                    <a:pt x="768629" y="797814"/>
                  </a:lnTo>
                  <a:lnTo>
                    <a:pt x="768629" y="14097"/>
                  </a:lnTo>
                  <a:close/>
                </a:path>
                <a:path w="1380490" h="1278889">
                  <a:moveTo>
                    <a:pt x="978484" y="228523"/>
                  </a:moveTo>
                  <a:lnTo>
                    <a:pt x="976972" y="221043"/>
                  </a:lnTo>
                  <a:lnTo>
                    <a:pt x="972845" y="214934"/>
                  </a:lnTo>
                  <a:lnTo>
                    <a:pt x="966724" y="210820"/>
                  </a:lnTo>
                  <a:lnTo>
                    <a:pt x="959218" y="209308"/>
                  </a:lnTo>
                  <a:lnTo>
                    <a:pt x="857859" y="209308"/>
                  </a:lnTo>
                  <a:lnTo>
                    <a:pt x="850353" y="210820"/>
                  </a:lnTo>
                  <a:lnTo>
                    <a:pt x="844232" y="214934"/>
                  </a:lnTo>
                  <a:lnTo>
                    <a:pt x="840105" y="221043"/>
                  </a:lnTo>
                  <a:lnTo>
                    <a:pt x="838593" y="228523"/>
                  </a:lnTo>
                  <a:lnTo>
                    <a:pt x="838593" y="853655"/>
                  </a:lnTo>
                  <a:lnTo>
                    <a:pt x="842175" y="856538"/>
                  </a:lnTo>
                  <a:lnTo>
                    <a:pt x="978484" y="720572"/>
                  </a:lnTo>
                  <a:lnTo>
                    <a:pt x="978484" y="228523"/>
                  </a:lnTo>
                  <a:close/>
                </a:path>
                <a:path w="1380490" h="1278889">
                  <a:moveTo>
                    <a:pt x="1380109" y="526427"/>
                  </a:moveTo>
                  <a:lnTo>
                    <a:pt x="1376578" y="508355"/>
                  </a:lnTo>
                  <a:lnTo>
                    <a:pt x="1376387" y="508088"/>
                  </a:lnTo>
                  <a:lnTo>
                    <a:pt x="1376324" y="507733"/>
                  </a:lnTo>
                  <a:lnTo>
                    <a:pt x="1366012" y="492467"/>
                  </a:lnTo>
                  <a:lnTo>
                    <a:pt x="1350708" y="482168"/>
                  </a:lnTo>
                  <a:lnTo>
                    <a:pt x="1350352" y="482104"/>
                  </a:lnTo>
                  <a:lnTo>
                    <a:pt x="1350086" y="481914"/>
                  </a:lnTo>
                  <a:lnTo>
                    <a:pt x="1331963" y="478396"/>
                  </a:lnTo>
                  <a:lnTo>
                    <a:pt x="1139393" y="478396"/>
                  </a:lnTo>
                  <a:lnTo>
                    <a:pt x="1120648" y="482168"/>
                  </a:lnTo>
                  <a:lnTo>
                    <a:pt x="1105344" y="492467"/>
                  </a:lnTo>
                  <a:lnTo>
                    <a:pt x="1095032" y="507733"/>
                  </a:lnTo>
                  <a:lnTo>
                    <a:pt x="1091247" y="526427"/>
                  </a:lnTo>
                  <a:lnTo>
                    <a:pt x="1095032" y="545096"/>
                  </a:lnTo>
                  <a:lnTo>
                    <a:pt x="1105344" y="560362"/>
                  </a:lnTo>
                  <a:lnTo>
                    <a:pt x="1120648" y="570674"/>
                  </a:lnTo>
                  <a:lnTo>
                    <a:pt x="1139393" y="574459"/>
                  </a:lnTo>
                  <a:lnTo>
                    <a:pt x="1215745" y="574459"/>
                  </a:lnTo>
                  <a:lnTo>
                    <a:pt x="846937" y="942352"/>
                  </a:lnTo>
                  <a:lnTo>
                    <a:pt x="559676" y="713003"/>
                  </a:lnTo>
                  <a:lnTo>
                    <a:pt x="543991" y="704723"/>
                  </a:lnTo>
                  <a:lnTo>
                    <a:pt x="526910" y="702627"/>
                  </a:lnTo>
                  <a:lnTo>
                    <a:pt x="510171" y="706628"/>
                  </a:lnTo>
                  <a:lnTo>
                    <a:pt x="495541" y="716635"/>
                  </a:lnTo>
                  <a:lnTo>
                    <a:pt x="14097" y="1196924"/>
                  </a:lnTo>
                  <a:lnTo>
                    <a:pt x="3517" y="1212811"/>
                  </a:lnTo>
                  <a:lnTo>
                    <a:pt x="0" y="1230884"/>
                  </a:lnTo>
                  <a:lnTo>
                    <a:pt x="3517" y="1248943"/>
                  </a:lnTo>
                  <a:lnTo>
                    <a:pt x="14097" y="1264805"/>
                  </a:lnTo>
                  <a:lnTo>
                    <a:pt x="30010" y="1275359"/>
                  </a:lnTo>
                  <a:lnTo>
                    <a:pt x="48120" y="1278877"/>
                  </a:lnTo>
                  <a:lnTo>
                    <a:pt x="66243" y="1275359"/>
                  </a:lnTo>
                  <a:lnTo>
                    <a:pt x="82143" y="1264805"/>
                  </a:lnTo>
                  <a:lnTo>
                    <a:pt x="533146" y="814908"/>
                  </a:lnTo>
                  <a:lnTo>
                    <a:pt x="820407" y="1044244"/>
                  </a:lnTo>
                  <a:lnTo>
                    <a:pt x="836091" y="1052588"/>
                  </a:lnTo>
                  <a:lnTo>
                    <a:pt x="853186" y="1054696"/>
                  </a:lnTo>
                  <a:lnTo>
                    <a:pt x="869911" y="1050696"/>
                  </a:lnTo>
                  <a:lnTo>
                    <a:pt x="884542" y="1040663"/>
                  </a:lnTo>
                  <a:lnTo>
                    <a:pt x="1283817" y="642340"/>
                  </a:lnTo>
                  <a:lnTo>
                    <a:pt x="1283817" y="718553"/>
                  </a:lnTo>
                  <a:lnTo>
                    <a:pt x="1287602" y="737222"/>
                  </a:lnTo>
                  <a:lnTo>
                    <a:pt x="1297927" y="752487"/>
                  </a:lnTo>
                  <a:lnTo>
                    <a:pt x="1313230" y="762800"/>
                  </a:lnTo>
                  <a:lnTo>
                    <a:pt x="1331963" y="766584"/>
                  </a:lnTo>
                  <a:lnTo>
                    <a:pt x="1350708" y="762800"/>
                  </a:lnTo>
                  <a:lnTo>
                    <a:pt x="1366012" y="752487"/>
                  </a:lnTo>
                  <a:lnTo>
                    <a:pt x="1376324" y="737222"/>
                  </a:lnTo>
                  <a:lnTo>
                    <a:pt x="1380109" y="718553"/>
                  </a:lnTo>
                  <a:lnTo>
                    <a:pt x="1380109" y="5264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788911" y="2275078"/>
            <a:ext cx="3957954" cy="7061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450" spc="-630">
                <a:solidFill>
                  <a:srgbClr val="FFFFFF"/>
                </a:solidFill>
                <a:latin typeface="Arial Black"/>
                <a:cs typeface="Arial Black"/>
              </a:rPr>
              <a:t>KEY</a:t>
            </a:r>
            <a:r>
              <a:rPr dirty="0" sz="4450" spc="-4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450" spc="-380">
                <a:solidFill>
                  <a:srgbClr val="FFFFFF"/>
                </a:solidFill>
                <a:latin typeface="Arial Black"/>
                <a:cs typeface="Arial Black"/>
              </a:rPr>
              <a:t>INSIGHTS</a:t>
            </a:r>
            <a:endParaRPr sz="4450">
              <a:latin typeface="Arial Black"/>
              <a:cs typeface="Arial Black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42185" y="3512261"/>
            <a:ext cx="3092450" cy="31299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415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3700" spc="-3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700" spc="-425">
                <a:solidFill>
                  <a:srgbClr val="FFFFFF"/>
                </a:solidFill>
                <a:latin typeface="Arial Black"/>
                <a:cs typeface="Arial Black"/>
              </a:rPr>
              <a:t>SIZE</a:t>
            </a:r>
            <a:endParaRPr sz="3700">
              <a:latin typeface="Arial Black"/>
              <a:cs typeface="Arial Black"/>
            </a:endParaRPr>
          </a:p>
          <a:p>
            <a:pPr marL="673735">
              <a:lnSpc>
                <a:spcPct val="100000"/>
              </a:lnSpc>
              <a:spcBef>
                <a:spcPts val="3110"/>
              </a:spcBef>
            </a:pPr>
            <a:r>
              <a:rPr dirty="0" sz="3700" spc="-70">
                <a:latin typeface="Arial Black"/>
                <a:cs typeface="Arial Black"/>
              </a:rPr>
              <a:t>$31.05</a:t>
            </a:r>
            <a:endParaRPr sz="3700">
              <a:latin typeface="Arial Black"/>
              <a:cs typeface="Arial Black"/>
            </a:endParaRPr>
          </a:p>
          <a:p>
            <a:pPr algn="ctr" marR="182245">
              <a:lnSpc>
                <a:spcPct val="100000"/>
              </a:lnSpc>
              <a:spcBef>
                <a:spcPts val="755"/>
              </a:spcBef>
            </a:pPr>
            <a:r>
              <a:rPr dirty="0" sz="3700" spc="-25">
                <a:latin typeface="Arial Black"/>
                <a:cs typeface="Arial Black"/>
              </a:rPr>
              <a:t>Bn</a:t>
            </a:r>
            <a:endParaRPr sz="3700">
              <a:latin typeface="Arial Black"/>
              <a:cs typeface="Arial Black"/>
            </a:endParaRPr>
          </a:p>
          <a:p>
            <a:pPr marL="737235">
              <a:lnSpc>
                <a:spcPct val="100000"/>
              </a:lnSpc>
              <a:spcBef>
                <a:spcPts val="2820"/>
              </a:spcBef>
            </a:pPr>
            <a:r>
              <a:rPr dirty="0" sz="3700" spc="-20">
                <a:solidFill>
                  <a:srgbClr val="FFFFFF"/>
                </a:solidFill>
                <a:latin typeface="Arial Black"/>
                <a:cs typeface="Arial Black"/>
              </a:rPr>
              <a:t>2023</a:t>
            </a:r>
            <a:endParaRPr sz="3700">
              <a:latin typeface="Arial Black"/>
              <a:cs typeface="Arial Black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166607" y="3512261"/>
            <a:ext cx="2266950" cy="15474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380">
                <a:solidFill>
                  <a:srgbClr val="FFFFFF"/>
                </a:solidFill>
                <a:latin typeface="Arial Black"/>
                <a:cs typeface="Arial Black"/>
              </a:rPr>
              <a:t>FORECAS</a:t>
            </a:r>
            <a:endParaRPr sz="3700">
              <a:latin typeface="Arial Black"/>
              <a:cs typeface="Arial Black"/>
            </a:endParaRPr>
          </a:p>
          <a:p>
            <a:pPr marL="41275">
              <a:lnSpc>
                <a:spcPct val="100000"/>
              </a:lnSpc>
              <a:spcBef>
                <a:spcPts val="3110"/>
              </a:spcBef>
            </a:pPr>
            <a:r>
              <a:rPr dirty="0" sz="3700" spc="-345">
                <a:latin typeface="Arial Black"/>
                <a:cs typeface="Arial Black"/>
              </a:rPr>
              <a:t>$35.27 </a:t>
            </a:r>
            <a:r>
              <a:rPr dirty="0" sz="3700" spc="-125">
                <a:latin typeface="Arial Black"/>
                <a:cs typeface="Arial Black"/>
              </a:rPr>
              <a:t>Bn</a:t>
            </a:r>
            <a:endParaRPr sz="37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535161" y="6044946"/>
            <a:ext cx="1219835" cy="589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105">
                <a:solidFill>
                  <a:srgbClr val="FFFFFF"/>
                </a:solidFill>
                <a:latin typeface="Arial Black"/>
                <a:cs typeface="Arial Black"/>
              </a:rPr>
              <a:t>2030</a:t>
            </a:r>
            <a:endParaRPr sz="370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4147037" y="3525392"/>
            <a:ext cx="1343025" cy="15913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380">
                <a:solidFill>
                  <a:srgbClr val="FFFFFF"/>
                </a:solidFill>
                <a:latin typeface="Arial Black"/>
                <a:cs typeface="Arial Black"/>
              </a:rPr>
              <a:t>CAGR</a:t>
            </a:r>
            <a:endParaRPr sz="3700">
              <a:latin typeface="Arial Black"/>
              <a:cs typeface="Arial Black"/>
            </a:endParaRPr>
          </a:p>
          <a:p>
            <a:pPr marL="194945">
              <a:lnSpc>
                <a:spcPct val="100000"/>
              </a:lnSpc>
              <a:spcBef>
                <a:spcPts val="3450"/>
              </a:spcBef>
            </a:pPr>
            <a:r>
              <a:rPr dirty="0" sz="3700" spc="-300">
                <a:latin typeface="Arial Black"/>
                <a:cs typeface="Arial Black"/>
              </a:rPr>
              <a:t>4.4%</a:t>
            </a:r>
            <a:endParaRPr sz="37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4423897" y="5654802"/>
            <a:ext cx="1153795" cy="589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235">
                <a:solidFill>
                  <a:srgbClr val="FFFFFF"/>
                </a:solidFill>
                <a:latin typeface="Arial Black"/>
                <a:cs typeface="Arial Black"/>
              </a:rPr>
              <a:t>2023</a:t>
            </a:r>
            <a:endParaRPr sz="3700">
              <a:latin typeface="Arial Black"/>
              <a:cs typeface="Arial Black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4667737" y="6061405"/>
            <a:ext cx="668020" cy="589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405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endParaRPr sz="3700">
              <a:latin typeface="Arial Black"/>
              <a:cs typeface="Arial Black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4391893" y="6467348"/>
            <a:ext cx="1219835" cy="589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105">
                <a:solidFill>
                  <a:srgbClr val="FFFFFF"/>
                </a:solidFill>
                <a:latin typeface="Arial Black"/>
                <a:cs typeface="Arial Black"/>
              </a:rPr>
              <a:t>2030</a:t>
            </a:r>
            <a:endParaRPr sz="3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768400" y="8729674"/>
            <a:ext cx="3319779" cy="1557655"/>
          </a:xfrm>
          <a:custGeom>
            <a:avLst/>
            <a:gdLst/>
            <a:ahLst/>
            <a:cxnLst/>
            <a:rect l="l" t="t" r="r" b="b"/>
            <a:pathLst>
              <a:path w="3319779" h="1557654">
                <a:moveTo>
                  <a:pt x="2712885" y="1557324"/>
                </a:moveTo>
                <a:lnTo>
                  <a:pt x="2708173" y="1515618"/>
                </a:lnTo>
                <a:lnTo>
                  <a:pt x="2700782" y="1469110"/>
                </a:lnTo>
                <a:lnTo>
                  <a:pt x="2691384" y="1423301"/>
                </a:lnTo>
                <a:lnTo>
                  <a:pt x="2680030" y="1378242"/>
                </a:lnTo>
                <a:lnTo>
                  <a:pt x="2666758" y="1333957"/>
                </a:lnTo>
                <a:lnTo>
                  <a:pt x="2651620" y="1290523"/>
                </a:lnTo>
                <a:lnTo>
                  <a:pt x="2634665" y="1247965"/>
                </a:lnTo>
                <a:lnTo>
                  <a:pt x="2615933" y="1206334"/>
                </a:lnTo>
                <a:lnTo>
                  <a:pt x="2595486" y="1165694"/>
                </a:lnTo>
                <a:lnTo>
                  <a:pt x="2573350" y="1126070"/>
                </a:lnTo>
                <a:lnTo>
                  <a:pt x="2549575" y="1087513"/>
                </a:lnTo>
                <a:lnTo>
                  <a:pt x="2524226" y="1050074"/>
                </a:lnTo>
                <a:lnTo>
                  <a:pt x="2497340" y="1013802"/>
                </a:lnTo>
                <a:lnTo>
                  <a:pt x="2468943" y="978738"/>
                </a:lnTo>
                <a:lnTo>
                  <a:pt x="2439111" y="944918"/>
                </a:lnTo>
                <a:lnTo>
                  <a:pt x="2407882" y="912418"/>
                </a:lnTo>
                <a:lnTo>
                  <a:pt x="2375293" y="881265"/>
                </a:lnTo>
                <a:lnTo>
                  <a:pt x="2341410" y="851496"/>
                </a:lnTo>
                <a:lnTo>
                  <a:pt x="2306256" y="823175"/>
                </a:lnTo>
                <a:lnTo>
                  <a:pt x="2269896" y="796353"/>
                </a:lnTo>
                <a:lnTo>
                  <a:pt x="2232368" y="771055"/>
                </a:lnTo>
                <a:lnTo>
                  <a:pt x="2193721" y="747344"/>
                </a:lnTo>
                <a:lnTo>
                  <a:pt x="2154009" y="725271"/>
                </a:lnTo>
                <a:lnTo>
                  <a:pt x="2113254" y="704862"/>
                </a:lnTo>
                <a:lnTo>
                  <a:pt x="2071535" y="686181"/>
                </a:lnTo>
                <a:lnTo>
                  <a:pt x="2028875" y="669264"/>
                </a:lnTo>
                <a:lnTo>
                  <a:pt x="1985340" y="654164"/>
                </a:lnTo>
                <a:lnTo>
                  <a:pt x="1940953" y="640930"/>
                </a:lnTo>
                <a:lnTo>
                  <a:pt x="1895779" y="629602"/>
                </a:lnTo>
                <a:lnTo>
                  <a:pt x="1849856" y="620229"/>
                </a:lnTo>
                <a:lnTo>
                  <a:pt x="1803247" y="612851"/>
                </a:lnTo>
                <a:lnTo>
                  <a:pt x="1755978" y="607529"/>
                </a:lnTo>
                <a:lnTo>
                  <a:pt x="1708099" y="604304"/>
                </a:lnTo>
                <a:lnTo>
                  <a:pt x="1659674" y="603224"/>
                </a:lnTo>
                <a:lnTo>
                  <a:pt x="1611236" y="604304"/>
                </a:lnTo>
                <a:lnTo>
                  <a:pt x="1563357" y="607529"/>
                </a:lnTo>
                <a:lnTo>
                  <a:pt x="1516087" y="612851"/>
                </a:lnTo>
                <a:lnTo>
                  <a:pt x="1469478" y="620229"/>
                </a:lnTo>
                <a:lnTo>
                  <a:pt x="1423555" y="629602"/>
                </a:lnTo>
                <a:lnTo>
                  <a:pt x="1378381" y="640930"/>
                </a:lnTo>
                <a:lnTo>
                  <a:pt x="1334008" y="654164"/>
                </a:lnTo>
                <a:lnTo>
                  <a:pt x="1290459" y="669264"/>
                </a:lnTo>
                <a:lnTo>
                  <a:pt x="1247800" y="686181"/>
                </a:lnTo>
                <a:lnTo>
                  <a:pt x="1206080" y="704862"/>
                </a:lnTo>
                <a:lnTo>
                  <a:pt x="1165339" y="725271"/>
                </a:lnTo>
                <a:lnTo>
                  <a:pt x="1125613" y="747344"/>
                </a:lnTo>
                <a:lnTo>
                  <a:pt x="1086967" y="771055"/>
                </a:lnTo>
                <a:lnTo>
                  <a:pt x="1049439" y="796353"/>
                </a:lnTo>
                <a:lnTo>
                  <a:pt x="1013079" y="823175"/>
                </a:lnTo>
                <a:lnTo>
                  <a:pt x="977925" y="851496"/>
                </a:lnTo>
                <a:lnTo>
                  <a:pt x="944041" y="881265"/>
                </a:lnTo>
                <a:lnTo>
                  <a:pt x="911453" y="912418"/>
                </a:lnTo>
                <a:lnTo>
                  <a:pt x="880224" y="944918"/>
                </a:lnTo>
                <a:lnTo>
                  <a:pt x="850392" y="978738"/>
                </a:lnTo>
                <a:lnTo>
                  <a:pt x="822007" y="1013802"/>
                </a:lnTo>
                <a:lnTo>
                  <a:pt x="795108" y="1050074"/>
                </a:lnTo>
                <a:lnTo>
                  <a:pt x="769759" y="1087513"/>
                </a:lnTo>
                <a:lnTo>
                  <a:pt x="745985" y="1126070"/>
                </a:lnTo>
                <a:lnTo>
                  <a:pt x="723849" y="1165694"/>
                </a:lnTo>
                <a:lnTo>
                  <a:pt x="703402" y="1206334"/>
                </a:lnTo>
                <a:lnTo>
                  <a:pt x="684669" y="1247965"/>
                </a:lnTo>
                <a:lnTo>
                  <a:pt x="667715" y="1290523"/>
                </a:lnTo>
                <a:lnTo>
                  <a:pt x="652576" y="1333957"/>
                </a:lnTo>
                <a:lnTo>
                  <a:pt x="639305" y="1378242"/>
                </a:lnTo>
                <a:lnTo>
                  <a:pt x="627951" y="1423301"/>
                </a:lnTo>
                <a:lnTo>
                  <a:pt x="618553" y="1469110"/>
                </a:lnTo>
                <a:lnTo>
                  <a:pt x="611162" y="1515618"/>
                </a:lnTo>
                <a:lnTo>
                  <a:pt x="606450" y="1557324"/>
                </a:lnTo>
                <a:lnTo>
                  <a:pt x="2712885" y="1557324"/>
                </a:lnTo>
                <a:close/>
              </a:path>
              <a:path w="3319779" h="1557654">
                <a:moveTo>
                  <a:pt x="3319335" y="1557324"/>
                </a:moveTo>
                <a:lnTo>
                  <a:pt x="3316376" y="1515935"/>
                </a:lnTo>
                <a:lnTo>
                  <a:pt x="3311677" y="1469021"/>
                </a:lnTo>
                <a:lnTo>
                  <a:pt x="3305657" y="1422476"/>
                </a:lnTo>
                <a:lnTo>
                  <a:pt x="3298367" y="1376349"/>
                </a:lnTo>
                <a:lnTo>
                  <a:pt x="3289808" y="1330655"/>
                </a:lnTo>
                <a:lnTo>
                  <a:pt x="3280003" y="1285392"/>
                </a:lnTo>
                <a:lnTo>
                  <a:pt x="3268967" y="1240612"/>
                </a:lnTo>
                <a:lnTo>
                  <a:pt x="3256724" y="1196301"/>
                </a:lnTo>
                <a:lnTo>
                  <a:pt x="3243288" y="1152486"/>
                </a:lnTo>
                <a:lnTo>
                  <a:pt x="3228670" y="1109192"/>
                </a:lnTo>
                <a:lnTo>
                  <a:pt x="3212909" y="1066444"/>
                </a:lnTo>
                <a:lnTo>
                  <a:pt x="3196005" y="1024242"/>
                </a:lnTo>
                <a:lnTo>
                  <a:pt x="3177997" y="982624"/>
                </a:lnTo>
                <a:lnTo>
                  <a:pt x="3158883" y="941603"/>
                </a:lnTo>
                <a:lnTo>
                  <a:pt x="3138690" y="901179"/>
                </a:lnTo>
                <a:lnTo>
                  <a:pt x="3117431" y="861402"/>
                </a:lnTo>
                <a:lnTo>
                  <a:pt x="3095129" y="822261"/>
                </a:lnTo>
                <a:lnTo>
                  <a:pt x="3071812" y="783793"/>
                </a:lnTo>
                <a:lnTo>
                  <a:pt x="3047492" y="746023"/>
                </a:lnTo>
                <a:lnTo>
                  <a:pt x="3022181" y="708939"/>
                </a:lnTo>
                <a:lnTo>
                  <a:pt x="2995904" y="672592"/>
                </a:lnTo>
                <a:lnTo>
                  <a:pt x="2968675" y="636981"/>
                </a:lnTo>
                <a:lnTo>
                  <a:pt x="2940507" y="602132"/>
                </a:lnTo>
                <a:lnTo>
                  <a:pt x="2911437" y="568071"/>
                </a:lnTo>
                <a:lnTo>
                  <a:pt x="2881477" y="534797"/>
                </a:lnTo>
                <a:lnTo>
                  <a:pt x="2850642" y="502348"/>
                </a:lnTo>
                <a:lnTo>
                  <a:pt x="2818942" y="470725"/>
                </a:lnTo>
                <a:lnTo>
                  <a:pt x="2786418" y="439953"/>
                </a:lnTo>
                <a:lnTo>
                  <a:pt x="2753068" y="410070"/>
                </a:lnTo>
                <a:lnTo>
                  <a:pt x="2718917" y="381063"/>
                </a:lnTo>
                <a:lnTo>
                  <a:pt x="2683980" y="352971"/>
                </a:lnTo>
                <a:lnTo>
                  <a:pt x="2648293" y="325805"/>
                </a:lnTo>
                <a:lnTo>
                  <a:pt x="2611856" y="299593"/>
                </a:lnTo>
                <a:lnTo>
                  <a:pt x="2574683" y="274345"/>
                </a:lnTo>
                <a:lnTo>
                  <a:pt x="2536825" y="250075"/>
                </a:lnTo>
                <a:lnTo>
                  <a:pt x="2498255" y="226809"/>
                </a:lnTo>
                <a:lnTo>
                  <a:pt x="2459037" y="204571"/>
                </a:lnTo>
                <a:lnTo>
                  <a:pt x="2419159" y="183362"/>
                </a:lnTo>
                <a:lnTo>
                  <a:pt x="2407183" y="177419"/>
                </a:lnTo>
                <a:lnTo>
                  <a:pt x="2378646" y="163220"/>
                </a:lnTo>
                <a:lnTo>
                  <a:pt x="2337511" y="144145"/>
                </a:lnTo>
                <a:lnTo>
                  <a:pt x="2295791" y="126174"/>
                </a:lnTo>
                <a:lnTo>
                  <a:pt x="2253500" y="109321"/>
                </a:lnTo>
                <a:lnTo>
                  <a:pt x="2210651" y="93599"/>
                </a:lnTo>
                <a:lnTo>
                  <a:pt x="2167255" y="79019"/>
                </a:lnTo>
                <a:lnTo>
                  <a:pt x="2123338" y="65608"/>
                </a:lnTo>
                <a:lnTo>
                  <a:pt x="2078926" y="53390"/>
                </a:lnTo>
                <a:lnTo>
                  <a:pt x="2034019" y="42392"/>
                </a:lnTo>
                <a:lnTo>
                  <a:pt x="1988654" y="32600"/>
                </a:lnTo>
                <a:lnTo>
                  <a:pt x="1942846" y="24066"/>
                </a:lnTo>
                <a:lnTo>
                  <a:pt x="1896618" y="16789"/>
                </a:lnTo>
                <a:lnTo>
                  <a:pt x="1849970" y="10795"/>
                </a:lnTo>
                <a:lnTo>
                  <a:pt x="1802930" y="6096"/>
                </a:lnTo>
                <a:lnTo>
                  <a:pt x="1755521" y="2717"/>
                </a:lnTo>
                <a:lnTo>
                  <a:pt x="1707769" y="673"/>
                </a:lnTo>
                <a:lnTo>
                  <a:pt x="1659674" y="0"/>
                </a:lnTo>
                <a:lnTo>
                  <a:pt x="1611579" y="673"/>
                </a:lnTo>
                <a:lnTo>
                  <a:pt x="1563814" y="2717"/>
                </a:lnTo>
                <a:lnTo>
                  <a:pt x="1516405" y="6096"/>
                </a:lnTo>
                <a:lnTo>
                  <a:pt x="1469364" y="10795"/>
                </a:lnTo>
                <a:lnTo>
                  <a:pt x="1422730" y="16789"/>
                </a:lnTo>
                <a:lnTo>
                  <a:pt x="1376489" y="24066"/>
                </a:lnTo>
                <a:lnTo>
                  <a:pt x="1330680" y="32600"/>
                </a:lnTo>
                <a:lnTo>
                  <a:pt x="1285316" y="42392"/>
                </a:lnTo>
                <a:lnTo>
                  <a:pt x="1240409" y="53390"/>
                </a:lnTo>
                <a:lnTo>
                  <a:pt x="1195997" y="65608"/>
                </a:lnTo>
                <a:lnTo>
                  <a:pt x="1152080" y="79019"/>
                </a:lnTo>
                <a:lnTo>
                  <a:pt x="1108697" y="93599"/>
                </a:lnTo>
                <a:lnTo>
                  <a:pt x="1065834" y="109321"/>
                </a:lnTo>
                <a:lnTo>
                  <a:pt x="1023543" y="126174"/>
                </a:lnTo>
                <a:lnTo>
                  <a:pt x="981824" y="144145"/>
                </a:lnTo>
                <a:lnTo>
                  <a:pt x="940689" y="163220"/>
                </a:lnTo>
                <a:lnTo>
                  <a:pt x="900188" y="183362"/>
                </a:lnTo>
                <a:lnTo>
                  <a:pt x="860310" y="204571"/>
                </a:lnTo>
                <a:lnTo>
                  <a:pt x="821080" y="226809"/>
                </a:lnTo>
                <a:lnTo>
                  <a:pt x="782523" y="250075"/>
                </a:lnTo>
                <a:lnTo>
                  <a:pt x="744651" y="274345"/>
                </a:lnTo>
                <a:lnTo>
                  <a:pt x="707478" y="299593"/>
                </a:lnTo>
                <a:lnTo>
                  <a:pt x="671042" y="325805"/>
                </a:lnTo>
                <a:lnTo>
                  <a:pt x="635355" y="352971"/>
                </a:lnTo>
                <a:lnTo>
                  <a:pt x="600417" y="381063"/>
                </a:lnTo>
                <a:lnTo>
                  <a:pt x="566267" y="410070"/>
                </a:lnTo>
                <a:lnTo>
                  <a:pt x="532917" y="439953"/>
                </a:lnTo>
                <a:lnTo>
                  <a:pt x="500392" y="470725"/>
                </a:lnTo>
                <a:lnTo>
                  <a:pt x="468693" y="502348"/>
                </a:lnTo>
                <a:lnTo>
                  <a:pt x="437857" y="534797"/>
                </a:lnTo>
                <a:lnTo>
                  <a:pt x="407898" y="568071"/>
                </a:lnTo>
                <a:lnTo>
                  <a:pt x="378828" y="602132"/>
                </a:lnTo>
                <a:lnTo>
                  <a:pt x="350659" y="636981"/>
                </a:lnTo>
                <a:lnTo>
                  <a:pt x="323430" y="672592"/>
                </a:lnTo>
                <a:lnTo>
                  <a:pt x="297154" y="708939"/>
                </a:lnTo>
                <a:lnTo>
                  <a:pt x="271843" y="746023"/>
                </a:lnTo>
                <a:lnTo>
                  <a:pt x="247523" y="783793"/>
                </a:lnTo>
                <a:lnTo>
                  <a:pt x="224205" y="822261"/>
                </a:lnTo>
                <a:lnTo>
                  <a:pt x="201904" y="861402"/>
                </a:lnTo>
                <a:lnTo>
                  <a:pt x="180644" y="901179"/>
                </a:lnTo>
                <a:lnTo>
                  <a:pt x="160451" y="941603"/>
                </a:lnTo>
                <a:lnTo>
                  <a:pt x="141338" y="982624"/>
                </a:lnTo>
                <a:lnTo>
                  <a:pt x="123329" y="1024242"/>
                </a:lnTo>
                <a:lnTo>
                  <a:pt x="106426" y="1066444"/>
                </a:lnTo>
                <a:lnTo>
                  <a:pt x="90665" y="1109192"/>
                </a:lnTo>
                <a:lnTo>
                  <a:pt x="76060" y="1152486"/>
                </a:lnTo>
                <a:lnTo>
                  <a:pt x="62623" y="1196301"/>
                </a:lnTo>
                <a:lnTo>
                  <a:pt x="50368" y="1240612"/>
                </a:lnTo>
                <a:lnTo>
                  <a:pt x="39331" y="1285392"/>
                </a:lnTo>
                <a:lnTo>
                  <a:pt x="29527" y="1330655"/>
                </a:lnTo>
                <a:lnTo>
                  <a:pt x="20967" y="1376349"/>
                </a:lnTo>
                <a:lnTo>
                  <a:pt x="13677" y="1422476"/>
                </a:lnTo>
                <a:lnTo>
                  <a:pt x="7670" y="1469021"/>
                </a:lnTo>
                <a:lnTo>
                  <a:pt x="2959" y="1515935"/>
                </a:lnTo>
                <a:lnTo>
                  <a:pt x="0" y="1557324"/>
                </a:lnTo>
                <a:lnTo>
                  <a:pt x="178219" y="1557324"/>
                </a:lnTo>
                <a:lnTo>
                  <a:pt x="181495" y="1516392"/>
                </a:lnTo>
                <a:lnTo>
                  <a:pt x="186728" y="1469720"/>
                </a:lnTo>
                <a:lnTo>
                  <a:pt x="193408" y="1423479"/>
                </a:lnTo>
                <a:lnTo>
                  <a:pt x="201510" y="1377708"/>
                </a:lnTo>
                <a:lnTo>
                  <a:pt x="211010" y="1332433"/>
                </a:lnTo>
                <a:lnTo>
                  <a:pt x="221881" y="1287678"/>
                </a:lnTo>
                <a:lnTo>
                  <a:pt x="234099" y="1243444"/>
                </a:lnTo>
                <a:lnTo>
                  <a:pt x="247650" y="1199781"/>
                </a:lnTo>
                <a:lnTo>
                  <a:pt x="262509" y="1156690"/>
                </a:lnTo>
                <a:lnTo>
                  <a:pt x="278638" y="1114221"/>
                </a:lnTo>
                <a:lnTo>
                  <a:pt x="296037" y="1072362"/>
                </a:lnTo>
                <a:lnTo>
                  <a:pt x="314655" y="1031176"/>
                </a:lnTo>
                <a:lnTo>
                  <a:pt x="334505" y="990650"/>
                </a:lnTo>
                <a:lnTo>
                  <a:pt x="355523" y="950836"/>
                </a:lnTo>
                <a:lnTo>
                  <a:pt x="377723" y="911733"/>
                </a:lnTo>
                <a:lnTo>
                  <a:pt x="401053" y="873379"/>
                </a:lnTo>
                <a:lnTo>
                  <a:pt x="425513" y="835787"/>
                </a:lnTo>
                <a:lnTo>
                  <a:pt x="451065" y="798995"/>
                </a:lnTo>
                <a:lnTo>
                  <a:pt x="477685" y="763016"/>
                </a:lnTo>
                <a:lnTo>
                  <a:pt x="505345" y="727875"/>
                </a:lnTo>
                <a:lnTo>
                  <a:pt x="534047" y="693597"/>
                </a:lnTo>
                <a:lnTo>
                  <a:pt x="563740" y="660196"/>
                </a:lnTo>
                <a:lnTo>
                  <a:pt x="594423" y="627710"/>
                </a:lnTo>
                <a:lnTo>
                  <a:pt x="626059" y="596150"/>
                </a:lnTo>
                <a:lnTo>
                  <a:pt x="658622" y="565543"/>
                </a:lnTo>
                <a:lnTo>
                  <a:pt x="692099" y="535914"/>
                </a:lnTo>
                <a:lnTo>
                  <a:pt x="726465" y="507288"/>
                </a:lnTo>
                <a:lnTo>
                  <a:pt x="761682" y="479691"/>
                </a:lnTo>
                <a:lnTo>
                  <a:pt x="797750" y="453136"/>
                </a:lnTo>
                <a:lnTo>
                  <a:pt x="834631" y="427647"/>
                </a:lnTo>
                <a:lnTo>
                  <a:pt x="872312" y="403250"/>
                </a:lnTo>
                <a:lnTo>
                  <a:pt x="910755" y="379971"/>
                </a:lnTo>
                <a:lnTo>
                  <a:pt x="949947" y="357822"/>
                </a:lnTo>
                <a:lnTo>
                  <a:pt x="989863" y="336854"/>
                </a:lnTo>
                <a:lnTo>
                  <a:pt x="1030478" y="317055"/>
                </a:lnTo>
                <a:lnTo>
                  <a:pt x="1071778" y="298475"/>
                </a:lnTo>
                <a:lnTo>
                  <a:pt x="1113726" y="281114"/>
                </a:lnTo>
                <a:lnTo>
                  <a:pt x="1156296" y="265023"/>
                </a:lnTo>
                <a:lnTo>
                  <a:pt x="1199489" y="250202"/>
                </a:lnTo>
                <a:lnTo>
                  <a:pt x="1243266" y="236689"/>
                </a:lnTo>
                <a:lnTo>
                  <a:pt x="1287589" y="224497"/>
                </a:lnTo>
                <a:lnTo>
                  <a:pt x="1332458" y="213652"/>
                </a:lnTo>
                <a:lnTo>
                  <a:pt x="1377848" y="204177"/>
                </a:lnTo>
                <a:lnTo>
                  <a:pt x="1423720" y="196088"/>
                </a:lnTo>
                <a:lnTo>
                  <a:pt x="1470075" y="189433"/>
                </a:lnTo>
                <a:lnTo>
                  <a:pt x="1516862" y="184213"/>
                </a:lnTo>
                <a:lnTo>
                  <a:pt x="1564068" y="180454"/>
                </a:lnTo>
                <a:lnTo>
                  <a:pt x="1611680" y="178181"/>
                </a:lnTo>
                <a:lnTo>
                  <a:pt x="1659674" y="177419"/>
                </a:lnTo>
                <a:lnTo>
                  <a:pt x="1707654" y="178181"/>
                </a:lnTo>
                <a:lnTo>
                  <a:pt x="1755267" y="180454"/>
                </a:lnTo>
                <a:lnTo>
                  <a:pt x="1802472" y="184213"/>
                </a:lnTo>
                <a:lnTo>
                  <a:pt x="1849272" y="189433"/>
                </a:lnTo>
                <a:lnTo>
                  <a:pt x="1895614" y="196088"/>
                </a:lnTo>
                <a:lnTo>
                  <a:pt x="1941487" y="204177"/>
                </a:lnTo>
                <a:lnTo>
                  <a:pt x="1986876" y="213652"/>
                </a:lnTo>
                <a:lnTo>
                  <a:pt x="2031746" y="224497"/>
                </a:lnTo>
                <a:lnTo>
                  <a:pt x="2076081" y="236689"/>
                </a:lnTo>
                <a:lnTo>
                  <a:pt x="2119846" y="250202"/>
                </a:lnTo>
                <a:lnTo>
                  <a:pt x="2163038" y="265023"/>
                </a:lnTo>
                <a:lnTo>
                  <a:pt x="2205609" y="281114"/>
                </a:lnTo>
                <a:lnTo>
                  <a:pt x="2247557" y="298475"/>
                </a:lnTo>
                <a:lnTo>
                  <a:pt x="2288857" y="317055"/>
                </a:lnTo>
                <a:lnTo>
                  <a:pt x="2329472" y="336854"/>
                </a:lnTo>
                <a:lnTo>
                  <a:pt x="2369388" y="357822"/>
                </a:lnTo>
                <a:lnTo>
                  <a:pt x="2408580" y="379971"/>
                </a:lnTo>
                <a:lnTo>
                  <a:pt x="2447023" y="403250"/>
                </a:lnTo>
                <a:lnTo>
                  <a:pt x="2484704" y="427647"/>
                </a:lnTo>
                <a:lnTo>
                  <a:pt x="2521585" y="453136"/>
                </a:lnTo>
                <a:lnTo>
                  <a:pt x="2557653" y="479691"/>
                </a:lnTo>
                <a:lnTo>
                  <a:pt x="2592870" y="507288"/>
                </a:lnTo>
                <a:lnTo>
                  <a:pt x="2627236" y="535914"/>
                </a:lnTo>
                <a:lnTo>
                  <a:pt x="2660713" y="565543"/>
                </a:lnTo>
                <a:lnTo>
                  <a:pt x="2693276" y="596150"/>
                </a:lnTo>
                <a:lnTo>
                  <a:pt x="2724912" y="627710"/>
                </a:lnTo>
                <a:lnTo>
                  <a:pt x="2755595" y="660196"/>
                </a:lnTo>
                <a:lnTo>
                  <a:pt x="2785287" y="693597"/>
                </a:lnTo>
                <a:lnTo>
                  <a:pt x="2813989" y="727875"/>
                </a:lnTo>
                <a:lnTo>
                  <a:pt x="2841650" y="763016"/>
                </a:lnTo>
                <a:lnTo>
                  <a:pt x="2868282" y="798995"/>
                </a:lnTo>
                <a:lnTo>
                  <a:pt x="2893822" y="835787"/>
                </a:lnTo>
                <a:lnTo>
                  <a:pt x="2918282" y="873379"/>
                </a:lnTo>
                <a:lnTo>
                  <a:pt x="2941612" y="911733"/>
                </a:lnTo>
                <a:lnTo>
                  <a:pt x="2963811" y="950836"/>
                </a:lnTo>
                <a:lnTo>
                  <a:pt x="2984830" y="990650"/>
                </a:lnTo>
                <a:lnTo>
                  <a:pt x="3004680" y="1031176"/>
                </a:lnTo>
                <a:lnTo>
                  <a:pt x="3023298" y="1072362"/>
                </a:lnTo>
                <a:lnTo>
                  <a:pt x="3040697" y="1114221"/>
                </a:lnTo>
                <a:lnTo>
                  <a:pt x="3056826" y="1156690"/>
                </a:lnTo>
                <a:lnTo>
                  <a:pt x="3071685" y="1199781"/>
                </a:lnTo>
                <a:lnTo>
                  <a:pt x="3085236" y="1243444"/>
                </a:lnTo>
                <a:lnTo>
                  <a:pt x="3097453" y="1287678"/>
                </a:lnTo>
                <a:lnTo>
                  <a:pt x="3108325" y="1332433"/>
                </a:lnTo>
                <a:lnTo>
                  <a:pt x="3117824" y="1377708"/>
                </a:lnTo>
                <a:lnTo>
                  <a:pt x="3125927" y="1423479"/>
                </a:lnTo>
                <a:lnTo>
                  <a:pt x="3132607" y="1469720"/>
                </a:lnTo>
                <a:lnTo>
                  <a:pt x="3137839" y="1516392"/>
                </a:lnTo>
                <a:lnTo>
                  <a:pt x="3141116" y="1557324"/>
                </a:lnTo>
                <a:lnTo>
                  <a:pt x="3319335" y="1557324"/>
                </a:lnTo>
                <a:close/>
              </a:path>
            </a:pathLst>
          </a:custGeom>
          <a:solidFill>
            <a:srgbClr val="B8C5D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04943" y="8119793"/>
            <a:ext cx="1210638" cy="120925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2837" y="1321229"/>
            <a:ext cx="1209153" cy="1209250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11449811" y="1414272"/>
            <a:ext cx="5629910" cy="1845945"/>
          </a:xfrm>
          <a:custGeom>
            <a:avLst/>
            <a:gdLst/>
            <a:ahLst/>
            <a:cxnLst/>
            <a:rect l="l" t="t" r="r" b="b"/>
            <a:pathLst>
              <a:path w="5629909" h="1845945">
                <a:moveTo>
                  <a:pt x="5363336" y="0"/>
                </a:moveTo>
                <a:lnTo>
                  <a:pt x="266319" y="0"/>
                </a:lnTo>
                <a:lnTo>
                  <a:pt x="214137" y="5165"/>
                </a:lnTo>
                <a:lnTo>
                  <a:pt x="164433" y="20272"/>
                </a:lnTo>
                <a:lnTo>
                  <a:pt x="118586" y="44737"/>
                </a:lnTo>
                <a:lnTo>
                  <a:pt x="77978" y="77977"/>
                </a:lnTo>
                <a:lnTo>
                  <a:pt x="44737" y="118512"/>
                </a:lnTo>
                <a:lnTo>
                  <a:pt x="20272" y="164322"/>
                </a:lnTo>
                <a:lnTo>
                  <a:pt x="5165" y="214012"/>
                </a:lnTo>
                <a:lnTo>
                  <a:pt x="0" y="266192"/>
                </a:lnTo>
                <a:lnTo>
                  <a:pt x="0" y="1579372"/>
                </a:lnTo>
                <a:lnTo>
                  <a:pt x="5165" y="1631551"/>
                </a:lnTo>
                <a:lnTo>
                  <a:pt x="20272" y="1681241"/>
                </a:lnTo>
                <a:lnTo>
                  <a:pt x="44737" y="1727051"/>
                </a:lnTo>
                <a:lnTo>
                  <a:pt x="77978" y="1767585"/>
                </a:lnTo>
                <a:lnTo>
                  <a:pt x="118586" y="1800826"/>
                </a:lnTo>
                <a:lnTo>
                  <a:pt x="164433" y="1825291"/>
                </a:lnTo>
                <a:lnTo>
                  <a:pt x="214137" y="1840398"/>
                </a:lnTo>
                <a:lnTo>
                  <a:pt x="266319" y="1845563"/>
                </a:lnTo>
                <a:lnTo>
                  <a:pt x="5363336" y="1845563"/>
                </a:lnTo>
                <a:lnTo>
                  <a:pt x="5415518" y="1840398"/>
                </a:lnTo>
                <a:lnTo>
                  <a:pt x="5465222" y="1825291"/>
                </a:lnTo>
                <a:lnTo>
                  <a:pt x="5511069" y="1800826"/>
                </a:lnTo>
                <a:lnTo>
                  <a:pt x="5551678" y="1767585"/>
                </a:lnTo>
                <a:lnTo>
                  <a:pt x="5584918" y="1727051"/>
                </a:lnTo>
                <a:lnTo>
                  <a:pt x="5609383" y="1681241"/>
                </a:lnTo>
                <a:lnTo>
                  <a:pt x="5624490" y="1631551"/>
                </a:lnTo>
                <a:lnTo>
                  <a:pt x="5629656" y="1579372"/>
                </a:lnTo>
                <a:lnTo>
                  <a:pt x="5629656" y="266192"/>
                </a:lnTo>
                <a:lnTo>
                  <a:pt x="5624490" y="214012"/>
                </a:lnTo>
                <a:lnTo>
                  <a:pt x="5609383" y="164322"/>
                </a:lnTo>
                <a:lnTo>
                  <a:pt x="5584918" y="118512"/>
                </a:lnTo>
                <a:lnTo>
                  <a:pt x="5551678" y="77977"/>
                </a:lnTo>
                <a:lnTo>
                  <a:pt x="5511069" y="44737"/>
                </a:lnTo>
                <a:lnTo>
                  <a:pt x="5465222" y="20272"/>
                </a:lnTo>
                <a:lnTo>
                  <a:pt x="5415518" y="5165"/>
                </a:lnTo>
                <a:lnTo>
                  <a:pt x="5363336" y="0"/>
                </a:lnTo>
                <a:close/>
              </a:path>
            </a:pathLst>
          </a:custGeom>
          <a:solidFill>
            <a:srgbClr val="DAF8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1449811" y="3555491"/>
            <a:ext cx="5629910" cy="1845945"/>
          </a:xfrm>
          <a:custGeom>
            <a:avLst/>
            <a:gdLst/>
            <a:ahLst/>
            <a:cxnLst/>
            <a:rect l="l" t="t" r="r" b="b"/>
            <a:pathLst>
              <a:path w="5629909" h="1845945">
                <a:moveTo>
                  <a:pt x="5363336" y="0"/>
                </a:moveTo>
                <a:lnTo>
                  <a:pt x="266319" y="0"/>
                </a:lnTo>
                <a:lnTo>
                  <a:pt x="214137" y="5165"/>
                </a:lnTo>
                <a:lnTo>
                  <a:pt x="164433" y="20272"/>
                </a:lnTo>
                <a:lnTo>
                  <a:pt x="118586" y="44737"/>
                </a:lnTo>
                <a:lnTo>
                  <a:pt x="77978" y="77977"/>
                </a:lnTo>
                <a:lnTo>
                  <a:pt x="44737" y="118512"/>
                </a:lnTo>
                <a:lnTo>
                  <a:pt x="20272" y="164322"/>
                </a:lnTo>
                <a:lnTo>
                  <a:pt x="5165" y="214012"/>
                </a:lnTo>
                <a:lnTo>
                  <a:pt x="0" y="266191"/>
                </a:lnTo>
                <a:lnTo>
                  <a:pt x="0" y="1579371"/>
                </a:lnTo>
                <a:lnTo>
                  <a:pt x="5165" y="1631551"/>
                </a:lnTo>
                <a:lnTo>
                  <a:pt x="20272" y="1681241"/>
                </a:lnTo>
                <a:lnTo>
                  <a:pt x="44737" y="1727051"/>
                </a:lnTo>
                <a:lnTo>
                  <a:pt x="77978" y="1767585"/>
                </a:lnTo>
                <a:lnTo>
                  <a:pt x="118586" y="1800826"/>
                </a:lnTo>
                <a:lnTo>
                  <a:pt x="164433" y="1825291"/>
                </a:lnTo>
                <a:lnTo>
                  <a:pt x="214137" y="1840398"/>
                </a:lnTo>
                <a:lnTo>
                  <a:pt x="266319" y="1845563"/>
                </a:lnTo>
                <a:lnTo>
                  <a:pt x="5363336" y="1845563"/>
                </a:lnTo>
                <a:lnTo>
                  <a:pt x="5415518" y="1840398"/>
                </a:lnTo>
                <a:lnTo>
                  <a:pt x="5465222" y="1825291"/>
                </a:lnTo>
                <a:lnTo>
                  <a:pt x="5511069" y="1800826"/>
                </a:lnTo>
                <a:lnTo>
                  <a:pt x="5551678" y="1767585"/>
                </a:lnTo>
                <a:lnTo>
                  <a:pt x="5584918" y="1727051"/>
                </a:lnTo>
                <a:lnTo>
                  <a:pt x="5609383" y="1681241"/>
                </a:lnTo>
                <a:lnTo>
                  <a:pt x="5624490" y="1631551"/>
                </a:lnTo>
                <a:lnTo>
                  <a:pt x="5629656" y="1579371"/>
                </a:lnTo>
                <a:lnTo>
                  <a:pt x="5629656" y="266191"/>
                </a:lnTo>
                <a:lnTo>
                  <a:pt x="5624490" y="214012"/>
                </a:lnTo>
                <a:lnTo>
                  <a:pt x="5609383" y="164322"/>
                </a:lnTo>
                <a:lnTo>
                  <a:pt x="5584918" y="118512"/>
                </a:lnTo>
                <a:lnTo>
                  <a:pt x="5551678" y="77977"/>
                </a:lnTo>
                <a:lnTo>
                  <a:pt x="5511069" y="44737"/>
                </a:lnTo>
                <a:lnTo>
                  <a:pt x="5465222" y="20272"/>
                </a:lnTo>
                <a:lnTo>
                  <a:pt x="5415518" y="5165"/>
                </a:lnTo>
                <a:lnTo>
                  <a:pt x="5363336" y="0"/>
                </a:lnTo>
                <a:close/>
              </a:path>
            </a:pathLst>
          </a:custGeom>
          <a:solidFill>
            <a:srgbClr val="DAF8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1449811" y="5753100"/>
            <a:ext cx="5629910" cy="1847214"/>
          </a:xfrm>
          <a:custGeom>
            <a:avLst/>
            <a:gdLst/>
            <a:ahLst/>
            <a:cxnLst/>
            <a:rect l="l" t="t" r="r" b="b"/>
            <a:pathLst>
              <a:path w="5629909" h="1847215">
                <a:moveTo>
                  <a:pt x="5363336" y="0"/>
                </a:moveTo>
                <a:lnTo>
                  <a:pt x="266319" y="0"/>
                </a:lnTo>
                <a:lnTo>
                  <a:pt x="214137" y="5165"/>
                </a:lnTo>
                <a:lnTo>
                  <a:pt x="164433" y="20272"/>
                </a:lnTo>
                <a:lnTo>
                  <a:pt x="118586" y="44737"/>
                </a:lnTo>
                <a:lnTo>
                  <a:pt x="77978" y="77977"/>
                </a:lnTo>
                <a:lnTo>
                  <a:pt x="44737" y="118606"/>
                </a:lnTo>
                <a:lnTo>
                  <a:pt x="20272" y="164496"/>
                </a:lnTo>
                <a:lnTo>
                  <a:pt x="5165" y="214245"/>
                </a:lnTo>
                <a:lnTo>
                  <a:pt x="0" y="266446"/>
                </a:lnTo>
                <a:lnTo>
                  <a:pt x="0" y="1580642"/>
                </a:lnTo>
                <a:lnTo>
                  <a:pt x="5165" y="1632842"/>
                </a:lnTo>
                <a:lnTo>
                  <a:pt x="20272" y="1682591"/>
                </a:lnTo>
                <a:lnTo>
                  <a:pt x="44737" y="1728481"/>
                </a:lnTo>
                <a:lnTo>
                  <a:pt x="77978" y="1769110"/>
                </a:lnTo>
                <a:lnTo>
                  <a:pt x="118586" y="1802350"/>
                </a:lnTo>
                <a:lnTo>
                  <a:pt x="164433" y="1826815"/>
                </a:lnTo>
                <a:lnTo>
                  <a:pt x="214137" y="1841922"/>
                </a:lnTo>
                <a:lnTo>
                  <a:pt x="266319" y="1847088"/>
                </a:lnTo>
                <a:lnTo>
                  <a:pt x="5363336" y="1847088"/>
                </a:lnTo>
                <a:lnTo>
                  <a:pt x="5415518" y="1841922"/>
                </a:lnTo>
                <a:lnTo>
                  <a:pt x="5465222" y="1826815"/>
                </a:lnTo>
                <a:lnTo>
                  <a:pt x="5511069" y="1802350"/>
                </a:lnTo>
                <a:lnTo>
                  <a:pt x="5551678" y="1769110"/>
                </a:lnTo>
                <a:lnTo>
                  <a:pt x="5584918" y="1728481"/>
                </a:lnTo>
                <a:lnTo>
                  <a:pt x="5609383" y="1682591"/>
                </a:lnTo>
                <a:lnTo>
                  <a:pt x="5624490" y="1632842"/>
                </a:lnTo>
                <a:lnTo>
                  <a:pt x="5629656" y="1580642"/>
                </a:lnTo>
                <a:lnTo>
                  <a:pt x="5629656" y="266446"/>
                </a:lnTo>
                <a:lnTo>
                  <a:pt x="5624490" y="214245"/>
                </a:lnTo>
                <a:lnTo>
                  <a:pt x="5609383" y="164496"/>
                </a:lnTo>
                <a:lnTo>
                  <a:pt x="5584918" y="118606"/>
                </a:lnTo>
                <a:lnTo>
                  <a:pt x="5551678" y="77977"/>
                </a:lnTo>
                <a:lnTo>
                  <a:pt x="5511069" y="44737"/>
                </a:lnTo>
                <a:lnTo>
                  <a:pt x="5465222" y="20272"/>
                </a:lnTo>
                <a:lnTo>
                  <a:pt x="5415518" y="5165"/>
                </a:lnTo>
                <a:lnTo>
                  <a:pt x="5363336" y="0"/>
                </a:lnTo>
                <a:close/>
              </a:path>
            </a:pathLst>
          </a:custGeom>
          <a:solidFill>
            <a:srgbClr val="DAF8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1449811" y="7952231"/>
            <a:ext cx="5629910" cy="1847214"/>
          </a:xfrm>
          <a:custGeom>
            <a:avLst/>
            <a:gdLst/>
            <a:ahLst/>
            <a:cxnLst/>
            <a:rect l="l" t="t" r="r" b="b"/>
            <a:pathLst>
              <a:path w="5629909" h="1847215">
                <a:moveTo>
                  <a:pt x="5363336" y="0"/>
                </a:moveTo>
                <a:lnTo>
                  <a:pt x="266319" y="0"/>
                </a:lnTo>
                <a:lnTo>
                  <a:pt x="214137" y="5165"/>
                </a:lnTo>
                <a:lnTo>
                  <a:pt x="164433" y="20272"/>
                </a:lnTo>
                <a:lnTo>
                  <a:pt x="118586" y="44737"/>
                </a:lnTo>
                <a:lnTo>
                  <a:pt x="77978" y="77978"/>
                </a:lnTo>
                <a:lnTo>
                  <a:pt x="44737" y="118606"/>
                </a:lnTo>
                <a:lnTo>
                  <a:pt x="20272" y="164496"/>
                </a:lnTo>
                <a:lnTo>
                  <a:pt x="5165" y="214245"/>
                </a:lnTo>
                <a:lnTo>
                  <a:pt x="0" y="266446"/>
                </a:lnTo>
                <a:lnTo>
                  <a:pt x="0" y="1580642"/>
                </a:lnTo>
                <a:lnTo>
                  <a:pt x="5165" y="1632865"/>
                </a:lnTo>
                <a:lnTo>
                  <a:pt x="20272" y="1682607"/>
                </a:lnTo>
                <a:lnTo>
                  <a:pt x="44737" y="1728467"/>
                </a:lnTo>
                <a:lnTo>
                  <a:pt x="77978" y="1769046"/>
                </a:lnTo>
                <a:lnTo>
                  <a:pt x="118586" y="1802318"/>
                </a:lnTo>
                <a:lnTo>
                  <a:pt x="164433" y="1826802"/>
                </a:lnTo>
                <a:lnTo>
                  <a:pt x="214137" y="1841919"/>
                </a:lnTo>
                <a:lnTo>
                  <a:pt x="266319" y="1847088"/>
                </a:lnTo>
                <a:lnTo>
                  <a:pt x="5363336" y="1847088"/>
                </a:lnTo>
                <a:lnTo>
                  <a:pt x="5415518" y="1841919"/>
                </a:lnTo>
                <a:lnTo>
                  <a:pt x="5465222" y="1826802"/>
                </a:lnTo>
                <a:lnTo>
                  <a:pt x="5511069" y="1802318"/>
                </a:lnTo>
                <a:lnTo>
                  <a:pt x="5551678" y="1769046"/>
                </a:lnTo>
                <a:lnTo>
                  <a:pt x="5584918" y="1728467"/>
                </a:lnTo>
                <a:lnTo>
                  <a:pt x="5609383" y="1682607"/>
                </a:lnTo>
                <a:lnTo>
                  <a:pt x="5624490" y="1632865"/>
                </a:lnTo>
                <a:lnTo>
                  <a:pt x="5629656" y="1580642"/>
                </a:lnTo>
                <a:lnTo>
                  <a:pt x="5629656" y="266446"/>
                </a:lnTo>
                <a:lnTo>
                  <a:pt x="5624490" y="214245"/>
                </a:lnTo>
                <a:lnTo>
                  <a:pt x="5609383" y="164496"/>
                </a:lnTo>
                <a:lnTo>
                  <a:pt x="5584918" y="118606"/>
                </a:lnTo>
                <a:lnTo>
                  <a:pt x="5551678" y="77978"/>
                </a:lnTo>
                <a:lnTo>
                  <a:pt x="5511069" y="44737"/>
                </a:lnTo>
                <a:lnTo>
                  <a:pt x="5465222" y="20272"/>
                </a:lnTo>
                <a:lnTo>
                  <a:pt x="5415518" y="5165"/>
                </a:lnTo>
                <a:lnTo>
                  <a:pt x="5363336" y="0"/>
                </a:lnTo>
                <a:close/>
              </a:path>
            </a:pathLst>
          </a:custGeom>
          <a:solidFill>
            <a:srgbClr val="DAF8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76427" y="4742688"/>
            <a:ext cx="10206355" cy="1412875"/>
          </a:xfrm>
          <a:custGeom>
            <a:avLst/>
            <a:gdLst/>
            <a:ahLst/>
            <a:cxnLst/>
            <a:rect l="l" t="t" r="r" b="b"/>
            <a:pathLst>
              <a:path w="10206355" h="1412875">
                <a:moveTo>
                  <a:pt x="10059289" y="0"/>
                </a:moveTo>
                <a:lnTo>
                  <a:pt x="146888" y="0"/>
                </a:lnTo>
                <a:lnTo>
                  <a:pt x="100458" y="7489"/>
                </a:lnTo>
                <a:lnTo>
                  <a:pt x="60136" y="28342"/>
                </a:lnTo>
                <a:lnTo>
                  <a:pt x="28339" y="60130"/>
                </a:lnTo>
                <a:lnTo>
                  <a:pt x="7488" y="100429"/>
                </a:lnTo>
                <a:lnTo>
                  <a:pt x="0" y="146812"/>
                </a:lnTo>
                <a:lnTo>
                  <a:pt x="0" y="1265936"/>
                </a:lnTo>
                <a:lnTo>
                  <a:pt x="11183" y="1322149"/>
                </a:lnTo>
                <a:lnTo>
                  <a:pt x="43027" y="1369695"/>
                </a:lnTo>
                <a:lnTo>
                  <a:pt x="90676" y="1401556"/>
                </a:lnTo>
                <a:lnTo>
                  <a:pt x="146888" y="1412748"/>
                </a:lnTo>
                <a:lnTo>
                  <a:pt x="10059289" y="1412748"/>
                </a:lnTo>
                <a:lnTo>
                  <a:pt x="10105733" y="1405258"/>
                </a:lnTo>
                <a:lnTo>
                  <a:pt x="10146069" y="1384405"/>
                </a:lnTo>
                <a:lnTo>
                  <a:pt x="10177877" y="1352617"/>
                </a:lnTo>
                <a:lnTo>
                  <a:pt x="10198737" y="1312318"/>
                </a:lnTo>
                <a:lnTo>
                  <a:pt x="10206228" y="1265936"/>
                </a:lnTo>
                <a:lnTo>
                  <a:pt x="10206228" y="146812"/>
                </a:lnTo>
                <a:lnTo>
                  <a:pt x="10198737" y="100429"/>
                </a:lnTo>
                <a:lnTo>
                  <a:pt x="10177877" y="60130"/>
                </a:lnTo>
                <a:lnTo>
                  <a:pt x="10146069" y="28342"/>
                </a:lnTo>
                <a:lnTo>
                  <a:pt x="10105733" y="7489"/>
                </a:lnTo>
                <a:lnTo>
                  <a:pt x="10059289" y="0"/>
                </a:lnTo>
                <a:close/>
              </a:path>
            </a:pathLst>
          </a:custGeom>
          <a:solidFill>
            <a:srgbClr val="2E3A6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964183" y="4711779"/>
            <a:ext cx="9029065" cy="1294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76370" marR="5080" indent="-3964304">
              <a:lnSpc>
                <a:spcPct val="115599"/>
              </a:lnSpc>
              <a:spcBef>
                <a:spcPts val="100"/>
              </a:spcBef>
            </a:pPr>
            <a:r>
              <a:rPr dirty="0" sz="3600" spc="-80">
                <a:solidFill>
                  <a:srgbClr val="FFFFFF"/>
                </a:solidFill>
                <a:latin typeface="Verdana"/>
                <a:cs typeface="Verdana"/>
              </a:rPr>
              <a:t>REVENUE</a:t>
            </a:r>
            <a:r>
              <a:rPr dirty="0" sz="36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00" spc="-9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6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00" spc="-120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36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6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00" spc="-60">
                <a:solidFill>
                  <a:srgbClr val="FFFFFF"/>
                </a:solidFill>
                <a:latin typeface="Verdana"/>
                <a:cs typeface="Verdana"/>
              </a:rPr>
              <a:t>SEGMENTS </a:t>
            </a:r>
            <a:r>
              <a:rPr dirty="0" sz="3600" spc="-20">
                <a:solidFill>
                  <a:srgbClr val="FFFFFF"/>
                </a:solidFill>
                <a:latin typeface="Verdana"/>
                <a:cs typeface="Verdana"/>
              </a:rPr>
              <a:t>2022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2390246" y="1505458"/>
            <a:ext cx="3748404" cy="16370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190">
                <a:solidFill>
                  <a:srgbClr val="392C2C"/>
                </a:solidFill>
                <a:latin typeface="Verdana"/>
                <a:cs typeface="Verdana"/>
              </a:rPr>
              <a:t>Aircraft</a:t>
            </a:r>
            <a:r>
              <a:rPr dirty="0" sz="5000" spc="-610">
                <a:solidFill>
                  <a:srgbClr val="392C2C"/>
                </a:solidFill>
                <a:latin typeface="Verdana"/>
                <a:cs typeface="Verdana"/>
              </a:rPr>
              <a:t> </a:t>
            </a:r>
            <a:r>
              <a:rPr dirty="0" sz="5000" spc="-295">
                <a:solidFill>
                  <a:srgbClr val="392C2C"/>
                </a:solidFill>
                <a:latin typeface="Verdana"/>
                <a:cs typeface="Verdana"/>
              </a:rPr>
              <a:t>Type</a:t>
            </a:r>
            <a:endParaRPr sz="5000">
              <a:latin typeface="Verdana"/>
              <a:cs typeface="Verdana"/>
            </a:endParaRPr>
          </a:p>
          <a:p>
            <a:pPr marL="1247140" marR="588645" indent="-870585">
              <a:lnSpc>
                <a:spcPts val="2900"/>
              </a:lnSpc>
              <a:spcBef>
                <a:spcPts val="860"/>
              </a:spcBef>
            </a:pPr>
            <a:r>
              <a:rPr dirty="0" sz="3000" spc="-145">
                <a:latin typeface="Verdana"/>
                <a:cs typeface="Verdana"/>
              </a:rPr>
              <a:t>Combat</a:t>
            </a:r>
            <a:r>
              <a:rPr dirty="0" sz="3000" spc="-335">
                <a:latin typeface="Verdana"/>
                <a:cs typeface="Verdana"/>
              </a:rPr>
              <a:t> </a:t>
            </a:r>
            <a:r>
              <a:rPr dirty="0" sz="3000" spc="-100">
                <a:latin typeface="Verdana"/>
                <a:cs typeface="Verdana"/>
              </a:rPr>
              <a:t>Aircraft </a:t>
            </a:r>
            <a:r>
              <a:rPr dirty="0" sz="3000" spc="-415">
                <a:latin typeface="Verdana"/>
                <a:cs typeface="Verdana"/>
              </a:rPr>
              <a:t>51.3%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492098" y="3601973"/>
            <a:ext cx="1546860" cy="1637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5000" spc="-305">
                <a:solidFill>
                  <a:srgbClr val="392C2C"/>
                </a:solidFill>
                <a:latin typeface="Verdana"/>
                <a:cs typeface="Verdana"/>
              </a:rPr>
              <a:t>Sales</a:t>
            </a:r>
            <a:endParaRPr sz="5000">
              <a:latin typeface="Verdana"/>
              <a:cs typeface="Verdana"/>
            </a:endParaRPr>
          </a:p>
          <a:p>
            <a:pPr algn="ctr" marL="255904" marR="250825" indent="1270">
              <a:lnSpc>
                <a:spcPts val="2900"/>
              </a:lnSpc>
              <a:spcBef>
                <a:spcPts val="860"/>
              </a:spcBef>
            </a:pPr>
            <a:r>
              <a:rPr dirty="0" sz="3000" spc="-25">
                <a:latin typeface="Verdana"/>
                <a:cs typeface="Verdana"/>
              </a:rPr>
              <a:t>OEM </a:t>
            </a:r>
            <a:r>
              <a:rPr dirty="0" sz="3000" spc="-415">
                <a:latin typeface="Verdana"/>
                <a:cs typeface="Verdana"/>
              </a:rPr>
              <a:t>64.1%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565506" y="5710808"/>
            <a:ext cx="3736975" cy="17627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-275">
                <a:solidFill>
                  <a:srgbClr val="392C2C"/>
                </a:solidFill>
                <a:latin typeface="Verdana"/>
                <a:cs typeface="Verdana"/>
              </a:rPr>
              <a:t>Component</a:t>
            </a:r>
            <a:endParaRPr sz="5000">
              <a:latin typeface="Verdana"/>
              <a:cs typeface="Verdana"/>
            </a:endParaRPr>
          </a:p>
          <a:p>
            <a:pPr marL="1399540" marR="5080" indent="-1290955">
              <a:lnSpc>
                <a:spcPts val="3900"/>
              </a:lnSpc>
            </a:pPr>
            <a:r>
              <a:rPr dirty="0" sz="3000" spc="-135">
                <a:latin typeface="Verdana"/>
                <a:cs typeface="Verdana"/>
              </a:rPr>
              <a:t>Display</a:t>
            </a:r>
            <a:r>
              <a:rPr dirty="0" sz="3000" spc="-360">
                <a:latin typeface="Verdana"/>
                <a:cs typeface="Verdana"/>
              </a:rPr>
              <a:t> </a:t>
            </a:r>
            <a:r>
              <a:rPr dirty="0" sz="3000" spc="150">
                <a:latin typeface="Verdana"/>
                <a:cs typeface="Verdana"/>
              </a:rPr>
              <a:t>&amp;</a:t>
            </a:r>
            <a:r>
              <a:rPr dirty="0" sz="3000" spc="-340">
                <a:latin typeface="Verdana"/>
                <a:cs typeface="Verdana"/>
              </a:rPr>
              <a:t> </a:t>
            </a:r>
            <a:r>
              <a:rPr dirty="0" sz="3000" spc="-145">
                <a:latin typeface="Verdana"/>
                <a:cs typeface="Verdana"/>
              </a:rPr>
              <a:t>Processors </a:t>
            </a:r>
            <a:r>
              <a:rPr dirty="0" sz="3000" spc="-415">
                <a:latin typeface="Verdana"/>
                <a:cs typeface="Verdana"/>
              </a:rPr>
              <a:t>24.2%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212826" y="7984881"/>
            <a:ext cx="2368550" cy="1678939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dirty="0" sz="5000" spc="-295">
                <a:solidFill>
                  <a:srgbClr val="392C2C"/>
                </a:solidFill>
                <a:latin typeface="Verdana"/>
                <a:cs typeface="Verdana"/>
              </a:rPr>
              <a:t>Solution</a:t>
            </a:r>
            <a:endParaRPr sz="5000">
              <a:latin typeface="Verdana"/>
              <a:cs typeface="Verdana"/>
            </a:endParaRPr>
          </a:p>
          <a:p>
            <a:pPr algn="ctr" marL="400050" marR="391160">
              <a:lnSpc>
                <a:spcPts val="2900"/>
              </a:lnSpc>
              <a:spcBef>
                <a:spcPts val="869"/>
              </a:spcBef>
            </a:pPr>
            <a:r>
              <a:rPr dirty="0" sz="3000" spc="-110">
                <a:latin typeface="Verdana"/>
                <a:cs typeface="Verdana"/>
              </a:rPr>
              <a:t>SATCOM </a:t>
            </a:r>
            <a:r>
              <a:rPr dirty="0" sz="3000" spc="-415">
                <a:latin typeface="Verdana"/>
                <a:cs typeface="Verdana"/>
              </a:rPr>
              <a:t>58.9%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815083"/>
            <a:ext cx="12672060" cy="970915"/>
            <a:chOff x="0" y="1815083"/>
            <a:chExt cx="12672060" cy="970915"/>
          </a:xfrm>
        </p:grpSpPr>
        <p:sp>
          <p:nvSpPr>
            <p:cNvPr id="4" name="object 4" descr=""/>
            <p:cNvSpPr/>
            <p:nvPr/>
          </p:nvSpPr>
          <p:spPr>
            <a:xfrm>
              <a:off x="0" y="1815083"/>
              <a:ext cx="12672060" cy="970915"/>
            </a:xfrm>
            <a:custGeom>
              <a:avLst/>
              <a:gdLst/>
              <a:ahLst/>
              <a:cxnLst/>
              <a:rect l="l" t="t" r="r" b="b"/>
              <a:pathLst>
                <a:path w="12672060" h="970914">
                  <a:moveTo>
                    <a:pt x="12557887" y="0"/>
                  </a:moveTo>
                  <a:lnTo>
                    <a:pt x="0" y="0"/>
                  </a:lnTo>
                  <a:lnTo>
                    <a:pt x="0" y="970788"/>
                  </a:lnTo>
                  <a:lnTo>
                    <a:pt x="12557887" y="970788"/>
                  </a:lnTo>
                  <a:lnTo>
                    <a:pt x="12602301" y="961824"/>
                  </a:lnTo>
                  <a:lnTo>
                    <a:pt x="12638595" y="937371"/>
                  </a:lnTo>
                  <a:lnTo>
                    <a:pt x="12663078" y="901082"/>
                  </a:lnTo>
                  <a:lnTo>
                    <a:pt x="12672060" y="856615"/>
                  </a:lnTo>
                  <a:lnTo>
                    <a:pt x="12672060" y="114173"/>
                  </a:lnTo>
                  <a:lnTo>
                    <a:pt x="12663360" y="70500"/>
                  </a:lnTo>
                  <a:lnTo>
                    <a:pt x="12638659" y="33400"/>
                  </a:lnTo>
                  <a:lnTo>
                    <a:pt x="12601559" y="8699"/>
                  </a:lnTo>
                  <a:lnTo>
                    <a:pt x="125578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307" y="2102865"/>
              <a:ext cx="12462764" cy="368807"/>
            </a:xfrm>
            <a:prstGeom prst="rect">
              <a:avLst/>
            </a:prstGeom>
          </p:spPr>
        </p:pic>
      </p:grpSp>
      <p:sp>
        <p:nvSpPr>
          <p:cNvPr id="6" name="object 6" descr=""/>
          <p:cNvSpPr/>
          <p:nvPr/>
        </p:nvSpPr>
        <p:spPr>
          <a:xfrm>
            <a:off x="10629900" y="4413503"/>
            <a:ext cx="3700779" cy="1460500"/>
          </a:xfrm>
          <a:custGeom>
            <a:avLst/>
            <a:gdLst/>
            <a:ahLst/>
            <a:cxnLst/>
            <a:rect l="l" t="t" r="r" b="b"/>
            <a:pathLst>
              <a:path w="3700780" h="1460500">
                <a:moveTo>
                  <a:pt x="3295142" y="0"/>
                </a:moveTo>
                <a:lnTo>
                  <a:pt x="405129" y="0"/>
                </a:lnTo>
                <a:lnTo>
                  <a:pt x="351883" y="3512"/>
                </a:lnTo>
                <a:lnTo>
                  <a:pt x="300002" y="13875"/>
                </a:lnTo>
                <a:lnTo>
                  <a:pt x="250110" y="30829"/>
                </a:lnTo>
                <a:lnTo>
                  <a:pt x="202833" y="54111"/>
                </a:lnTo>
                <a:lnTo>
                  <a:pt x="158794" y="83461"/>
                </a:lnTo>
                <a:lnTo>
                  <a:pt x="118618" y="118618"/>
                </a:lnTo>
                <a:lnTo>
                  <a:pt x="83461" y="158740"/>
                </a:lnTo>
                <a:lnTo>
                  <a:pt x="54111" y="202739"/>
                </a:lnTo>
                <a:lnTo>
                  <a:pt x="30829" y="249983"/>
                </a:lnTo>
                <a:lnTo>
                  <a:pt x="13875" y="299842"/>
                </a:lnTo>
                <a:lnTo>
                  <a:pt x="3512" y="351683"/>
                </a:lnTo>
                <a:lnTo>
                  <a:pt x="0" y="404875"/>
                </a:lnTo>
                <a:lnTo>
                  <a:pt x="0" y="1055116"/>
                </a:lnTo>
                <a:lnTo>
                  <a:pt x="3512" y="1108308"/>
                </a:lnTo>
                <a:lnTo>
                  <a:pt x="13875" y="1160149"/>
                </a:lnTo>
                <a:lnTo>
                  <a:pt x="30829" y="1210008"/>
                </a:lnTo>
                <a:lnTo>
                  <a:pt x="54111" y="1257252"/>
                </a:lnTo>
                <a:lnTo>
                  <a:pt x="83461" y="1301251"/>
                </a:lnTo>
                <a:lnTo>
                  <a:pt x="118618" y="1341374"/>
                </a:lnTo>
                <a:lnTo>
                  <a:pt x="158794" y="1376530"/>
                </a:lnTo>
                <a:lnTo>
                  <a:pt x="202833" y="1405880"/>
                </a:lnTo>
                <a:lnTo>
                  <a:pt x="250110" y="1429162"/>
                </a:lnTo>
                <a:lnTo>
                  <a:pt x="300002" y="1446116"/>
                </a:lnTo>
                <a:lnTo>
                  <a:pt x="351883" y="1456479"/>
                </a:lnTo>
                <a:lnTo>
                  <a:pt x="405129" y="1459992"/>
                </a:lnTo>
                <a:lnTo>
                  <a:pt x="3295142" y="1459992"/>
                </a:lnTo>
                <a:lnTo>
                  <a:pt x="3348388" y="1456479"/>
                </a:lnTo>
                <a:lnTo>
                  <a:pt x="3400269" y="1446116"/>
                </a:lnTo>
                <a:lnTo>
                  <a:pt x="3450161" y="1429162"/>
                </a:lnTo>
                <a:lnTo>
                  <a:pt x="3497438" y="1405880"/>
                </a:lnTo>
                <a:lnTo>
                  <a:pt x="3541477" y="1376530"/>
                </a:lnTo>
                <a:lnTo>
                  <a:pt x="3581654" y="1341374"/>
                </a:lnTo>
                <a:lnTo>
                  <a:pt x="3616810" y="1301251"/>
                </a:lnTo>
                <a:lnTo>
                  <a:pt x="3646160" y="1257252"/>
                </a:lnTo>
                <a:lnTo>
                  <a:pt x="3669442" y="1210008"/>
                </a:lnTo>
                <a:lnTo>
                  <a:pt x="3686396" y="1160149"/>
                </a:lnTo>
                <a:lnTo>
                  <a:pt x="3696759" y="1108308"/>
                </a:lnTo>
                <a:lnTo>
                  <a:pt x="3700271" y="1055116"/>
                </a:lnTo>
                <a:lnTo>
                  <a:pt x="3700271" y="404875"/>
                </a:lnTo>
                <a:lnTo>
                  <a:pt x="3696759" y="351683"/>
                </a:lnTo>
                <a:lnTo>
                  <a:pt x="3686396" y="299842"/>
                </a:lnTo>
                <a:lnTo>
                  <a:pt x="3669442" y="249983"/>
                </a:lnTo>
                <a:lnTo>
                  <a:pt x="3646160" y="202739"/>
                </a:lnTo>
                <a:lnTo>
                  <a:pt x="3616810" y="158740"/>
                </a:lnTo>
                <a:lnTo>
                  <a:pt x="3581654" y="118618"/>
                </a:lnTo>
                <a:lnTo>
                  <a:pt x="3541477" y="83461"/>
                </a:lnTo>
                <a:lnTo>
                  <a:pt x="3497438" y="54111"/>
                </a:lnTo>
                <a:lnTo>
                  <a:pt x="3450161" y="30829"/>
                </a:lnTo>
                <a:lnTo>
                  <a:pt x="3400269" y="13875"/>
                </a:lnTo>
                <a:lnTo>
                  <a:pt x="3348388" y="3512"/>
                </a:lnTo>
                <a:lnTo>
                  <a:pt x="3295142" y="0"/>
                </a:lnTo>
                <a:close/>
              </a:path>
            </a:pathLst>
          </a:custGeom>
          <a:solidFill>
            <a:srgbClr val="2E3A6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025885" y="4474573"/>
            <a:ext cx="2867025" cy="119253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66140" marR="5080" indent="-854075">
              <a:lnSpc>
                <a:spcPct val="116100"/>
              </a:lnSpc>
              <a:spcBef>
                <a:spcPts val="95"/>
              </a:spcBef>
            </a:pPr>
            <a:r>
              <a:rPr dirty="0" sz="3300" spc="-155">
                <a:solidFill>
                  <a:srgbClr val="FFFFFF"/>
                </a:solidFill>
                <a:latin typeface="Verdana"/>
                <a:cs typeface="Verdana"/>
              </a:rPr>
              <a:t>North</a:t>
            </a:r>
            <a:r>
              <a:rPr dirty="0" sz="3300" spc="-3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45">
                <a:solidFill>
                  <a:srgbClr val="FFFFFF"/>
                </a:solidFill>
                <a:latin typeface="Verdana"/>
                <a:cs typeface="Verdana"/>
              </a:rPr>
              <a:t>America: </a:t>
            </a:r>
            <a:r>
              <a:rPr dirty="0" sz="3300" spc="-455">
                <a:solidFill>
                  <a:srgbClr val="FFFFFF"/>
                </a:solidFill>
                <a:latin typeface="Verdana"/>
                <a:cs typeface="Verdana"/>
              </a:rPr>
              <a:t>36.7%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68224" y="9066276"/>
            <a:ext cx="18020030" cy="993775"/>
          </a:xfrm>
          <a:custGeom>
            <a:avLst/>
            <a:gdLst/>
            <a:ahLst/>
            <a:cxnLst/>
            <a:rect l="l" t="t" r="r" b="b"/>
            <a:pathLst>
              <a:path w="18020030" h="993775">
                <a:moveTo>
                  <a:pt x="18019776" y="0"/>
                </a:moveTo>
                <a:lnTo>
                  <a:pt x="82664" y="0"/>
                </a:lnTo>
                <a:lnTo>
                  <a:pt x="50486" y="6489"/>
                </a:lnTo>
                <a:lnTo>
                  <a:pt x="24210" y="24185"/>
                </a:lnTo>
                <a:lnTo>
                  <a:pt x="6495" y="50433"/>
                </a:lnTo>
                <a:lnTo>
                  <a:pt x="0" y="82575"/>
                </a:lnTo>
                <a:lnTo>
                  <a:pt x="0" y="911085"/>
                </a:lnTo>
                <a:lnTo>
                  <a:pt x="6495" y="943220"/>
                </a:lnTo>
                <a:lnTo>
                  <a:pt x="24210" y="969464"/>
                </a:lnTo>
                <a:lnTo>
                  <a:pt x="50486" y="987159"/>
                </a:lnTo>
                <a:lnTo>
                  <a:pt x="82664" y="993648"/>
                </a:lnTo>
                <a:lnTo>
                  <a:pt x="18019776" y="993648"/>
                </a:lnTo>
                <a:lnTo>
                  <a:pt x="180197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755395" y="9151789"/>
            <a:ext cx="17128490" cy="711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North</a:t>
            </a:r>
            <a:r>
              <a:rPr dirty="0" sz="1900" spc="-6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America</a:t>
            </a:r>
            <a:r>
              <a:rPr dirty="0" sz="1900" spc="-3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shows</a:t>
            </a:r>
            <a:r>
              <a:rPr dirty="0" sz="1900" spc="-6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highest</a:t>
            </a:r>
            <a:r>
              <a:rPr dirty="0" sz="1900" spc="-3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market</a:t>
            </a:r>
            <a:r>
              <a:rPr dirty="0" sz="1900" spc="-4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share</a:t>
            </a:r>
            <a:r>
              <a:rPr dirty="0" sz="1900" spc="-5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in</a:t>
            </a:r>
            <a:r>
              <a:rPr dirty="0" sz="1900" spc="-5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military</a:t>
            </a:r>
            <a:r>
              <a:rPr dirty="0" sz="1900" spc="-2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aircraft</a:t>
            </a:r>
            <a:r>
              <a:rPr dirty="0" sz="1900" spc="-5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 spc="-10">
                <a:solidFill>
                  <a:srgbClr val="392C2C"/>
                </a:solidFill>
                <a:latin typeface="Roboto"/>
                <a:cs typeface="Roboto"/>
              </a:rPr>
              <a:t>communication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avionics</a:t>
            </a:r>
            <a:r>
              <a:rPr dirty="0" sz="1900" spc="-2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due</a:t>
            </a:r>
            <a:r>
              <a:rPr dirty="0" sz="1900" spc="-3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to</a:t>
            </a:r>
            <a:r>
              <a:rPr dirty="0" sz="1900" spc="-5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the</a:t>
            </a:r>
            <a:r>
              <a:rPr dirty="0" sz="1900" spc="-3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U.S.</a:t>
            </a:r>
            <a:r>
              <a:rPr dirty="0" sz="1900" spc="-4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dominance</a:t>
            </a:r>
            <a:r>
              <a:rPr dirty="0" sz="1900" spc="-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in</a:t>
            </a:r>
            <a:r>
              <a:rPr dirty="0" sz="1900" spc="-5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defense</a:t>
            </a:r>
            <a:r>
              <a:rPr dirty="0" sz="1900" spc="-2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sector.</a:t>
            </a:r>
            <a:r>
              <a:rPr dirty="0" sz="1900" spc="-5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The</a:t>
            </a:r>
            <a:r>
              <a:rPr dirty="0" sz="1900" spc="-4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U.S.</a:t>
            </a:r>
            <a:r>
              <a:rPr dirty="0" sz="1900" spc="-4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possesses</a:t>
            </a:r>
            <a:r>
              <a:rPr dirty="0" sz="1900" spc="-7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 spc="-10">
                <a:solidFill>
                  <a:srgbClr val="392C2C"/>
                </a:solidFill>
                <a:latin typeface="Roboto"/>
                <a:cs typeface="Roboto"/>
              </a:rPr>
              <a:t>largest</a:t>
            </a:r>
            <a:endParaRPr sz="19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aerospace</a:t>
            </a:r>
            <a:r>
              <a:rPr dirty="0" sz="1900" spc="-6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industrial</a:t>
            </a:r>
            <a:r>
              <a:rPr dirty="0" sz="1900" spc="-5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complex.</a:t>
            </a:r>
            <a:r>
              <a:rPr dirty="0" sz="1900" spc="-5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Government</a:t>
            </a:r>
            <a:r>
              <a:rPr dirty="0" sz="1900" spc="-6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of</a:t>
            </a:r>
            <a:r>
              <a:rPr dirty="0" sz="1900" spc="-5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the</a:t>
            </a:r>
            <a:r>
              <a:rPr dirty="0" sz="1900" spc="-6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United</a:t>
            </a:r>
            <a:r>
              <a:rPr dirty="0" sz="1900" spc="-3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States</a:t>
            </a:r>
            <a:r>
              <a:rPr dirty="0" sz="1900" spc="-6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invests</a:t>
            </a:r>
            <a:r>
              <a:rPr dirty="0" sz="1900" spc="-6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huge</a:t>
            </a:r>
            <a:r>
              <a:rPr dirty="0" sz="1900" spc="-5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amount</a:t>
            </a:r>
            <a:r>
              <a:rPr dirty="0" sz="1900" spc="-5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in</a:t>
            </a:r>
            <a:r>
              <a:rPr dirty="0" sz="1900" spc="-60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their</a:t>
            </a:r>
            <a:r>
              <a:rPr dirty="0" sz="1900" spc="-6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>
                <a:solidFill>
                  <a:srgbClr val="392C2C"/>
                </a:solidFill>
                <a:latin typeface="Roboto"/>
                <a:cs typeface="Roboto"/>
              </a:rPr>
              <a:t>military</a:t>
            </a:r>
            <a:r>
              <a:rPr dirty="0" sz="1900" spc="-55">
                <a:solidFill>
                  <a:srgbClr val="392C2C"/>
                </a:solidFill>
                <a:latin typeface="Roboto"/>
                <a:cs typeface="Roboto"/>
              </a:rPr>
              <a:t> </a:t>
            </a:r>
            <a:r>
              <a:rPr dirty="0" sz="1900" spc="-10">
                <a:solidFill>
                  <a:srgbClr val="392C2C"/>
                </a:solidFill>
                <a:latin typeface="Roboto"/>
                <a:cs typeface="Roboto"/>
              </a:rPr>
              <a:t>systems.</a:t>
            </a:r>
            <a:endParaRPr sz="19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184147" y="2305811"/>
            <a:ext cx="7165975" cy="4646930"/>
            <a:chOff x="1184147" y="2305811"/>
            <a:chExt cx="7165975" cy="4646930"/>
          </a:xfrm>
        </p:grpSpPr>
        <p:sp>
          <p:nvSpPr>
            <p:cNvPr id="4" name="object 4" descr=""/>
            <p:cNvSpPr/>
            <p:nvPr/>
          </p:nvSpPr>
          <p:spPr>
            <a:xfrm>
              <a:off x="1184147" y="2964179"/>
              <a:ext cx="7165975" cy="3988435"/>
            </a:xfrm>
            <a:custGeom>
              <a:avLst/>
              <a:gdLst/>
              <a:ahLst/>
              <a:cxnLst/>
              <a:rect l="l" t="t" r="r" b="b"/>
              <a:pathLst>
                <a:path w="7165975" h="3988434">
                  <a:moveTo>
                    <a:pt x="6956679" y="0"/>
                  </a:moveTo>
                  <a:lnTo>
                    <a:pt x="209169" y="0"/>
                  </a:lnTo>
                  <a:lnTo>
                    <a:pt x="161232" y="5528"/>
                  </a:lnTo>
                  <a:lnTo>
                    <a:pt x="117215" y="21273"/>
                  </a:lnTo>
                  <a:lnTo>
                    <a:pt x="78377" y="45976"/>
                  </a:lnTo>
                  <a:lnTo>
                    <a:pt x="45976" y="78377"/>
                  </a:lnTo>
                  <a:lnTo>
                    <a:pt x="21273" y="117215"/>
                  </a:lnTo>
                  <a:lnTo>
                    <a:pt x="5528" y="161232"/>
                  </a:lnTo>
                  <a:lnTo>
                    <a:pt x="0" y="209169"/>
                  </a:lnTo>
                  <a:lnTo>
                    <a:pt x="0" y="3779139"/>
                  </a:lnTo>
                  <a:lnTo>
                    <a:pt x="4056" y="3820096"/>
                  </a:lnTo>
                  <a:lnTo>
                    <a:pt x="15922" y="3859149"/>
                  </a:lnTo>
                  <a:lnTo>
                    <a:pt x="35147" y="3895153"/>
                  </a:lnTo>
                  <a:lnTo>
                    <a:pt x="61277" y="3926967"/>
                  </a:lnTo>
                  <a:lnTo>
                    <a:pt x="93109" y="3953107"/>
                  </a:lnTo>
                  <a:lnTo>
                    <a:pt x="129103" y="3972353"/>
                  </a:lnTo>
                  <a:lnTo>
                    <a:pt x="168156" y="3984242"/>
                  </a:lnTo>
                  <a:lnTo>
                    <a:pt x="209169" y="3988308"/>
                  </a:lnTo>
                  <a:lnTo>
                    <a:pt x="6956679" y="3988308"/>
                  </a:lnTo>
                  <a:lnTo>
                    <a:pt x="6997690" y="3984242"/>
                  </a:lnTo>
                  <a:lnTo>
                    <a:pt x="7036736" y="3972353"/>
                  </a:lnTo>
                  <a:lnTo>
                    <a:pt x="7072711" y="3953107"/>
                  </a:lnTo>
                  <a:lnTo>
                    <a:pt x="7104507" y="3926967"/>
                  </a:lnTo>
                  <a:lnTo>
                    <a:pt x="7130647" y="3895153"/>
                  </a:lnTo>
                  <a:lnTo>
                    <a:pt x="7149893" y="3859149"/>
                  </a:lnTo>
                  <a:lnTo>
                    <a:pt x="7161782" y="3820096"/>
                  </a:lnTo>
                  <a:lnTo>
                    <a:pt x="7165848" y="3779139"/>
                  </a:lnTo>
                  <a:lnTo>
                    <a:pt x="7165848" y="209169"/>
                  </a:lnTo>
                  <a:lnTo>
                    <a:pt x="7160319" y="161232"/>
                  </a:lnTo>
                  <a:lnTo>
                    <a:pt x="7144574" y="117215"/>
                  </a:lnTo>
                  <a:lnTo>
                    <a:pt x="7119871" y="78377"/>
                  </a:lnTo>
                  <a:lnTo>
                    <a:pt x="7087470" y="45976"/>
                  </a:lnTo>
                  <a:lnTo>
                    <a:pt x="7048632" y="21273"/>
                  </a:lnTo>
                  <a:lnTo>
                    <a:pt x="7004615" y="5528"/>
                  </a:lnTo>
                  <a:lnTo>
                    <a:pt x="69566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013203" y="2305811"/>
              <a:ext cx="5212080" cy="970915"/>
            </a:xfrm>
            <a:custGeom>
              <a:avLst/>
              <a:gdLst/>
              <a:ahLst/>
              <a:cxnLst/>
              <a:rect l="l" t="t" r="r" b="b"/>
              <a:pathLst>
                <a:path w="5212080" h="970914">
                  <a:moveTo>
                    <a:pt x="4924552" y="0"/>
                  </a:moveTo>
                  <a:lnTo>
                    <a:pt x="287527" y="0"/>
                  </a:lnTo>
                  <a:lnTo>
                    <a:pt x="242302" y="3587"/>
                  </a:lnTo>
                  <a:lnTo>
                    <a:pt x="198583" y="14130"/>
                  </a:lnTo>
                  <a:lnTo>
                    <a:pt x="157143" y="31299"/>
                  </a:lnTo>
                  <a:lnTo>
                    <a:pt x="118758" y="54766"/>
                  </a:lnTo>
                  <a:lnTo>
                    <a:pt x="84200" y="84201"/>
                  </a:lnTo>
                  <a:lnTo>
                    <a:pt x="54766" y="118758"/>
                  </a:lnTo>
                  <a:lnTo>
                    <a:pt x="31299" y="157143"/>
                  </a:lnTo>
                  <a:lnTo>
                    <a:pt x="14130" y="198583"/>
                  </a:lnTo>
                  <a:lnTo>
                    <a:pt x="3587" y="242302"/>
                  </a:lnTo>
                  <a:lnTo>
                    <a:pt x="0" y="287528"/>
                  </a:lnTo>
                  <a:lnTo>
                    <a:pt x="0" y="683260"/>
                  </a:lnTo>
                  <a:lnTo>
                    <a:pt x="3587" y="728485"/>
                  </a:lnTo>
                  <a:lnTo>
                    <a:pt x="14130" y="772204"/>
                  </a:lnTo>
                  <a:lnTo>
                    <a:pt x="31299" y="813644"/>
                  </a:lnTo>
                  <a:lnTo>
                    <a:pt x="54766" y="852029"/>
                  </a:lnTo>
                  <a:lnTo>
                    <a:pt x="84200" y="886587"/>
                  </a:lnTo>
                  <a:lnTo>
                    <a:pt x="118758" y="916021"/>
                  </a:lnTo>
                  <a:lnTo>
                    <a:pt x="157143" y="939488"/>
                  </a:lnTo>
                  <a:lnTo>
                    <a:pt x="198583" y="956657"/>
                  </a:lnTo>
                  <a:lnTo>
                    <a:pt x="242302" y="967200"/>
                  </a:lnTo>
                  <a:lnTo>
                    <a:pt x="287527" y="970788"/>
                  </a:lnTo>
                  <a:lnTo>
                    <a:pt x="4924552" y="970788"/>
                  </a:lnTo>
                  <a:lnTo>
                    <a:pt x="4969777" y="967200"/>
                  </a:lnTo>
                  <a:lnTo>
                    <a:pt x="5013496" y="956657"/>
                  </a:lnTo>
                  <a:lnTo>
                    <a:pt x="5054936" y="939488"/>
                  </a:lnTo>
                  <a:lnTo>
                    <a:pt x="5093321" y="916021"/>
                  </a:lnTo>
                  <a:lnTo>
                    <a:pt x="5127879" y="886587"/>
                  </a:lnTo>
                  <a:lnTo>
                    <a:pt x="5157313" y="852029"/>
                  </a:lnTo>
                  <a:lnTo>
                    <a:pt x="5180780" y="813644"/>
                  </a:lnTo>
                  <a:lnTo>
                    <a:pt x="5197949" y="772204"/>
                  </a:lnTo>
                  <a:lnTo>
                    <a:pt x="5208492" y="728485"/>
                  </a:lnTo>
                  <a:lnTo>
                    <a:pt x="5212080" y="683260"/>
                  </a:lnTo>
                  <a:lnTo>
                    <a:pt x="5212080" y="287528"/>
                  </a:lnTo>
                  <a:lnTo>
                    <a:pt x="5208492" y="242302"/>
                  </a:lnTo>
                  <a:lnTo>
                    <a:pt x="5197949" y="198583"/>
                  </a:lnTo>
                  <a:lnTo>
                    <a:pt x="5180780" y="157143"/>
                  </a:lnTo>
                  <a:lnTo>
                    <a:pt x="5157313" y="118758"/>
                  </a:lnTo>
                  <a:lnTo>
                    <a:pt x="5127879" y="84201"/>
                  </a:lnTo>
                  <a:lnTo>
                    <a:pt x="5093321" y="54766"/>
                  </a:lnTo>
                  <a:lnTo>
                    <a:pt x="5054936" y="31299"/>
                  </a:lnTo>
                  <a:lnTo>
                    <a:pt x="5013496" y="14130"/>
                  </a:lnTo>
                  <a:lnTo>
                    <a:pt x="4969777" y="3587"/>
                  </a:lnTo>
                  <a:lnTo>
                    <a:pt x="4924552" y="0"/>
                  </a:lnTo>
                  <a:close/>
                </a:path>
              </a:pathLst>
            </a:custGeom>
            <a:solidFill>
              <a:srgbClr val="2E3A6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1209" y="2367660"/>
              <a:ext cx="2708402" cy="769620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1652777" y="3630548"/>
            <a:ext cx="6254115" cy="250253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 marR="5080">
              <a:lnSpc>
                <a:spcPct val="87000"/>
              </a:lnSpc>
              <a:spcBef>
                <a:spcPts val="800"/>
              </a:spcBef>
            </a:pPr>
            <a:r>
              <a:rPr dirty="0" sz="4500">
                <a:latin typeface="Roboto"/>
                <a:cs typeface="Roboto"/>
              </a:rPr>
              <a:t>Increasing</a:t>
            </a:r>
            <a:r>
              <a:rPr dirty="0" sz="4500" spc="-190">
                <a:latin typeface="Roboto"/>
                <a:cs typeface="Roboto"/>
              </a:rPr>
              <a:t> </a:t>
            </a:r>
            <a:r>
              <a:rPr dirty="0" sz="4500">
                <a:latin typeface="Roboto"/>
                <a:cs typeface="Roboto"/>
              </a:rPr>
              <a:t>adaption</a:t>
            </a:r>
            <a:r>
              <a:rPr dirty="0" sz="4500" spc="-185">
                <a:latin typeface="Roboto"/>
                <a:cs typeface="Roboto"/>
              </a:rPr>
              <a:t> </a:t>
            </a:r>
            <a:r>
              <a:rPr dirty="0" sz="4500" spc="-25">
                <a:latin typeface="Roboto"/>
                <a:cs typeface="Roboto"/>
              </a:rPr>
              <a:t>of </a:t>
            </a:r>
            <a:r>
              <a:rPr dirty="0" sz="4500" spc="-10">
                <a:latin typeface="Roboto"/>
                <a:cs typeface="Roboto"/>
              </a:rPr>
              <a:t>technological </a:t>
            </a:r>
            <a:r>
              <a:rPr dirty="0" sz="4500">
                <a:latin typeface="Roboto"/>
                <a:cs typeface="Roboto"/>
              </a:rPr>
              <a:t>advancement</a:t>
            </a:r>
            <a:r>
              <a:rPr dirty="0" sz="4500" spc="-55">
                <a:latin typeface="Roboto"/>
                <a:cs typeface="Roboto"/>
              </a:rPr>
              <a:t> </a:t>
            </a:r>
            <a:r>
              <a:rPr dirty="0" sz="4500">
                <a:latin typeface="Roboto"/>
                <a:cs typeface="Roboto"/>
              </a:rPr>
              <a:t>in</a:t>
            </a:r>
            <a:r>
              <a:rPr dirty="0" sz="4500" spc="-35">
                <a:latin typeface="Roboto"/>
                <a:cs typeface="Roboto"/>
              </a:rPr>
              <a:t> </a:t>
            </a:r>
            <a:r>
              <a:rPr dirty="0" sz="4500" spc="-10">
                <a:latin typeface="Roboto"/>
                <a:cs typeface="Roboto"/>
              </a:rPr>
              <a:t>defense sector</a:t>
            </a:r>
            <a:endParaRPr sz="4500">
              <a:latin typeface="Roboto"/>
              <a:cs typeface="Roboto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0248900" y="2305811"/>
            <a:ext cx="7165975" cy="4646930"/>
            <a:chOff x="10248900" y="2305811"/>
            <a:chExt cx="7165975" cy="4646930"/>
          </a:xfrm>
        </p:grpSpPr>
        <p:sp>
          <p:nvSpPr>
            <p:cNvPr id="9" name="object 9" descr=""/>
            <p:cNvSpPr/>
            <p:nvPr/>
          </p:nvSpPr>
          <p:spPr>
            <a:xfrm>
              <a:off x="10248900" y="2964179"/>
              <a:ext cx="7165975" cy="3988435"/>
            </a:xfrm>
            <a:custGeom>
              <a:avLst/>
              <a:gdLst/>
              <a:ahLst/>
              <a:cxnLst/>
              <a:rect l="l" t="t" r="r" b="b"/>
              <a:pathLst>
                <a:path w="7165975" h="3988434">
                  <a:moveTo>
                    <a:pt x="6956679" y="0"/>
                  </a:moveTo>
                  <a:lnTo>
                    <a:pt x="209169" y="0"/>
                  </a:lnTo>
                  <a:lnTo>
                    <a:pt x="161232" y="5528"/>
                  </a:lnTo>
                  <a:lnTo>
                    <a:pt x="117215" y="21273"/>
                  </a:lnTo>
                  <a:lnTo>
                    <a:pt x="78377" y="45976"/>
                  </a:lnTo>
                  <a:lnTo>
                    <a:pt x="45976" y="78377"/>
                  </a:lnTo>
                  <a:lnTo>
                    <a:pt x="21273" y="117215"/>
                  </a:lnTo>
                  <a:lnTo>
                    <a:pt x="5528" y="161232"/>
                  </a:lnTo>
                  <a:lnTo>
                    <a:pt x="0" y="209169"/>
                  </a:lnTo>
                  <a:lnTo>
                    <a:pt x="0" y="3779139"/>
                  </a:lnTo>
                  <a:lnTo>
                    <a:pt x="4063" y="3820096"/>
                  </a:lnTo>
                  <a:lnTo>
                    <a:pt x="15938" y="3859149"/>
                  </a:lnTo>
                  <a:lnTo>
                    <a:pt x="35147" y="3895153"/>
                  </a:lnTo>
                  <a:lnTo>
                    <a:pt x="61214" y="3926967"/>
                  </a:lnTo>
                  <a:lnTo>
                    <a:pt x="93083" y="3953107"/>
                  </a:lnTo>
                  <a:lnTo>
                    <a:pt x="129095" y="3972353"/>
                  </a:lnTo>
                  <a:lnTo>
                    <a:pt x="168155" y="3984242"/>
                  </a:lnTo>
                  <a:lnTo>
                    <a:pt x="209169" y="3988308"/>
                  </a:lnTo>
                  <a:lnTo>
                    <a:pt x="6956679" y="3988308"/>
                  </a:lnTo>
                  <a:lnTo>
                    <a:pt x="6997690" y="3984242"/>
                  </a:lnTo>
                  <a:lnTo>
                    <a:pt x="7036736" y="3972353"/>
                  </a:lnTo>
                  <a:lnTo>
                    <a:pt x="7072711" y="3953107"/>
                  </a:lnTo>
                  <a:lnTo>
                    <a:pt x="7104507" y="3926967"/>
                  </a:lnTo>
                  <a:lnTo>
                    <a:pt x="7130647" y="3895153"/>
                  </a:lnTo>
                  <a:lnTo>
                    <a:pt x="7149893" y="3859149"/>
                  </a:lnTo>
                  <a:lnTo>
                    <a:pt x="7161782" y="3820096"/>
                  </a:lnTo>
                  <a:lnTo>
                    <a:pt x="7165848" y="3779139"/>
                  </a:lnTo>
                  <a:lnTo>
                    <a:pt x="7165848" y="209169"/>
                  </a:lnTo>
                  <a:lnTo>
                    <a:pt x="7160319" y="161232"/>
                  </a:lnTo>
                  <a:lnTo>
                    <a:pt x="7144574" y="117215"/>
                  </a:lnTo>
                  <a:lnTo>
                    <a:pt x="7119871" y="78377"/>
                  </a:lnTo>
                  <a:lnTo>
                    <a:pt x="7087470" y="45976"/>
                  </a:lnTo>
                  <a:lnTo>
                    <a:pt x="7048632" y="21273"/>
                  </a:lnTo>
                  <a:lnTo>
                    <a:pt x="7004615" y="5528"/>
                  </a:lnTo>
                  <a:lnTo>
                    <a:pt x="69566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1225783" y="2305811"/>
              <a:ext cx="5212080" cy="1143000"/>
            </a:xfrm>
            <a:custGeom>
              <a:avLst/>
              <a:gdLst/>
              <a:ahLst/>
              <a:cxnLst/>
              <a:rect l="l" t="t" r="r" b="b"/>
              <a:pathLst>
                <a:path w="5212080" h="1143000">
                  <a:moveTo>
                    <a:pt x="4924552" y="0"/>
                  </a:moveTo>
                  <a:lnTo>
                    <a:pt x="287527" y="0"/>
                  </a:lnTo>
                  <a:lnTo>
                    <a:pt x="242302" y="3588"/>
                  </a:lnTo>
                  <a:lnTo>
                    <a:pt x="198583" y="14138"/>
                  </a:lnTo>
                  <a:lnTo>
                    <a:pt x="157143" y="31327"/>
                  </a:lnTo>
                  <a:lnTo>
                    <a:pt x="118758" y="54831"/>
                  </a:lnTo>
                  <a:lnTo>
                    <a:pt x="84200" y="84328"/>
                  </a:lnTo>
                  <a:lnTo>
                    <a:pt x="54766" y="118836"/>
                  </a:lnTo>
                  <a:lnTo>
                    <a:pt x="31299" y="157215"/>
                  </a:lnTo>
                  <a:lnTo>
                    <a:pt x="14130" y="198673"/>
                  </a:lnTo>
                  <a:lnTo>
                    <a:pt x="3587" y="242417"/>
                  </a:lnTo>
                  <a:lnTo>
                    <a:pt x="0" y="287655"/>
                  </a:lnTo>
                  <a:lnTo>
                    <a:pt x="0" y="855345"/>
                  </a:lnTo>
                  <a:lnTo>
                    <a:pt x="3587" y="900583"/>
                  </a:lnTo>
                  <a:lnTo>
                    <a:pt x="14130" y="944334"/>
                  </a:lnTo>
                  <a:lnTo>
                    <a:pt x="31299" y="985811"/>
                  </a:lnTo>
                  <a:lnTo>
                    <a:pt x="54766" y="1024228"/>
                  </a:lnTo>
                  <a:lnTo>
                    <a:pt x="84200" y="1058799"/>
                  </a:lnTo>
                  <a:lnTo>
                    <a:pt x="118758" y="1088233"/>
                  </a:lnTo>
                  <a:lnTo>
                    <a:pt x="157143" y="1111700"/>
                  </a:lnTo>
                  <a:lnTo>
                    <a:pt x="198583" y="1128869"/>
                  </a:lnTo>
                  <a:lnTo>
                    <a:pt x="242302" y="1139412"/>
                  </a:lnTo>
                  <a:lnTo>
                    <a:pt x="287527" y="1143000"/>
                  </a:lnTo>
                  <a:lnTo>
                    <a:pt x="4924552" y="1143000"/>
                  </a:lnTo>
                  <a:lnTo>
                    <a:pt x="4969777" y="1139412"/>
                  </a:lnTo>
                  <a:lnTo>
                    <a:pt x="5013496" y="1128869"/>
                  </a:lnTo>
                  <a:lnTo>
                    <a:pt x="5054936" y="1111700"/>
                  </a:lnTo>
                  <a:lnTo>
                    <a:pt x="5093321" y="1088233"/>
                  </a:lnTo>
                  <a:lnTo>
                    <a:pt x="5127879" y="1058799"/>
                  </a:lnTo>
                  <a:lnTo>
                    <a:pt x="5157313" y="1024228"/>
                  </a:lnTo>
                  <a:lnTo>
                    <a:pt x="5180780" y="985811"/>
                  </a:lnTo>
                  <a:lnTo>
                    <a:pt x="5197949" y="944334"/>
                  </a:lnTo>
                  <a:lnTo>
                    <a:pt x="5208492" y="900583"/>
                  </a:lnTo>
                  <a:lnTo>
                    <a:pt x="5212080" y="855345"/>
                  </a:lnTo>
                  <a:lnTo>
                    <a:pt x="5212080" y="287655"/>
                  </a:lnTo>
                  <a:lnTo>
                    <a:pt x="5208492" y="242417"/>
                  </a:lnTo>
                  <a:lnTo>
                    <a:pt x="5197949" y="198673"/>
                  </a:lnTo>
                  <a:lnTo>
                    <a:pt x="5180780" y="157215"/>
                  </a:lnTo>
                  <a:lnTo>
                    <a:pt x="5157313" y="118836"/>
                  </a:lnTo>
                  <a:lnTo>
                    <a:pt x="5127879" y="84328"/>
                  </a:lnTo>
                  <a:lnTo>
                    <a:pt x="5093321" y="54831"/>
                  </a:lnTo>
                  <a:lnTo>
                    <a:pt x="5054936" y="31327"/>
                  </a:lnTo>
                  <a:lnTo>
                    <a:pt x="5013496" y="14138"/>
                  </a:lnTo>
                  <a:lnTo>
                    <a:pt x="4969777" y="3588"/>
                  </a:lnTo>
                  <a:lnTo>
                    <a:pt x="4924552" y="0"/>
                  </a:lnTo>
                  <a:close/>
                </a:path>
              </a:pathLst>
            </a:custGeom>
            <a:solidFill>
              <a:srgbClr val="2E3A6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67388" y="2396362"/>
              <a:ext cx="4323715" cy="88392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9695" rIns="0" bIns="0" rtlCol="0" vert="horz">
            <a:spAutoFit/>
          </a:bodyPr>
          <a:lstStyle/>
          <a:p>
            <a:pPr marL="12700" marR="5080">
              <a:lnSpc>
                <a:spcPct val="87100"/>
              </a:lnSpc>
              <a:spcBef>
                <a:spcPts val="785"/>
              </a:spcBef>
            </a:pPr>
            <a:r>
              <a:rPr dirty="0"/>
              <a:t>Supply</a:t>
            </a:r>
            <a:r>
              <a:rPr dirty="0" spc="-90"/>
              <a:t> </a:t>
            </a:r>
            <a:r>
              <a:rPr dirty="0"/>
              <a:t>chain</a:t>
            </a:r>
            <a:r>
              <a:rPr dirty="0" spc="-95"/>
              <a:t> </a:t>
            </a:r>
            <a:r>
              <a:rPr dirty="0" spc="-10"/>
              <a:t>disruption </a:t>
            </a:r>
            <a:r>
              <a:rPr dirty="0"/>
              <a:t>for</a:t>
            </a:r>
            <a:r>
              <a:rPr dirty="0" spc="-55"/>
              <a:t> </a:t>
            </a:r>
            <a:r>
              <a:rPr dirty="0"/>
              <a:t>electronics</a:t>
            </a:r>
            <a:r>
              <a:rPr dirty="0" spc="-35"/>
              <a:t> </a:t>
            </a:r>
            <a:r>
              <a:rPr dirty="0" spc="-10"/>
              <a:t>chips </a:t>
            </a:r>
            <a:r>
              <a:rPr dirty="0"/>
              <a:t>hampers</a:t>
            </a:r>
            <a:r>
              <a:rPr dirty="0" spc="-15"/>
              <a:t> </a:t>
            </a:r>
            <a:r>
              <a:rPr dirty="0"/>
              <a:t>the</a:t>
            </a:r>
            <a:r>
              <a:rPr dirty="0" spc="-35"/>
              <a:t> </a:t>
            </a:r>
            <a:r>
              <a:rPr dirty="0"/>
              <a:t>growth</a:t>
            </a:r>
            <a:r>
              <a:rPr dirty="0" spc="-5"/>
              <a:t> </a:t>
            </a:r>
            <a:r>
              <a:rPr dirty="0" spc="-25"/>
              <a:t>of </a:t>
            </a:r>
            <a:r>
              <a:rPr dirty="0" spc="-10"/>
              <a:t>market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107692" y="2133600"/>
            <a:ext cx="14072869" cy="5074920"/>
            <a:chOff x="2107692" y="2133600"/>
            <a:chExt cx="14072869" cy="5074920"/>
          </a:xfrm>
        </p:grpSpPr>
        <p:sp>
          <p:nvSpPr>
            <p:cNvPr id="4" name="object 4" descr=""/>
            <p:cNvSpPr/>
            <p:nvPr/>
          </p:nvSpPr>
          <p:spPr>
            <a:xfrm>
              <a:off x="2107692" y="2619755"/>
              <a:ext cx="14072869" cy="4589145"/>
            </a:xfrm>
            <a:custGeom>
              <a:avLst/>
              <a:gdLst/>
              <a:ahLst/>
              <a:cxnLst/>
              <a:rect l="l" t="t" r="r" b="b"/>
              <a:pathLst>
                <a:path w="14072869" h="4589145">
                  <a:moveTo>
                    <a:pt x="13966063" y="0"/>
                  </a:moveTo>
                  <a:lnTo>
                    <a:pt x="106552" y="0"/>
                  </a:lnTo>
                  <a:lnTo>
                    <a:pt x="65097" y="8380"/>
                  </a:lnTo>
                  <a:lnTo>
                    <a:pt x="31226" y="31226"/>
                  </a:lnTo>
                  <a:lnTo>
                    <a:pt x="8380" y="65097"/>
                  </a:lnTo>
                  <a:lnTo>
                    <a:pt x="0" y="106552"/>
                  </a:lnTo>
                  <a:lnTo>
                    <a:pt x="0" y="4482211"/>
                  </a:lnTo>
                  <a:lnTo>
                    <a:pt x="8380" y="4523666"/>
                  </a:lnTo>
                  <a:lnTo>
                    <a:pt x="31226" y="4557537"/>
                  </a:lnTo>
                  <a:lnTo>
                    <a:pt x="65097" y="4580383"/>
                  </a:lnTo>
                  <a:lnTo>
                    <a:pt x="106552" y="4588764"/>
                  </a:lnTo>
                  <a:lnTo>
                    <a:pt x="13966063" y="4588764"/>
                  </a:lnTo>
                  <a:lnTo>
                    <a:pt x="14007518" y="4580383"/>
                  </a:lnTo>
                  <a:lnTo>
                    <a:pt x="14041389" y="4557537"/>
                  </a:lnTo>
                  <a:lnTo>
                    <a:pt x="14064235" y="4523666"/>
                  </a:lnTo>
                  <a:lnTo>
                    <a:pt x="14072616" y="4482211"/>
                  </a:lnTo>
                  <a:lnTo>
                    <a:pt x="14072616" y="106552"/>
                  </a:lnTo>
                  <a:lnTo>
                    <a:pt x="14064235" y="65097"/>
                  </a:lnTo>
                  <a:lnTo>
                    <a:pt x="14041389" y="31226"/>
                  </a:lnTo>
                  <a:lnTo>
                    <a:pt x="14007518" y="8380"/>
                  </a:lnTo>
                  <a:lnTo>
                    <a:pt x="13966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942332" y="2133600"/>
              <a:ext cx="8403590" cy="970915"/>
            </a:xfrm>
            <a:custGeom>
              <a:avLst/>
              <a:gdLst/>
              <a:ahLst/>
              <a:cxnLst/>
              <a:rect l="l" t="t" r="r" b="b"/>
              <a:pathLst>
                <a:path w="8403590" h="970914">
                  <a:moveTo>
                    <a:pt x="8225027" y="0"/>
                  </a:moveTo>
                  <a:lnTo>
                    <a:pt x="178307" y="0"/>
                  </a:lnTo>
                  <a:lnTo>
                    <a:pt x="130924" y="6372"/>
                  </a:lnTo>
                  <a:lnTo>
                    <a:pt x="88335" y="24355"/>
                  </a:lnTo>
                  <a:lnTo>
                    <a:pt x="52244" y="52244"/>
                  </a:lnTo>
                  <a:lnTo>
                    <a:pt x="24355" y="88335"/>
                  </a:lnTo>
                  <a:lnTo>
                    <a:pt x="6372" y="130924"/>
                  </a:lnTo>
                  <a:lnTo>
                    <a:pt x="0" y="178307"/>
                  </a:lnTo>
                  <a:lnTo>
                    <a:pt x="0" y="792479"/>
                  </a:lnTo>
                  <a:lnTo>
                    <a:pt x="6372" y="839863"/>
                  </a:lnTo>
                  <a:lnTo>
                    <a:pt x="24355" y="882452"/>
                  </a:lnTo>
                  <a:lnTo>
                    <a:pt x="52244" y="918543"/>
                  </a:lnTo>
                  <a:lnTo>
                    <a:pt x="88335" y="946432"/>
                  </a:lnTo>
                  <a:lnTo>
                    <a:pt x="130924" y="964415"/>
                  </a:lnTo>
                  <a:lnTo>
                    <a:pt x="178307" y="970788"/>
                  </a:lnTo>
                  <a:lnTo>
                    <a:pt x="8225027" y="970788"/>
                  </a:lnTo>
                  <a:lnTo>
                    <a:pt x="8272411" y="964415"/>
                  </a:lnTo>
                  <a:lnTo>
                    <a:pt x="8315000" y="946432"/>
                  </a:lnTo>
                  <a:lnTo>
                    <a:pt x="8351091" y="918543"/>
                  </a:lnTo>
                  <a:lnTo>
                    <a:pt x="8378980" y="882452"/>
                  </a:lnTo>
                  <a:lnTo>
                    <a:pt x="8396963" y="839863"/>
                  </a:lnTo>
                  <a:lnTo>
                    <a:pt x="8403335" y="792479"/>
                  </a:lnTo>
                  <a:lnTo>
                    <a:pt x="8403335" y="178307"/>
                  </a:lnTo>
                  <a:lnTo>
                    <a:pt x="8396963" y="130924"/>
                  </a:lnTo>
                  <a:lnTo>
                    <a:pt x="8378980" y="88335"/>
                  </a:lnTo>
                  <a:lnTo>
                    <a:pt x="8351091" y="52244"/>
                  </a:lnTo>
                  <a:lnTo>
                    <a:pt x="8315000" y="24355"/>
                  </a:lnTo>
                  <a:lnTo>
                    <a:pt x="8272411" y="6372"/>
                  </a:lnTo>
                  <a:lnTo>
                    <a:pt x="8225027" y="0"/>
                  </a:lnTo>
                  <a:close/>
                </a:path>
              </a:pathLst>
            </a:custGeom>
            <a:solidFill>
              <a:srgbClr val="2E3A6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9520" y="2195525"/>
              <a:ext cx="6982333" cy="769924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2690241" y="4014977"/>
            <a:ext cx="13307060" cy="240474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01625" indent="-288925">
              <a:lnSpc>
                <a:spcPct val="100000"/>
              </a:lnSpc>
              <a:spcBef>
                <a:spcPts val="135"/>
              </a:spcBef>
              <a:buFont typeface="Arial"/>
              <a:buChar char="•"/>
              <a:tabLst>
                <a:tab pos="301625" algn="l"/>
              </a:tabLst>
            </a:pPr>
            <a:r>
              <a:rPr dirty="0" sz="2650">
                <a:latin typeface="Roboto"/>
                <a:cs typeface="Roboto"/>
              </a:rPr>
              <a:t>SATCOM</a:t>
            </a:r>
            <a:r>
              <a:rPr dirty="0" sz="2650" spc="85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solution</a:t>
            </a:r>
            <a:r>
              <a:rPr dirty="0" sz="2650" spc="80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is</a:t>
            </a:r>
            <a:r>
              <a:rPr dirty="0" sz="2650" spc="80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dominating</a:t>
            </a:r>
            <a:r>
              <a:rPr dirty="0" sz="2650" spc="85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the</a:t>
            </a:r>
            <a:r>
              <a:rPr dirty="0" sz="2650" spc="75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military</a:t>
            </a:r>
            <a:r>
              <a:rPr dirty="0" sz="2650" spc="80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aircraft</a:t>
            </a:r>
            <a:r>
              <a:rPr dirty="0" sz="2650" spc="80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communication</a:t>
            </a:r>
            <a:r>
              <a:rPr dirty="0" sz="2650" spc="105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avionics</a:t>
            </a:r>
            <a:r>
              <a:rPr dirty="0" sz="2650" spc="80">
                <a:latin typeface="Roboto"/>
                <a:cs typeface="Roboto"/>
              </a:rPr>
              <a:t> </a:t>
            </a:r>
            <a:r>
              <a:rPr dirty="0" sz="2650" spc="-10">
                <a:latin typeface="Roboto"/>
                <a:cs typeface="Roboto"/>
              </a:rPr>
              <a:t>market</a:t>
            </a:r>
            <a:endParaRPr sz="2650">
              <a:latin typeface="Roboto"/>
              <a:cs typeface="Roboto"/>
            </a:endParaRPr>
          </a:p>
          <a:p>
            <a:pPr marL="301625" indent="-288925">
              <a:lnSpc>
                <a:spcPct val="100000"/>
              </a:lnSpc>
              <a:spcBef>
                <a:spcPts val="3025"/>
              </a:spcBef>
              <a:buFont typeface="Arial"/>
              <a:buChar char="•"/>
              <a:tabLst>
                <a:tab pos="301625" algn="l"/>
              </a:tabLst>
            </a:pPr>
            <a:r>
              <a:rPr dirty="0" sz="2650">
                <a:latin typeface="Roboto"/>
                <a:cs typeface="Roboto"/>
              </a:rPr>
              <a:t>OEM</a:t>
            </a:r>
            <a:r>
              <a:rPr dirty="0" sz="2650" spc="75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sales</a:t>
            </a:r>
            <a:r>
              <a:rPr dirty="0" sz="2650" spc="65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dominates</a:t>
            </a:r>
            <a:r>
              <a:rPr dirty="0" sz="2650" spc="55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the</a:t>
            </a:r>
            <a:r>
              <a:rPr dirty="0" sz="2650" spc="70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market</a:t>
            </a:r>
            <a:r>
              <a:rPr dirty="0" sz="2650" spc="50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in</a:t>
            </a:r>
            <a:r>
              <a:rPr dirty="0" sz="2650" spc="65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terms</a:t>
            </a:r>
            <a:r>
              <a:rPr dirty="0" sz="2650" spc="70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of</a:t>
            </a:r>
            <a:r>
              <a:rPr dirty="0" sz="2650" spc="70">
                <a:latin typeface="Roboto"/>
                <a:cs typeface="Roboto"/>
              </a:rPr>
              <a:t> </a:t>
            </a:r>
            <a:r>
              <a:rPr dirty="0" sz="2650">
                <a:latin typeface="Roboto"/>
                <a:cs typeface="Roboto"/>
              </a:rPr>
              <a:t>revenue</a:t>
            </a:r>
            <a:r>
              <a:rPr dirty="0" sz="2650" spc="50">
                <a:latin typeface="Roboto"/>
                <a:cs typeface="Roboto"/>
              </a:rPr>
              <a:t> </a:t>
            </a:r>
            <a:r>
              <a:rPr dirty="0" sz="2650" spc="-10">
                <a:latin typeface="Roboto"/>
                <a:cs typeface="Roboto"/>
              </a:rPr>
              <a:t>model.</a:t>
            </a:r>
            <a:endParaRPr sz="2650">
              <a:latin typeface="Roboto"/>
              <a:cs typeface="Roboto"/>
            </a:endParaRPr>
          </a:p>
          <a:p>
            <a:pPr marL="301625" marR="5080" indent="-289560">
              <a:lnSpc>
                <a:spcPts val="3110"/>
              </a:lnSpc>
              <a:spcBef>
                <a:spcPts val="3175"/>
              </a:spcBef>
              <a:buFont typeface="Arial"/>
              <a:buChar char="•"/>
              <a:tabLst>
                <a:tab pos="301625" algn="l"/>
                <a:tab pos="1377950" algn="l"/>
                <a:tab pos="1727200" algn="l"/>
                <a:tab pos="2863850" algn="l"/>
                <a:tab pos="4077335" algn="l"/>
                <a:tab pos="5415280" algn="l"/>
                <a:tab pos="6701790" algn="l"/>
                <a:tab pos="7770495" algn="l"/>
                <a:tab pos="8263890" algn="l"/>
                <a:tab pos="9605010" algn="l"/>
                <a:tab pos="10922635" algn="l"/>
              </a:tabLst>
            </a:pPr>
            <a:r>
              <a:rPr dirty="0" sz="2650" spc="-10">
                <a:latin typeface="Roboto"/>
                <a:cs typeface="Roboto"/>
              </a:rPr>
              <a:t>North</a:t>
            </a:r>
            <a:r>
              <a:rPr dirty="0" sz="2650">
                <a:latin typeface="Roboto"/>
                <a:cs typeface="Roboto"/>
              </a:rPr>
              <a:t>	</a:t>
            </a:r>
            <a:r>
              <a:rPr dirty="0" sz="2650" spc="-10">
                <a:latin typeface="Roboto"/>
                <a:cs typeface="Roboto"/>
              </a:rPr>
              <a:t>America</a:t>
            </a:r>
            <a:r>
              <a:rPr dirty="0" sz="2650">
                <a:latin typeface="Roboto"/>
                <a:cs typeface="Roboto"/>
              </a:rPr>
              <a:t>	</a:t>
            </a:r>
            <a:r>
              <a:rPr dirty="0" sz="2650" spc="-10">
                <a:latin typeface="Roboto"/>
                <a:cs typeface="Roboto"/>
              </a:rPr>
              <a:t>shows</a:t>
            </a:r>
            <a:r>
              <a:rPr dirty="0" sz="2650">
                <a:latin typeface="Roboto"/>
                <a:cs typeface="Roboto"/>
              </a:rPr>
              <a:t>	</a:t>
            </a:r>
            <a:r>
              <a:rPr dirty="0" sz="2650" spc="-10">
                <a:latin typeface="Roboto"/>
                <a:cs typeface="Roboto"/>
              </a:rPr>
              <a:t>highest</a:t>
            </a:r>
            <a:r>
              <a:rPr dirty="0" sz="2650">
                <a:latin typeface="Roboto"/>
                <a:cs typeface="Roboto"/>
              </a:rPr>
              <a:t>	</a:t>
            </a:r>
            <a:r>
              <a:rPr dirty="0" sz="2650" spc="-10">
                <a:latin typeface="Roboto"/>
                <a:cs typeface="Roboto"/>
              </a:rPr>
              <a:t>market</a:t>
            </a:r>
            <a:r>
              <a:rPr dirty="0" sz="2650">
                <a:latin typeface="Roboto"/>
                <a:cs typeface="Roboto"/>
              </a:rPr>
              <a:t>	</a:t>
            </a:r>
            <a:r>
              <a:rPr dirty="0" sz="2650" spc="-10">
                <a:latin typeface="Roboto"/>
                <a:cs typeface="Roboto"/>
              </a:rPr>
              <a:t>share</a:t>
            </a:r>
            <a:r>
              <a:rPr dirty="0" sz="2650">
                <a:latin typeface="Roboto"/>
                <a:cs typeface="Roboto"/>
              </a:rPr>
              <a:t>	</a:t>
            </a:r>
            <a:r>
              <a:rPr dirty="0" sz="2650" spc="-25">
                <a:latin typeface="Roboto"/>
                <a:cs typeface="Roboto"/>
              </a:rPr>
              <a:t>in</a:t>
            </a:r>
            <a:r>
              <a:rPr dirty="0" sz="2650">
                <a:latin typeface="Roboto"/>
                <a:cs typeface="Roboto"/>
              </a:rPr>
              <a:t>	</a:t>
            </a:r>
            <a:r>
              <a:rPr dirty="0" sz="2650" spc="-10">
                <a:latin typeface="Roboto"/>
                <a:cs typeface="Roboto"/>
              </a:rPr>
              <a:t>military</a:t>
            </a:r>
            <a:r>
              <a:rPr dirty="0" sz="2650">
                <a:latin typeface="Roboto"/>
                <a:cs typeface="Roboto"/>
              </a:rPr>
              <a:t>	</a:t>
            </a:r>
            <a:r>
              <a:rPr dirty="0" sz="2650" spc="-10">
                <a:latin typeface="Roboto"/>
                <a:cs typeface="Roboto"/>
              </a:rPr>
              <a:t>aircraft</a:t>
            </a:r>
            <a:r>
              <a:rPr dirty="0" sz="2650">
                <a:latin typeface="Roboto"/>
                <a:cs typeface="Roboto"/>
              </a:rPr>
              <a:t>	</a:t>
            </a:r>
            <a:r>
              <a:rPr dirty="0" sz="2650" spc="-10">
                <a:latin typeface="Roboto"/>
                <a:cs typeface="Roboto"/>
              </a:rPr>
              <a:t>communication avionics</a:t>
            </a:r>
            <a:r>
              <a:rPr dirty="0" sz="2650">
                <a:latin typeface="Roboto"/>
                <a:cs typeface="Roboto"/>
              </a:rPr>
              <a:t>	</a:t>
            </a:r>
            <a:r>
              <a:rPr dirty="0" sz="2650" spc="-10">
                <a:latin typeface="Roboto"/>
                <a:cs typeface="Roboto"/>
              </a:rPr>
              <a:t>market</a:t>
            </a:r>
            <a:endParaRPr sz="26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959864" y="2133600"/>
            <a:ext cx="14071600" cy="6227445"/>
            <a:chOff x="1959864" y="2133600"/>
            <a:chExt cx="14071600" cy="6227445"/>
          </a:xfrm>
        </p:grpSpPr>
        <p:sp>
          <p:nvSpPr>
            <p:cNvPr id="4" name="object 4" descr=""/>
            <p:cNvSpPr/>
            <p:nvPr/>
          </p:nvSpPr>
          <p:spPr>
            <a:xfrm>
              <a:off x="1959864" y="2619755"/>
              <a:ext cx="14071600" cy="5741035"/>
            </a:xfrm>
            <a:custGeom>
              <a:avLst/>
              <a:gdLst/>
              <a:ahLst/>
              <a:cxnLst/>
              <a:rect l="l" t="t" r="r" b="b"/>
              <a:pathLst>
                <a:path w="14071600" h="5741034">
                  <a:moveTo>
                    <a:pt x="13964539" y="0"/>
                  </a:moveTo>
                  <a:lnTo>
                    <a:pt x="106553" y="0"/>
                  </a:lnTo>
                  <a:lnTo>
                    <a:pt x="65097" y="8380"/>
                  </a:lnTo>
                  <a:lnTo>
                    <a:pt x="31226" y="31226"/>
                  </a:lnTo>
                  <a:lnTo>
                    <a:pt x="8380" y="65097"/>
                  </a:lnTo>
                  <a:lnTo>
                    <a:pt x="0" y="106552"/>
                  </a:lnTo>
                  <a:lnTo>
                    <a:pt x="0" y="5634355"/>
                  </a:lnTo>
                  <a:lnTo>
                    <a:pt x="8380" y="5675810"/>
                  </a:lnTo>
                  <a:lnTo>
                    <a:pt x="31226" y="5709681"/>
                  </a:lnTo>
                  <a:lnTo>
                    <a:pt x="65097" y="5732527"/>
                  </a:lnTo>
                  <a:lnTo>
                    <a:pt x="106553" y="5740908"/>
                  </a:lnTo>
                  <a:lnTo>
                    <a:pt x="13964539" y="5740908"/>
                  </a:lnTo>
                  <a:lnTo>
                    <a:pt x="14005994" y="5732527"/>
                  </a:lnTo>
                  <a:lnTo>
                    <a:pt x="14039865" y="5709681"/>
                  </a:lnTo>
                  <a:lnTo>
                    <a:pt x="14062711" y="5675810"/>
                  </a:lnTo>
                  <a:lnTo>
                    <a:pt x="14071092" y="5634355"/>
                  </a:lnTo>
                  <a:lnTo>
                    <a:pt x="14071092" y="106552"/>
                  </a:lnTo>
                  <a:lnTo>
                    <a:pt x="14062711" y="65097"/>
                  </a:lnTo>
                  <a:lnTo>
                    <a:pt x="14039865" y="31226"/>
                  </a:lnTo>
                  <a:lnTo>
                    <a:pt x="14005994" y="8380"/>
                  </a:lnTo>
                  <a:lnTo>
                    <a:pt x="139645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537960" y="2133600"/>
              <a:ext cx="5212080" cy="970915"/>
            </a:xfrm>
            <a:custGeom>
              <a:avLst/>
              <a:gdLst/>
              <a:ahLst/>
              <a:cxnLst/>
              <a:rect l="l" t="t" r="r" b="b"/>
              <a:pathLst>
                <a:path w="5212080" h="970914">
                  <a:moveTo>
                    <a:pt x="4924552" y="0"/>
                  </a:moveTo>
                  <a:lnTo>
                    <a:pt x="287528" y="0"/>
                  </a:lnTo>
                  <a:lnTo>
                    <a:pt x="242302" y="3587"/>
                  </a:lnTo>
                  <a:lnTo>
                    <a:pt x="198583" y="14130"/>
                  </a:lnTo>
                  <a:lnTo>
                    <a:pt x="157143" y="31299"/>
                  </a:lnTo>
                  <a:lnTo>
                    <a:pt x="118758" y="54766"/>
                  </a:lnTo>
                  <a:lnTo>
                    <a:pt x="84200" y="84200"/>
                  </a:lnTo>
                  <a:lnTo>
                    <a:pt x="54766" y="118758"/>
                  </a:lnTo>
                  <a:lnTo>
                    <a:pt x="31299" y="157143"/>
                  </a:lnTo>
                  <a:lnTo>
                    <a:pt x="14130" y="198583"/>
                  </a:lnTo>
                  <a:lnTo>
                    <a:pt x="3587" y="242302"/>
                  </a:lnTo>
                  <a:lnTo>
                    <a:pt x="0" y="287527"/>
                  </a:lnTo>
                  <a:lnTo>
                    <a:pt x="0" y="683259"/>
                  </a:lnTo>
                  <a:lnTo>
                    <a:pt x="3587" y="728485"/>
                  </a:lnTo>
                  <a:lnTo>
                    <a:pt x="14130" y="772204"/>
                  </a:lnTo>
                  <a:lnTo>
                    <a:pt x="31299" y="813644"/>
                  </a:lnTo>
                  <a:lnTo>
                    <a:pt x="54766" y="852029"/>
                  </a:lnTo>
                  <a:lnTo>
                    <a:pt x="84200" y="886586"/>
                  </a:lnTo>
                  <a:lnTo>
                    <a:pt x="118758" y="916021"/>
                  </a:lnTo>
                  <a:lnTo>
                    <a:pt x="157143" y="939488"/>
                  </a:lnTo>
                  <a:lnTo>
                    <a:pt x="198583" y="956657"/>
                  </a:lnTo>
                  <a:lnTo>
                    <a:pt x="242302" y="967200"/>
                  </a:lnTo>
                  <a:lnTo>
                    <a:pt x="287528" y="970788"/>
                  </a:lnTo>
                  <a:lnTo>
                    <a:pt x="4924552" y="970788"/>
                  </a:lnTo>
                  <a:lnTo>
                    <a:pt x="4969777" y="967200"/>
                  </a:lnTo>
                  <a:lnTo>
                    <a:pt x="5013496" y="956657"/>
                  </a:lnTo>
                  <a:lnTo>
                    <a:pt x="5054936" y="939488"/>
                  </a:lnTo>
                  <a:lnTo>
                    <a:pt x="5093321" y="916021"/>
                  </a:lnTo>
                  <a:lnTo>
                    <a:pt x="5127879" y="886586"/>
                  </a:lnTo>
                  <a:lnTo>
                    <a:pt x="5157313" y="852029"/>
                  </a:lnTo>
                  <a:lnTo>
                    <a:pt x="5180780" y="813644"/>
                  </a:lnTo>
                  <a:lnTo>
                    <a:pt x="5197949" y="772204"/>
                  </a:lnTo>
                  <a:lnTo>
                    <a:pt x="5208492" y="728485"/>
                  </a:lnTo>
                  <a:lnTo>
                    <a:pt x="5212080" y="683259"/>
                  </a:lnTo>
                  <a:lnTo>
                    <a:pt x="5212080" y="287527"/>
                  </a:lnTo>
                  <a:lnTo>
                    <a:pt x="5208492" y="242302"/>
                  </a:lnTo>
                  <a:lnTo>
                    <a:pt x="5197949" y="198583"/>
                  </a:lnTo>
                  <a:lnTo>
                    <a:pt x="5180780" y="157143"/>
                  </a:lnTo>
                  <a:lnTo>
                    <a:pt x="5157313" y="118758"/>
                  </a:lnTo>
                  <a:lnTo>
                    <a:pt x="5127879" y="84200"/>
                  </a:lnTo>
                  <a:lnTo>
                    <a:pt x="5093321" y="54766"/>
                  </a:lnTo>
                  <a:lnTo>
                    <a:pt x="5054936" y="31299"/>
                  </a:lnTo>
                  <a:lnTo>
                    <a:pt x="5013496" y="14130"/>
                  </a:lnTo>
                  <a:lnTo>
                    <a:pt x="4969777" y="3587"/>
                  </a:lnTo>
                  <a:lnTo>
                    <a:pt x="4924552" y="0"/>
                  </a:lnTo>
                  <a:close/>
                </a:path>
              </a:pathLst>
            </a:custGeom>
            <a:solidFill>
              <a:srgbClr val="2E3A6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90572" y="3549396"/>
              <a:ext cx="4247387" cy="98755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67144" y="3433572"/>
              <a:ext cx="4553711" cy="122072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56264" y="3304032"/>
              <a:ext cx="4562855" cy="102260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90572" y="4504944"/>
              <a:ext cx="2874264" cy="135940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88508" y="4654295"/>
              <a:ext cx="4832603" cy="103327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27435" y="4654295"/>
              <a:ext cx="5067299" cy="127406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35124" y="5928359"/>
              <a:ext cx="4209288" cy="143255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14744" y="5928359"/>
              <a:ext cx="4262628" cy="124053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750040" y="6138671"/>
              <a:ext cx="3573779" cy="1222247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13604" y="6877811"/>
              <a:ext cx="6359652" cy="1379220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7154926" y="2210181"/>
            <a:ext cx="3975735" cy="742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700" spc="-665">
                <a:solidFill>
                  <a:srgbClr val="FFFFFF"/>
                </a:solidFill>
                <a:latin typeface="Arial Black"/>
                <a:cs typeface="Arial Black"/>
              </a:rPr>
              <a:t>KEY</a:t>
            </a:r>
            <a:r>
              <a:rPr dirty="0" sz="4700" spc="-45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700" spc="-509">
                <a:solidFill>
                  <a:srgbClr val="FFFFFF"/>
                </a:solidFill>
                <a:latin typeface="Arial Black"/>
                <a:cs typeface="Arial Black"/>
              </a:rPr>
              <a:t>PLAYERS</a:t>
            </a:r>
            <a:endParaRPr sz="4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3800" y="2253995"/>
            <a:ext cx="3200400" cy="203453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562468" y="718819"/>
            <a:ext cx="3161665" cy="4991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100" b="1">
                <a:latin typeface="Georgia"/>
                <a:cs typeface="Georgia"/>
              </a:rPr>
              <a:t>For</a:t>
            </a:r>
            <a:r>
              <a:rPr dirty="0" sz="3100" spc="-20" b="1">
                <a:latin typeface="Georgia"/>
                <a:cs typeface="Georgia"/>
              </a:rPr>
              <a:t> </a:t>
            </a:r>
            <a:r>
              <a:rPr dirty="0" sz="3100" b="1">
                <a:latin typeface="Georgia"/>
                <a:cs typeface="Georgia"/>
              </a:rPr>
              <a:t>Full</a:t>
            </a:r>
            <a:r>
              <a:rPr dirty="0" sz="3100" spc="-10" b="1">
                <a:latin typeface="Georgia"/>
                <a:cs typeface="Georgia"/>
              </a:rPr>
              <a:t> Report</a:t>
            </a:r>
            <a:endParaRPr sz="3100">
              <a:latin typeface="Georgia"/>
              <a:cs typeface="Georg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398133" y="889508"/>
            <a:ext cx="5495290" cy="127127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150" spc="-509">
                <a:latin typeface="Arial Black"/>
                <a:cs typeface="Arial Black"/>
              </a:rPr>
              <a:t>Contact</a:t>
            </a:r>
            <a:r>
              <a:rPr dirty="0" sz="8150" spc="-790">
                <a:latin typeface="Arial Black"/>
                <a:cs typeface="Arial Black"/>
              </a:rPr>
              <a:t> </a:t>
            </a:r>
            <a:r>
              <a:rPr dirty="0" sz="8150" spc="-715">
                <a:latin typeface="Arial Black"/>
                <a:cs typeface="Arial Black"/>
              </a:rPr>
              <a:t>us</a:t>
            </a:r>
            <a:endParaRPr sz="815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2610" rIns="0" bIns="0" rtlCol="0" vert="horz">
            <a:spAutoFit/>
          </a:bodyPr>
          <a:lstStyle/>
          <a:p>
            <a:pPr algn="ctr" marL="361315">
              <a:lnSpc>
                <a:spcPct val="100000"/>
              </a:lnSpc>
              <a:spcBef>
                <a:spcPts val="4430"/>
              </a:spcBef>
            </a:pPr>
            <a:r>
              <a:rPr dirty="0"/>
              <a:t>COGNITIVE</a:t>
            </a:r>
            <a:r>
              <a:rPr dirty="0" spc="95"/>
              <a:t> </a:t>
            </a:r>
            <a:r>
              <a:rPr dirty="0"/>
              <a:t>MARKET</a:t>
            </a:r>
            <a:r>
              <a:rPr dirty="0" spc="80"/>
              <a:t> </a:t>
            </a:r>
            <a:r>
              <a:rPr dirty="0" spc="-10"/>
              <a:t>RESEARCH</a:t>
            </a:r>
          </a:p>
          <a:p>
            <a:pPr algn="ctr" marL="316865">
              <a:lnSpc>
                <a:spcPct val="100000"/>
              </a:lnSpc>
              <a:spcBef>
                <a:spcPts val="2500"/>
              </a:spcBef>
              <a:tabLst>
                <a:tab pos="1381760" algn="l"/>
                <a:tab pos="2155825" algn="l"/>
                <a:tab pos="5817870" algn="l"/>
                <a:tab pos="6136005" algn="l"/>
                <a:tab pos="7215505" algn="l"/>
              </a:tabLst>
            </a:pPr>
            <a:r>
              <a:rPr dirty="0" sz="3550" spc="245" b="0">
                <a:latin typeface="Lato"/>
                <a:cs typeface="Lato"/>
              </a:rPr>
              <a:t>Tel:</a:t>
            </a:r>
            <a:r>
              <a:rPr dirty="0" sz="3550" b="0">
                <a:latin typeface="Lato"/>
                <a:cs typeface="Lato"/>
              </a:rPr>
              <a:t>	+</a:t>
            </a:r>
            <a:r>
              <a:rPr dirty="0" sz="3550" spc="-560" b="0">
                <a:latin typeface="Lato"/>
                <a:cs typeface="Lato"/>
              </a:rPr>
              <a:t> </a:t>
            </a:r>
            <a:r>
              <a:rPr dirty="0" sz="3550" spc="-50" b="0">
                <a:latin typeface="Lato"/>
                <a:cs typeface="Lato"/>
              </a:rPr>
              <a:t>1</a:t>
            </a:r>
            <a:r>
              <a:rPr dirty="0" sz="3550" b="0">
                <a:latin typeface="Lato"/>
                <a:cs typeface="Lato"/>
              </a:rPr>
              <a:t>	</a:t>
            </a:r>
            <a:r>
              <a:rPr dirty="0" sz="3550" spc="229" b="0">
                <a:latin typeface="Lato"/>
                <a:cs typeface="Lato"/>
              </a:rPr>
              <a:t>312</a:t>
            </a:r>
            <a:r>
              <a:rPr dirty="0" sz="3550" spc="-515" b="0">
                <a:latin typeface="Lato"/>
                <a:cs typeface="Lato"/>
              </a:rPr>
              <a:t> </a:t>
            </a:r>
            <a:r>
              <a:rPr dirty="0" sz="3550" spc="-20" b="0">
                <a:latin typeface="Lato"/>
                <a:cs typeface="Lato"/>
              </a:rPr>
              <a:t>-</a:t>
            </a:r>
            <a:r>
              <a:rPr dirty="0" sz="3550" spc="-550" b="0">
                <a:latin typeface="Lato"/>
                <a:cs typeface="Lato"/>
              </a:rPr>
              <a:t> </a:t>
            </a:r>
            <a:r>
              <a:rPr dirty="0" sz="3550" spc="235" b="0">
                <a:latin typeface="Lato"/>
                <a:cs typeface="Lato"/>
              </a:rPr>
              <a:t>376</a:t>
            </a:r>
            <a:r>
              <a:rPr dirty="0" sz="3550" spc="-545" b="0">
                <a:latin typeface="Lato"/>
                <a:cs typeface="Lato"/>
              </a:rPr>
              <a:t> </a:t>
            </a:r>
            <a:r>
              <a:rPr dirty="0" sz="3550" spc="-20" b="0">
                <a:latin typeface="Lato"/>
                <a:cs typeface="Lato"/>
              </a:rPr>
              <a:t>-</a:t>
            </a:r>
            <a:r>
              <a:rPr dirty="0" sz="3550" spc="-550" b="0">
                <a:latin typeface="Lato"/>
                <a:cs typeface="Lato"/>
              </a:rPr>
              <a:t> </a:t>
            </a:r>
            <a:r>
              <a:rPr dirty="0" sz="3550" spc="240" b="0">
                <a:latin typeface="Lato"/>
                <a:cs typeface="Lato"/>
              </a:rPr>
              <a:t>8303</a:t>
            </a:r>
            <a:r>
              <a:rPr dirty="0" sz="3550" b="0">
                <a:latin typeface="Lato"/>
                <a:cs typeface="Lato"/>
              </a:rPr>
              <a:t>	</a:t>
            </a:r>
            <a:r>
              <a:rPr dirty="0" sz="3550" spc="-50" b="0">
                <a:latin typeface="Lato"/>
                <a:cs typeface="Lato"/>
              </a:rPr>
              <a:t>|</a:t>
            </a:r>
            <a:r>
              <a:rPr dirty="0" sz="3550" b="0">
                <a:latin typeface="Lato"/>
                <a:cs typeface="Lato"/>
              </a:rPr>
              <a:t>	+</a:t>
            </a:r>
            <a:r>
              <a:rPr dirty="0" sz="3550" spc="-570" b="0">
                <a:latin typeface="Lato"/>
                <a:cs typeface="Lato"/>
              </a:rPr>
              <a:t> </a:t>
            </a:r>
            <a:r>
              <a:rPr dirty="0" sz="3550" spc="150" b="0">
                <a:latin typeface="Lato"/>
                <a:cs typeface="Lato"/>
              </a:rPr>
              <a:t>44</a:t>
            </a:r>
            <a:r>
              <a:rPr dirty="0" sz="3550" b="0">
                <a:latin typeface="Lato"/>
                <a:cs typeface="Lato"/>
              </a:rPr>
              <a:t>	</a:t>
            </a:r>
            <a:r>
              <a:rPr dirty="0" sz="3550" spc="229" b="0">
                <a:latin typeface="Lato"/>
                <a:cs typeface="Lato"/>
              </a:rPr>
              <a:t>020</a:t>
            </a:r>
            <a:r>
              <a:rPr dirty="0" sz="3550" spc="-500" b="0">
                <a:latin typeface="Lato"/>
                <a:cs typeface="Lato"/>
              </a:rPr>
              <a:t> </a:t>
            </a:r>
            <a:r>
              <a:rPr dirty="0" sz="3550" spc="-20" b="0">
                <a:latin typeface="Lato"/>
                <a:cs typeface="Lato"/>
              </a:rPr>
              <a:t>-</a:t>
            </a:r>
            <a:r>
              <a:rPr dirty="0" sz="3550" spc="-550" b="0">
                <a:latin typeface="Lato"/>
                <a:cs typeface="Lato"/>
              </a:rPr>
              <a:t> </a:t>
            </a:r>
            <a:r>
              <a:rPr dirty="0" sz="3550" spc="265" b="0">
                <a:latin typeface="Lato"/>
                <a:cs typeface="Lato"/>
              </a:rPr>
              <a:t>8123</a:t>
            </a:r>
            <a:r>
              <a:rPr dirty="0" sz="3550" spc="-545" b="0">
                <a:latin typeface="Lato"/>
                <a:cs typeface="Lato"/>
              </a:rPr>
              <a:t> </a:t>
            </a:r>
            <a:r>
              <a:rPr dirty="0" sz="3550" spc="-20" b="0">
                <a:latin typeface="Lato"/>
                <a:cs typeface="Lato"/>
              </a:rPr>
              <a:t>-</a:t>
            </a:r>
            <a:r>
              <a:rPr dirty="0" sz="3550" spc="-550" b="0">
                <a:latin typeface="Lato"/>
                <a:cs typeface="Lato"/>
              </a:rPr>
              <a:t> </a:t>
            </a:r>
            <a:r>
              <a:rPr dirty="0" sz="3550" spc="240" b="0">
                <a:latin typeface="Lato"/>
                <a:cs typeface="Lato"/>
              </a:rPr>
              <a:t>0732</a:t>
            </a:r>
            <a:endParaRPr sz="3550">
              <a:latin typeface="Lato"/>
              <a:cs typeface="Lato"/>
            </a:endParaRPr>
          </a:p>
          <a:p>
            <a:pPr algn="ctr" marL="316865">
              <a:lnSpc>
                <a:spcPct val="100000"/>
              </a:lnSpc>
              <a:spcBef>
                <a:spcPts val="730"/>
              </a:spcBef>
              <a:tabLst>
                <a:tab pos="1824989" algn="l"/>
                <a:tab pos="3236595" algn="l"/>
              </a:tabLst>
            </a:pPr>
            <a:r>
              <a:rPr dirty="0" sz="3550" spc="280" b="0">
                <a:latin typeface="Lato"/>
                <a:cs typeface="Lato"/>
              </a:rPr>
              <a:t>India:</a:t>
            </a:r>
            <a:r>
              <a:rPr dirty="0" sz="3550" b="0">
                <a:latin typeface="Lato"/>
                <a:cs typeface="Lato"/>
              </a:rPr>
              <a:t>	(</a:t>
            </a:r>
            <a:r>
              <a:rPr dirty="0" sz="3550" spc="-560" b="0">
                <a:latin typeface="Lato"/>
                <a:cs typeface="Lato"/>
              </a:rPr>
              <a:t> </a:t>
            </a:r>
            <a:r>
              <a:rPr dirty="0" sz="3550" b="0">
                <a:latin typeface="Lato"/>
                <a:cs typeface="Lato"/>
              </a:rPr>
              <a:t>+</a:t>
            </a:r>
            <a:r>
              <a:rPr dirty="0" sz="3550" spc="-560" b="0">
                <a:latin typeface="Lato"/>
                <a:cs typeface="Lato"/>
              </a:rPr>
              <a:t> </a:t>
            </a:r>
            <a:r>
              <a:rPr dirty="0" sz="3550" spc="175" b="0">
                <a:latin typeface="Lato"/>
                <a:cs typeface="Lato"/>
              </a:rPr>
              <a:t>91</a:t>
            </a:r>
            <a:r>
              <a:rPr dirty="0" sz="3550" spc="-560" b="0">
                <a:latin typeface="Lato"/>
                <a:cs typeface="Lato"/>
              </a:rPr>
              <a:t> </a:t>
            </a:r>
            <a:r>
              <a:rPr dirty="0" sz="3550" spc="-50" b="0">
                <a:latin typeface="Lato"/>
                <a:cs typeface="Lato"/>
              </a:rPr>
              <a:t>)</a:t>
            </a:r>
            <a:r>
              <a:rPr dirty="0" sz="3550" b="0">
                <a:latin typeface="Lato"/>
                <a:cs typeface="Lato"/>
              </a:rPr>
              <a:t>	</a:t>
            </a:r>
            <a:r>
              <a:rPr dirty="0" sz="3550" spc="229" b="0">
                <a:latin typeface="Lato"/>
                <a:cs typeface="Lato"/>
              </a:rPr>
              <a:t>983</a:t>
            </a:r>
            <a:r>
              <a:rPr dirty="0" sz="3550" spc="-484" b="0">
                <a:latin typeface="Lato"/>
                <a:cs typeface="Lato"/>
              </a:rPr>
              <a:t> </a:t>
            </a:r>
            <a:r>
              <a:rPr dirty="0" sz="3550" spc="-20" b="0">
                <a:latin typeface="Lato"/>
                <a:cs typeface="Lato"/>
              </a:rPr>
              <a:t>-</a:t>
            </a:r>
            <a:r>
              <a:rPr dirty="0" sz="3550" spc="-550" b="0">
                <a:latin typeface="Lato"/>
                <a:cs typeface="Lato"/>
              </a:rPr>
              <a:t> </a:t>
            </a:r>
            <a:r>
              <a:rPr dirty="0" sz="3550" spc="235" b="0">
                <a:latin typeface="Lato"/>
                <a:cs typeface="Lato"/>
              </a:rPr>
              <a:t>496</a:t>
            </a:r>
            <a:r>
              <a:rPr dirty="0" sz="3550" spc="-545" b="0">
                <a:latin typeface="Lato"/>
                <a:cs typeface="Lato"/>
              </a:rPr>
              <a:t> </a:t>
            </a:r>
            <a:r>
              <a:rPr dirty="0" sz="3550" spc="-20" b="0">
                <a:latin typeface="Lato"/>
                <a:cs typeface="Lato"/>
              </a:rPr>
              <a:t>-</a:t>
            </a:r>
            <a:r>
              <a:rPr dirty="0" sz="3550" spc="-550" b="0">
                <a:latin typeface="Lato"/>
                <a:cs typeface="Lato"/>
              </a:rPr>
              <a:t> </a:t>
            </a:r>
            <a:r>
              <a:rPr dirty="0" sz="3550" spc="240" b="0">
                <a:latin typeface="Lato"/>
                <a:cs typeface="Lato"/>
              </a:rPr>
              <a:t>8611</a:t>
            </a:r>
            <a:endParaRPr sz="3550">
              <a:latin typeface="Lato"/>
              <a:cs typeface="Lato"/>
            </a:endParaRPr>
          </a:p>
          <a:p>
            <a:pPr algn="ctr" marL="296545">
              <a:lnSpc>
                <a:spcPct val="100000"/>
              </a:lnSpc>
              <a:spcBef>
                <a:spcPts val="1960"/>
              </a:spcBef>
            </a:pPr>
            <a:r>
              <a:rPr dirty="0" sz="4000" spc="330" b="0">
                <a:latin typeface="Lato"/>
                <a:cs typeface="Lato"/>
              </a:rPr>
              <a:t>sales@</a:t>
            </a:r>
            <a:r>
              <a:rPr dirty="0" sz="4000" spc="-570" b="0">
                <a:latin typeface="Lato"/>
                <a:cs typeface="Lato"/>
              </a:rPr>
              <a:t> </a:t>
            </a:r>
            <a:r>
              <a:rPr dirty="0" sz="4000" spc="380" b="0">
                <a:latin typeface="Lato"/>
                <a:cs typeface="Lato"/>
              </a:rPr>
              <a:t>cognitivemarketresearch.</a:t>
            </a:r>
            <a:r>
              <a:rPr dirty="0" sz="4000" spc="-570" b="0">
                <a:latin typeface="Lato"/>
                <a:cs typeface="Lato"/>
              </a:rPr>
              <a:t> </a:t>
            </a:r>
            <a:r>
              <a:rPr dirty="0" sz="4000" spc="245" b="0">
                <a:latin typeface="Lato"/>
                <a:cs typeface="Lato"/>
              </a:rPr>
              <a:t>com</a:t>
            </a:r>
            <a:endParaRPr sz="40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280"/>
              </a:spcBef>
              <a:tabLst>
                <a:tab pos="2059939" algn="l"/>
                <a:tab pos="3147695" algn="l"/>
                <a:tab pos="4364355" algn="l"/>
                <a:tab pos="6414770" algn="l"/>
                <a:tab pos="6795770" algn="l"/>
              </a:tabLst>
            </a:pPr>
            <a:r>
              <a:rPr dirty="0" sz="4050" spc="320" b="0">
                <a:latin typeface="Lato"/>
                <a:cs typeface="Lato"/>
              </a:rPr>
              <a:t>Access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sz="4050" spc="245" b="0">
                <a:latin typeface="Lato"/>
                <a:cs typeface="Lato"/>
              </a:rPr>
              <a:t>the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sz="4050" spc="285" b="0">
                <a:latin typeface="Lato"/>
                <a:cs typeface="Lato"/>
              </a:rPr>
              <a:t>Full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sz="4050" spc="325" b="0">
                <a:latin typeface="Lato"/>
                <a:cs typeface="Lato"/>
              </a:rPr>
              <a:t>Report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sz="4050" spc="-50" b="0">
                <a:latin typeface="Lato"/>
                <a:cs typeface="Lato"/>
              </a:rPr>
              <a:t>:</a:t>
            </a:r>
            <a:r>
              <a:rPr dirty="0" sz="4050" b="0">
                <a:latin typeface="Lato"/>
                <a:cs typeface="Lato"/>
              </a:rPr>
              <a:t>	</a:t>
            </a:r>
            <a:r>
              <a:rPr dirty="0" u="sng" sz="405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https://shorturl.at/dlIZ2 </a:t>
            </a:r>
            <a:endParaRPr sz="405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1730"/>
              </a:spcBef>
            </a:pPr>
            <a:endParaRPr sz="4050">
              <a:latin typeface="Lato"/>
              <a:cs typeface="Lato"/>
            </a:endParaRPr>
          </a:p>
          <a:p>
            <a:pPr algn="ctr" marL="260985">
              <a:lnSpc>
                <a:spcPts val="3290"/>
              </a:lnSpc>
              <a:tabLst>
                <a:tab pos="1655445" algn="l"/>
                <a:tab pos="2630805" algn="l"/>
                <a:tab pos="3423285" algn="l"/>
              </a:tabLst>
            </a:pPr>
            <a:r>
              <a:rPr dirty="0" sz="2900" spc="220" b="0">
                <a:latin typeface="Lato"/>
                <a:cs typeface="Lato"/>
              </a:rPr>
              <a:t>Please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210" b="0">
                <a:latin typeface="Lato"/>
                <a:cs typeface="Lato"/>
              </a:rPr>
              <a:t>visit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155" b="0">
                <a:latin typeface="Lato"/>
                <a:cs typeface="Lato"/>
              </a:rPr>
              <a:t>our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235" b="0">
                <a:latin typeface="Lato"/>
                <a:cs typeface="Lato"/>
              </a:rPr>
              <a:t>website:</a:t>
            </a:r>
            <a:endParaRPr sz="2900">
              <a:latin typeface="Lato"/>
              <a:cs typeface="Lato"/>
            </a:endParaRPr>
          </a:p>
          <a:p>
            <a:pPr algn="ctr" marL="258445">
              <a:lnSpc>
                <a:spcPts val="3290"/>
              </a:lnSpc>
            </a:pPr>
            <a:r>
              <a:rPr dirty="0" u="sng" sz="2900" spc="26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9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2024-02-13T10:51:19Z</dcterms:created>
  <dcterms:modified xsi:type="dcterms:W3CDTF">2024-02-13T10:51:19Z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2024-02-13T00:00:00Z</vt:filetime>
  </property>
  <property fmtid="{D5CDD505-2E9C-101B-9397-08002B2CF9AE}" pid="5" name="Producer">
    <vt:lpwstr>3-Heights(TM) PDF Security Shell 4.8.25.2 (http://www.pdf-tools.com)</vt:lpwstr>
  </property>
</Properties>
</file>