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72" y="1044759"/>
            <a:ext cx="12378149" cy="92422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3514" y="124205"/>
            <a:ext cx="1727200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89938" y="3903619"/>
            <a:ext cx="15165069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jpg"/><Relationship Id="rId9" Type="http://schemas.openxmlformats.org/officeDocument/2006/relationships/image" Target="../media/image4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png"/><Relationship Id="rId4" Type="http://schemas.openxmlformats.org/officeDocument/2006/relationships/hyperlink" Target="http://tinyurl.com/2dde7wbb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258" y="2564637"/>
            <a:ext cx="5187315" cy="1473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0" spc="-495">
                <a:solidFill>
                  <a:srgbClr val="6C412E"/>
                </a:solidFill>
                <a:latin typeface="Arial Black"/>
                <a:cs typeface="Arial Black"/>
              </a:rPr>
              <a:t>GLOBAL</a:t>
            </a:r>
            <a:endParaRPr sz="95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0258" y="3707333"/>
            <a:ext cx="10699115" cy="3761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0200"/>
              </a:lnSpc>
              <a:spcBef>
                <a:spcPts val="105"/>
              </a:spcBef>
            </a:pPr>
            <a:r>
              <a:rPr dirty="0" sz="9500" spc="-345">
                <a:solidFill>
                  <a:srgbClr val="6C412E"/>
                </a:solidFill>
                <a:latin typeface="Arial Black"/>
                <a:cs typeface="Arial Black"/>
              </a:rPr>
              <a:t>Macarons</a:t>
            </a:r>
            <a:endParaRPr sz="95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205"/>
              </a:spcBef>
            </a:pPr>
            <a:r>
              <a:rPr dirty="0" sz="9500" spc="-715">
                <a:solidFill>
                  <a:srgbClr val="6C412E"/>
                </a:solidFill>
                <a:latin typeface="Arial Black"/>
                <a:cs typeface="Arial Black"/>
              </a:rPr>
              <a:t>MARKET</a:t>
            </a:r>
            <a:r>
              <a:rPr dirty="0" sz="9500" spc="-155">
                <a:solidFill>
                  <a:srgbClr val="6C412E"/>
                </a:solidFill>
                <a:latin typeface="Arial Black"/>
                <a:cs typeface="Arial Black"/>
              </a:rPr>
              <a:t> </a:t>
            </a:r>
            <a:r>
              <a:rPr dirty="0" sz="9500" spc="-655">
                <a:solidFill>
                  <a:srgbClr val="6C412E"/>
                </a:solidFill>
                <a:latin typeface="Arial Black"/>
                <a:cs typeface="Arial Black"/>
              </a:rPr>
              <a:t>REPORT </a:t>
            </a:r>
            <a:r>
              <a:rPr dirty="0" sz="9500" spc="-325">
                <a:solidFill>
                  <a:srgbClr val="6C412E"/>
                </a:solidFill>
                <a:latin typeface="Arial Black"/>
                <a:cs typeface="Arial Black"/>
              </a:rPr>
              <a:t>2024</a:t>
            </a:r>
            <a:endParaRPr sz="9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14069" y="9449511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5295" rIns="0" bIns="0" rtlCol="0" vert="horz">
            <a:spAutoFit/>
          </a:bodyPr>
          <a:lstStyle/>
          <a:p>
            <a:pPr marL="5314315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349" y="8215248"/>
            <a:ext cx="8602853" cy="905281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206349" y="0"/>
            <a:ext cx="18082260" cy="10287000"/>
            <a:chOff x="206349" y="0"/>
            <a:chExt cx="18082260" cy="1028700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349" y="2437129"/>
              <a:ext cx="9325102" cy="46024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349" y="2880614"/>
              <a:ext cx="9230868" cy="46024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349" y="3325621"/>
              <a:ext cx="8599297" cy="46024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6349" y="3770629"/>
              <a:ext cx="9229471" cy="46024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349" y="4213809"/>
              <a:ext cx="8368665" cy="46055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349" y="4659503"/>
              <a:ext cx="9127998" cy="46024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349" y="5104510"/>
              <a:ext cx="9509887" cy="46024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6349" y="5547995"/>
              <a:ext cx="8526145" cy="46024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6349" y="5993003"/>
              <a:ext cx="9550654" cy="46024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6349" y="6437706"/>
              <a:ext cx="8355838" cy="46055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6349" y="6881748"/>
              <a:ext cx="9475978" cy="46024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6349" y="7326756"/>
              <a:ext cx="8581136" cy="46024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6349" y="7771765"/>
              <a:ext cx="8797290" cy="46024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6349" y="9105595"/>
              <a:ext cx="1442085" cy="46024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903207" y="0"/>
              <a:ext cx="9384792" cy="10286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050535" y="4992623"/>
            <a:ext cx="8187055" cy="2478405"/>
            <a:chOff x="5050535" y="4992623"/>
            <a:chExt cx="8187055" cy="2478405"/>
          </a:xfrm>
        </p:grpSpPr>
        <p:sp>
          <p:nvSpPr>
            <p:cNvPr id="4" name="object 4" descr=""/>
            <p:cNvSpPr/>
            <p:nvPr/>
          </p:nvSpPr>
          <p:spPr>
            <a:xfrm>
              <a:off x="5050535" y="4992623"/>
              <a:ext cx="8187055" cy="2478405"/>
            </a:xfrm>
            <a:custGeom>
              <a:avLst/>
              <a:gdLst/>
              <a:ahLst/>
              <a:cxnLst/>
              <a:rect l="l" t="t" r="r" b="b"/>
              <a:pathLst>
                <a:path w="8187055" h="2478404">
                  <a:moveTo>
                    <a:pt x="7287006" y="0"/>
                  </a:moveTo>
                  <a:lnTo>
                    <a:pt x="899922" y="0"/>
                  </a:lnTo>
                  <a:lnTo>
                    <a:pt x="848952" y="1442"/>
                  </a:lnTo>
                  <a:lnTo>
                    <a:pt x="798389" y="5740"/>
                  </a:lnTo>
                  <a:lnTo>
                    <a:pt x="748342" y="12847"/>
                  </a:lnTo>
                  <a:lnTo>
                    <a:pt x="698922" y="22719"/>
                  </a:lnTo>
                  <a:lnTo>
                    <a:pt x="650239" y="35310"/>
                  </a:lnTo>
                  <a:lnTo>
                    <a:pt x="602405" y="50575"/>
                  </a:lnTo>
                  <a:lnTo>
                    <a:pt x="555529" y="68468"/>
                  </a:lnTo>
                  <a:lnTo>
                    <a:pt x="509723" y="88945"/>
                  </a:lnTo>
                  <a:lnTo>
                    <a:pt x="465096" y="111961"/>
                  </a:lnTo>
                  <a:lnTo>
                    <a:pt x="421759" y="137469"/>
                  </a:lnTo>
                  <a:lnTo>
                    <a:pt x="379823" y="165424"/>
                  </a:lnTo>
                  <a:lnTo>
                    <a:pt x="339398" y="195782"/>
                  </a:lnTo>
                  <a:lnTo>
                    <a:pt x="300595" y="228498"/>
                  </a:lnTo>
                  <a:lnTo>
                    <a:pt x="263525" y="263525"/>
                  </a:lnTo>
                  <a:lnTo>
                    <a:pt x="228521" y="300568"/>
                  </a:lnTo>
                  <a:lnTo>
                    <a:pt x="195822" y="339344"/>
                  </a:lnTo>
                  <a:lnTo>
                    <a:pt x="165475" y="379743"/>
                  </a:lnTo>
                  <a:lnTo>
                    <a:pt x="137524" y="421653"/>
                  </a:lnTo>
                  <a:lnTo>
                    <a:pt x="112017" y="464966"/>
                  </a:lnTo>
                  <a:lnTo>
                    <a:pt x="88999" y="509569"/>
                  </a:lnTo>
                  <a:lnTo>
                    <a:pt x="68516" y="555355"/>
                  </a:lnTo>
                  <a:lnTo>
                    <a:pt x="50615" y="602211"/>
                  </a:lnTo>
                  <a:lnTo>
                    <a:pt x="35341" y="650028"/>
                  </a:lnTo>
                  <a:lnTo>
                    <a:pt x="22741" y="698696"/>
                  </a:lnTo>
                  <a:lnTo>
                    <a:pt x="12861" y="748104"/>
                  </a:lnTo>
                  <a:lnTo>
                    <a:pt x="5746" y="798142"/>
                  </a:lnTo>
                  <a:lnTo>
                    <a:pt x="1444" y="848700"/>
                  </a:lnTo>
                  <a:lnTo>
                    <a:pt x="0" y="899667"/>
                  </a:lnTo>
                  <a:lnTo>
                    <a:pt x="0" y="1578355"/>
                  </a:lnTo>
                  <a:lnTo>
                    <a:pt x="1444" y="1629323"/>
                  </a:lnTo>
                  <a:lnTo>
                    <a:pt x="5746" y="1679881"/>
                  </a:lnTo>
                  <a:lnTo>
                    <a:pt x="12861" y="1729919"/>
                  </a:lnTo>
                  <a:lnTo>
                    <a:pt x="22741" y="1779327"/>
                  </a:lnTo>
                  <a:lnTo>
                    <a:pt x="35341" y="1827995"/>
                  </a:lnTo>
                  <a:lnTo>
                    <a:pt x="50615" y="1875812"/>
                  </a:lnTo>
                  <a:lnTo>
                    <a:pt x="68516" y="1922668"/>
                  </a:lnTo>
                  <a:lnTo>
                    <a:pt x="88999" y="1968454"/>
                  </a:lnTo>
                  <a:lnTo>
                    <a:pt x="112017" y="2013057"/>
                  </a:lnTo>
                  <a:lnTo>
                    <a:pt x="137524" y="2056370"/>
                  </a:lnTo>
                  <a:lnTo>
                    <a:pt x="165475" y="2098280"/>
                  </a:lnTo>
                  <a:lnTo>
                    <a:pt x="195822" y="2138679"/>
                  </a:lnTo>
                  <a:lnTo>
                    <a:pt x="228521" y="2177455"/>
                  </a:lnTo>
                  <a:lnTo>
                    <a:pt x="263525" y="2214499"/>
                  </a:lnTo>
                  <a:lnTo>
                    <a:pt x="300595" y="2249525"/>
                  </a:lnTo>
                  <a:lnTo>
                    <a:pt x="339398" y="2282241"/>
                  </a:lnTo>
                  <a:lnTo>
                    <a:pt x="379823" y="2312599"/>
                  </a:lnTo>
                  <a:lnTo>
                    <a:pt x="421759" y="2340554"/>
                  </a:lnTo>
                  <a:lnTo>
                    <a:pt x="465096" y="2366062"/>
                  </a:lnTo>
                  <a:lnTo>
                    <a:pt x="509723" y="2389078"/>
                  </a:lnTo>
                  <a:lnTo>
                    <a:pt x="555529" y="2409555"/>
                  </a:lnTo>
                  <a:lnTo>
                    <a:pt x="602405" y="2427448"/>
                  </a:lnTo>
                  <a:lnTo>
                    <a:pt x="650239" y="2442713"/>
                  </a:lnTo>
                  <a:lnTo>
                    <a:pt x="698922" y="2455304"/>
                  </a:lnTo>
                  <a:lnTo>
                    <a:pt x="748342" y="2465176"/>
                  </a:lnTo>
                  <a:lnTo>
                    <a:pt x="798389" y="2472283"/>
                  </a:lnTo>
                  <a:lnTo>
                    <a:pt x="848952" y="2476581"/>
                  </a:lnTo>
                  <a:lnTo>
                    <a:pt x="899922" y="2478024"/>
                  </a:lnTo>
                  <a:lnTo>
                    <a:pt x="7287006" y="2478024"/>
                  </a:lnTo>
                  <a:lnTo>
                    <a:pt x="7337975" y="2476581"/>
                  </a:lnTo>
                  <a:lnTo>
                    <a:pt x="7388538" y="2472283"/>
                  </a:lnTo>
                  <a:lnTo>
                    <a:pt x="7438585" y="2465176"/>
                  </a:lnTo>
                  <a:lnTo>
                    <a:pt x="7488005" y="2455304"/>
                  </a:lnTo>
                  <a:lnTo>
                    <a:pt x="7536688" y="2442713"/>
                  </a:lnTo>
                  <a:lnTo>
                    <a:pt x="7584522" y="2427448"/>
                  </a:lnTo>
                  <a:lnTo>
                    <a:pt x="7631398" y="2409555"/>
                  </a:lnTo>
                  <a:lnTo>
                    <a:pt x="7677204" y="2389078"/>
                  </a:lnTo>
                  <a:lnTo>
                    <a:pt x="7721831" y="2366062"/>
                  </a:lnTo>
                  <a:lnTo>
                    <a:pt x="7765168" y="2340554"/>
                  </a:lnTo>
                  <a:lnTo>
                    <a:pt x="7807104" y="2312599"/>
                  </a:lnTo>
                  <a:lnTo>
                    <a:pt x="7847529" y="2282241"/>
                  </a:lnTo>
                  <a:lnTo>
                    <a:pt x="7886332" y="2249525"/>
                  </a:lnTo>
                  <a:lnTo>
                    <a:pt x="7923403" y="2214499"/>
                  </a:lnTo>
                  <a:lnTo>
                    <a:pt x="7958406" y="2177455"/>
                  </a:lnTo>
                  <a:lnTo>
                    <a:pt x="7991105" y="2138679"/>
                  </a:lnTo>
                  <a:lnTo>
                    <a:pt x="8021452" y="2098280"/>
                  </a:lnTo>
                  <a:lnTo>
                    <a:pt x="8049403" y="2056370"/>
                  </a:lnTo>
                  <a:lnTo>
                    <a:pt x="8074910" y="2013057"/>
                  </a:lnTo>
                  <a:lnTo>
                    <a:pt x="8097928" y="1968454"/>
                  </a:lnTo>
                  <a:lnTo>
                    <a:pt x="8118411" y="1922668"/>
                  </a:lnTo>
                  <a:lnTo>
                    <a:pt x="8136312" y="1875812"/>
                  </a:lnTo>
                  <a:lnTo>
                    <a:pt x="8151586" y="1827995"/>
                  </a:lnTo>
                  <a:lnTo>
                    <a:pt x="8164186" y="1779327"/>
                  </a:lnTo>
                  <a:lnTo>
                    <a:pt x="8174066" y="1729919"/>
                  </a:lnTo>
                  <a:lnTo>
                    <a:pt x="8181181" y="1679881"/>
                  </a:lnTo>
                  <a:lnTo>
                    <a:pt x="8185483" y="1629323"/>
                  </a:lnTo>
                  <a:lnTo>
                    <a:pt x="8186927" y="1578355"/>
                  </a:lnTo>
                  <a:lnTo>
                    <a:pt x="8186927" y="899667"/>
                  </a:lnTo>
                  <a:lnTo>
                    <a:pt x="8185483" y="848700"/>
                  </a:lnTo>
                  <a:lnTo>
                    <a:pt x="8181181" y="798142"/>
                  </a:lnTo>
                  <a:lnTo>
                    <a:pt x="8174066" y="748104"/>
                  </a:lnTo>
                  <a:lnTo>
                    <a:pt x="8164186" y="698696"/>
                  </a:lnTo>
                  <a:lnTo>
                    <a:pt x="8151586" y="650028"/>
                  </a:lnTo>
                  <a:lnTo>
                    <a:pt x="8136312" y="602211"/>
                  </a:lnTo>
                  <a:lnTo>
                    <a:pt x="8118411" y="555355"/>
                  </a:lnTo>
                  <a:lnTo>
                    <a:pt x="8097928" y="509569"/>
                  </a:lnTo>
                  <a:lnTo>
                    <a:pt x="8074910" y="464966"/>
                  </a:lnTo>
                  <a:lnTo>
                    <a:pt x="8049403" y="421653"/>
                  </a:lnTo>
                  <a:lnTo>
                    <a:pt x="8021452" y="379743"/>
                  </a:lnTo>
                  <a:lnTo>
                    <a:pt x="7991105" y="339344"/>
                  </a:lnTo>
                  <a:lnTo>
                    <a:pt x="7958406" y="300568"/>
                  </a:lnTo>
                  <a:lnTo>
                    <a:pt x="7923403" y="263525"/>
                  </a:lnTo>
                  <a:lnTo>
                    <a:pt x="7886332" y="228498"/>
                  </a:lnTo>
                  <a:lnTo>
                    <a:pt x="7847529" y="195782"/>
                  </a:lnTo>
                  <a:lnTo>
                    <a:pt x="7807104" y="165424"/>
                  </a:lnTo>
                  <a:lnTo>
                    <a:pt x="7765168" y="137469"/>
                  </a:lnTo>
                  <a:lnTo>
                    <a:pt x="7721831" y="111961"/>
                  </a:lnTo>
                  <a:lnTo>
                    <a:pt x="7677204" y="88945"/>
                  </a:lnTo>
                  <a:lnTo>
                    <a:pt x="7631398" y="68468"/>
                  </a:lnTo>
                  <a:lnTo>
                    <a:pt x="7584522" y="50575"/>
                  </a:lnTo>
                  <a:lnTo>
                    <a:pt x="7536688" y="35310"/>
                  </a:lnTo>
                  <a:lnTo>
                    <a:pt x="7488005" y="22719"/>
                  </a:lnTo>
                  <a:lnTo>
                    <a:pt x="7438585" y="12847"/>
                  </a:lnTo>
                  <a:lnTo>
                    <a:pt x="7388538" y="5740"/>
                  </a:lnTo>
                  <a:lnTo>
                    <a:pt x="7337975" y="1442"/>
                  </a:lnTo>
                  <a:lnTo>
                    <a:pt x="7287006" y="0"/>
                  </a:lnTo>
                  <a:close/>
                </a:path>
              </a:pathLst>
            </a:custGeom>
            <a:solidFill>
              <a:srgbClr val="DF93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7339" y="5295899"/>
              <a:ext cx="1999488" cy="199796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41619" y="5216651"/>
              <a:ext cx="1969135" cy="1971039"/>
            </a:xfrm>
            <a:custGeom>
              <a:avLst/>
              <a:gdLst/>
              <a:ahLst/>
              <a:cxnLst/>
              <a:rect l="l" t="t" r="r" b="b"/>
              <a:pathLst>
                <a:path w="1969134" h="1971040">
                  <a:moveTo>
                    <a:pt x="984503" y="0"/>
                  </a:moveTo>
                  <a:lnTo>
                    <a:pt x="936807" y="1136"/>
                  </a:lnTo>
                  <a:lnTo>
                    <a:pt x="889695" y="4509"/>
                  </a:lnTo>
                  <a:lnTo>
                    <a:pt x="843221" y="10069"/>
                  </a:lnTo>
                  <a:lnTo>
                    <a:pt x="797436" y="17764"/>
                  </a:lnTo>
                  <a:lnTo>
                    <a:pt x="752390" y="27541"/>
                  </a:lnTo>
                  <a:lnTo>
                    <a:pt x="708137" y="39350"/>
                  </a:lnTo>
                  <a:lnTo>
                    <a:pt x="664727" y="53138"/>
                  </a:lnTo>
                  <a:lnTo>
                    <a:pt x="622212" y="68855"/>
                  </a:lnTo>
                  <a:lnTo>
                    <a:pt x="580644" y="86448"/>
                  </a:lnTo>
                  <a:lnTo>
                    <a:pt x="540074" y="105866"/>
                  </a:lnTo>
                  <a:lnTo>
                    <a:pt x="500554" y="127058"/>
                  </a:lnTo>
                  <a:lnTo>
                    <a:pt x="462136" y="149971"/>
                  </a:lnTo>
                  <a:lnTo>
                    <a:pt x="424870" y="174555"/>
                  </a:lnTo>
                  <a:lnTo>
                    <a:pt x="388809" y="200757"/>
                  </a:lnTo>
                  <a:lnTo>
                    <a:pt x="354004" y="228526"/>
                  </a:lnTo>
                  <a:lnTo>
                    <a:pt x="320507" y="257811"/>
                  </a:lnTo>
                  <a:lnTo>
                    <a:pt x="288369" y="288559"/>
                  </a:lnTo>
                  <a:lnTo>
                    <a:pt x="257642" y="320720"/>
                  </a:lnTo>
                  <a:lnTo>
                    <a:pt x="228378" y="354242"/>
                  </a:lnTo>
                  <a:lnTo>
                    <a:pt x="200628" y="389072"/>
                  </a:lnTo>
                  <a:lnTo>
                    <a:pt x="174443" y="425161"/>
                  </a:lnTo>
                  <a:lnTo>
                    <a:pt x="149876" y="462455"/>
                  </a:lnTo>
                  <a:lnTo>
                    <a:pt x="126978" y="500903"/>
                  </a:lnTo>
                  <a:lnTo>
                    <a:pt x="105800" y="540454"/>
                  </a:lnTo>
                  <a:lnTo>
                    <a:pt x="86394" y="581056"/>
                  </a:lnTo>
                  <a:lnTo>
                    <a:pt x="68812" y="622658"/>
                  </a:lnTo>
                  <a:lnTo>
                    <a:pt x="53106" y="665208"/>
                  </a:lnTo>
                  <a:lnTo>
                    <a:pt x="39326" y="708654"/>
                  </a:lnTo>
                  <a:lnTo>
                    <a:pt x="27524" y="752945"/>
                  </a:lnTo>
                  <a:lnTo>
                    <a:pt x="17753" y="798029"/>
                  </a:lnTo>
                  <a:lnTo>
                    <a:pt x="10063" y="843855"/>
                  </a:lnTo>
                  <a:lnTo>
                    <a:pt x="4507" y="890370"/>
                  </a:lnTo>
                  <a:lnTo>
                    <a:pt x="1135" y="937525"/>
                  </a:lnTo>
                  <a:lnTo>
                    <a:pt x="0" y="985265"/>
                  </a:lnTo>
                  <a:lnTo>
                    <a:pt x="1135" y="1033006"/>
                  </a:lnTo>
                  <a:lnTo>
                    <a:pt x="4507" y="1080161"/>
                  </a:lnTo>
                  <a:lnTo>
                    <a:pt x="10063" y="1126676"/>
                  </a:lnTo>
                  <a:lnTo>
                    <a:pt x="17753" y="1172502"/>
                  </a:lnTo>
                  <a:lnTo>
                    <a:pt x="27524" y="1217586"/>
                  </a:lnTo>
                  <a:lnTo>
                    <a:pt x="39326" y="1261877"/>
                  </a:lnTo>
                  <a:lnTo>
                    <a:pt x="53106" y="1305323"/>
                  </a:lnTo>
                  <a:lnTo>
                    <a:pt x="68812" y="1347873"/>
                  </a:lnTo>
                  <a:lnTo>
                    <a:pt x="86394" y="1389475"/>
                  </a:lnTo>
                  <a:lnTo>
                    <a:pt x="105800" y="1430077"/>
                  </a:lnTo>
                  <a:lnTo>
                    <a:pt x="126978" y="1469628"/>
                  </a:lnTo>
                  <a:lnTo>
                    <a:pt x="149876" y="1508076"/>
                  </a:lnTo>
                  <a:lnTo>
                    <a:pt x="174443" y="1545370"/>
                  </a:lnTo>
                  <a:lnTo>
                    <a:pt x="200628" y="1581459"/>
                  </a:lnTo>
                  <a:lnTo>
                    <a:pt x="228378" y="1616289"/>
                  </a:lnTo>
                  <a:lnTo>
                    <a:pt x="257642" y="1649811"/>
                  </a:lnTo>
                  <a:lnTo>
                    <a:pt x="288369" y="1681972"/>
                  </a:lnTo>
                  <a:lnTo>
                    <a:pt x="320507" y="1712720"/>
                  </a:lnTo>
                  <a:lnTo>
                    <a:pt x="354004" y="1742005"/>
                  </a:lnTo>
                  <a:lnTo>
                    <a:pt x="388809" y="1769774"/>
                  </a:lnTo>
                  <a:lnTo>
                    <a:pt x="424870" y="1795976"/>
                  </a:lnTo>
                  <a:lnTo>
                    <a:pt x="462136" y="1820560"/>
                  </a:lnTo>
                  <a:lnTo>
                    <a:pt x="500554" y="1843473"/>
                  </a:lnTo>
                  <a:lnTo>
                    <a:pt x="540074" y="1864665"/>
                  </a:lnTo>
                  <a:lnTo>
                    <a:pt x="580644" y="1884083"/>
                  </a:lnTo>
                  <a:lnTo>
                    <a:pt x="622212" y="1901676"/>
                  </a:lnTo>
                  <a:lnTo>
                    <a:pt x="664727" y="1917393"/>
                  </a:lnTo>
                  <a:lnTo>
                    <a:pt x="708137" y="1931181"/>
                  </a:lnTo>
                  <a:lnTo>
                    <a:pt x="752390" y="1942990"/>
                  </a:lnTo>
                  <a:lnTo>
                    <a:pt x="797436" y="1952767"/>
                  </a:lnTo>
                  <a:lnTo>
                    <a:pt x="843221" y="1960462"/>
                  </a:lnTo>
                  <a:lnTo>
                    <a:pt x="889695" y="1966022"/>
                  </a:lnTo>
                  <a:lnTo>
                    <a:pt x="936807" y="1969395"/>
                  </a:lnTo>
                  <a:lnTo>
                    <a:pt x="984503" y="1970532"/>
                  </a:lnTo>
                  <a:lnTo>
                    <a:pt x="1032200" y="1969395"/>
                  </a:lnTo>
                  <a:lnTo>
                    <a:pt x="1079312" y="1966022"/>
                  </a:lnTo>
                  <a:lnTo>
                    <a:pt x="1125786" y="1960462"/>
                  </a:lnTo>
                  <a:lnTo>
                    <a:pt x="1171571" y="1952767"/>
                  </a:lnTo>
                  <a:lnTo>
                    <a:pt x="1216617" y="1942990"/>
                  </a:lnTo>
                  <a:lnTo>
                    <a:pt x="1260870" y="1931181"/>
                  </a:lnTo>
                  <a:lnTo>
                    <a:pt x="1304280" y="1917393"/>
                  </a:lnTo>
                  <a:lnTo>
                    <a:pt x="1346795" y="1901676"/>
                  </a:lnTo>
                  <a:lnTo>
                    <a:pt x="1388363" y="1884083"/>
                  </a:lnTo>
                  <a:lnTo>
                    <a:pt x="1428933" y="1864665"/>
                  </a:lnTo>
                  <a:lnTo>
                    <a:pt x="1468453" y="1843473"/>
                  </a:lnTo>
                  <a:lnTo>
                    <a:pt x="1506871" y="1820560"/>
                  </a:lnTo>
                  <a:lnTo>
                    <a:pt x="1544137" y="1795976"/>
                  </a:lnTo>
                  <a:lnTo>
                    <a:pt x="1580198" y="1769774"/>
                  </a:lnTo>
                  <a:lnTo>
                    <a:pt x="1615003" y="1742005"/>
                  </a:lnTo>
                  <a:lnTo>
                    <a:pt x="1648500" y="1712720"/>
                  </a:lnTo>
                  <a:lnTo>
                    <a:pt x="1680638" y="1681972"/>
                  </a:lnTo>
                  <a:lnTo>
                    <a:pt x="1711365" y="1649811"/>
                  </a:lnTo>
                  <a:lnTo>
                    <a:pt x="1740629" y="1616289"/>
                  </a:lnTo>
                  <a:lnTo>
                    <a:pt x="1768379" y="1581459"/>
                  </a:lnTo>
                  <a:lnTo>
                    <a:pt x="1794564" y="1545370"/>
                  </a:lnTo>
                  <a:lnTo>
                    <a:pt x="1819131" y="1508076"/>
                  </a:lnTo>
                  <a:lnTo>
                    <a:pt x="1842029" y="1469628"/>
                  </a:lnTo>
                  <a:lnTo>
                    <a:pt x="1863207" y="1430077"/>
                  </a:lnTo>
                  <a:lnTo>
                    <a:pt x="1882613" y="1389475"/>
                  </a:lnTo>
                  <a:lnTo>
                    <a:pt x="1900195" y="1347873"/>
                  </a:lnTo>
                  <a:lnTo>
                    <a:pt x="1915901" y="1305323"/>
                  </a:lnTo>
                  <a:lnTo>
                    <a:pt x="1929681" y="1261877"/>
                  </a:lnTo>
                  <a:lnTo>
                    <a:pt x="1941483" y="1217586"/>
                  </a:lnTo>
                  <a:lnTo>
                    <a:pt x="1951254" y="1172502"/>
                  </a:lnTo>
                  <a:lnTo>
                    <a:pt x="1958944" y="1126676"/>
                  </a:lnTo>
                  <a:lnTo>
                    <a:pt x="1964500" y="1080161"/>
                  </a:lnTo>
                  <a:lnTo>
                    <a:pt x="1967872" y="1033006"/>
                  </a:lnTo>
                  <a:lnTo>
                    <a:pt x="1969007" y="985265"/>
                  </a:lnTo>
                  <a:lnTo>
                    <a:pt x="1967872" y="937525"/>
                  </a:lnTo>
                  <a:lnTo>
                    <a:pt x="1964500" y="890370"/>
                  </a:lnTo>
                  <a:lnTo>
                    <a:pt x="1958944" y="843855"/>
                  </a:lnTo>
                  <a:lnTo>
                    <a:pt x="1951254" y="798029"/>
                  </a:lnTo>
                  <a:lnTo>
                    <a:pt x="1941483" y="752945"/>
                  </a:lnTo>
                  <a:lnTo>
                    <a:pt x="1929681" y="708654"/>
                  </a:lnTo>
                  <a:lnTo>
                    <a:pt x="1915901" y="665208"/>
                  </a:lnTo>
                  <a:lnTo>
                    <a:pt x="1900195" y="622658"/>
                  </a:lnTo>
                  <a:lnTo>
                    <a:pt x="1882613" y="581056"/>
                  </a:lnTo>
                  <a:lnTo>
                    <a:pt x="1863207" y="540454"/>
                  </a:lnTo>
                  <a:lnTo>
                    <a:pt x="1842029" y="500903"/>
                  </a:lnTo>
                  <a:lnTo>
                    <a:pt x="1819131" y="462455"/>
                  </a:lnTo>
                  <a:lnTo>
                    <a:pt x="1794564" y="425161"/>
                  </a:lnTo>
                  <a:lnTo>
                    <a:pt x="1768379" y="389072"/>
                  </a:lnTo>
                  <a:lnTo>
                    <a:pt x="1740629" y="354242"/>
                  </a:lnTo>
                  <a:lnTo>
                    <a:pt x="1711365" y="320720"/>
                  </a:lnTo>
                  <a:lnTo>
                    <a:pt x="1680638" y="288559"/>
                  </a:lnTo>
                  <a:lnTo>
                    <a:pt x="1648500" y="257811"/>
                  </a:lnTo>
                  <a:lnTo>
                    <a:pt x="1615003" y="228526"/>
                  </a:lnTo>
                  <a:lnTo>
                    <a:pt x="1580198" y="200757"/>
                  </a:lnTo>
                  <a:lnTo>
                    <a:pt x="1544137" y="174555"/>
                  </a:lnTo>
                  <a:lnTo>
                    <a:pt x="1506871" y="149971"/>
                  </a:lnTo>
                  <a:lnTo>
                    <a:pt x="1468453" y="127058"/>
                  </a:lnTo>
                  <a:lnTo>
                    <a:pt x="1428933" y="105866"/>
                  </a:lnTo>
                  <a:lnTo>
                    <a:pt x="1388363" y="86448"/>
                  </a:lnTo>
                  <a:lnTo>
                    <a:pt x="1346795" y="68855"/>
                  </a:lnTo>
                  <a:lnTo>
                    <a:pt x="1304280" y="53138"/>
                  </a:lnTo>
                  <a:lnTo>
                    <a:pt x="1260870" y="39350"/>
                  </a:lnTo>
                  <a:lnTo>
                    <a:pt x="1216617" y="27541"/>
                  </a:lnTo>
                  <a:lnTo>
                    <a:pt x="1171571" y="17764"/>
                  </a:lnTo>
                  <a:lnTo>
                    <a:pt x="1125786" y="10069"/>
                  </a:lnTo>
                  <a:lnTo>
                    <a:pt x="1079312" y="4509"/>
                  </a:lnTo>
                  <a:lnTo>
                    <a:pt x="1032200" y="1136"/>
                  </a:lnTo>
                  <a:lnTo>
                    <a:pt x="984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050535" y="2334767"/>
            <a:ext cx="8187055" cy="2478405"/>
            <a:chOff x="5050535" y="2334767"/>
            <a:chExt cx="8187055" cy="2478405"/>
          </a:xfrm>
        </p:grpSpPr>
        <p:sp>
          <p:nvSpPr>
            <p:cNvPr id="8" name="object 8" descr=""/>
            <p:cNvSpPr/>
            <p:nvPr/>
          </p:nvSpPr>
          <p:spPr>
            <a:xfrm>
              <a:off x="5050535" y="2334767"/>
              <a:ext cx="8187055" cy="2478405"/>
            </a:xfrm>
            <a:custGeom>
              <a:avLst/>
              <a:gdLst/>
              <a:ahLst/>
              <a:cxnLst/>
              <a:rect l="l" t="t" r="r" b="b"/>
              <a:pathLst>
                <a:path w="8187055" h="2478404">
                  <a:moveTo>
                    <a:pt x="7287006" y="0"/>
                  </a:moveTo>
                  <a:lnTo>
                    <a:pt x="899922" y="0"/>
                  </a:lnTo>
                  <a:lnTo>
                    <a:pt x="848952" y="1442"/>
                  </a:lnTo>
                  <a:lnTo>
                    <a:pt x="798389" y="5740"/>
                  </a:lnTo>
                  <a:lnTo>
                    <a:pt x="748342" y="12847"/>
                  </a:lnTo>
                  <a:lnTo>
                    <a:pt x="698922" y="22719"/>
                  </a:lnTo>
                  <a:lnTo>
                    <a:pt x="650239" y="35310"/>
                  </a:lnTo>
                  <a:lnTo>
                    <a:pt x="602405" y="50575"/>
                  </a:lnTo>
                  <a:lnTo>
                    <a:pt x="555529" y="68468"/>
                  </a:lnTo>
                  <a:lnTo>
                    <a:pt x="509723" y="88945"/>
                  </a:lnTo>
                  <a:lnTo>
                    <a:pt x="465096" y="111961"/>
                  </a:lnTo>
                  <a:lnTo>
                    <a:pt x="421759" y="137469"/>
                  </a:lnTo>
                  <a:lnTo>
                    <a:pt x="379823" y="165424"/>
                  </a:lnTo>
                  <a:lnTo>
                    <a:pt x="339398" y="195782"/>
                  </a:lnTo>
                  <a:lnTo>
                    <a:pt x="300595" y="228498"/>
                  </a:lnTo>
                  <a:lnTo>
                    <a:pt x="263525" y="263525"/>
                  </a:lnTo>
                  <a:lnTo>
                    <a:pt x="228521" y="300568"/>
                  </a:lnTo>
                  <a:lnTo>
                    <a:pt x="195822" y="339344"/>
                  </a:lnTo>
                  <a:lnTo>
                    <a:pt x="165475" y="379743"/>
                  </a:lnTo>
                  <a:lnTo>
                    <a:pt x="137524" y="421653"/>
                  </a:lnTo>
                  <a:lnTo>
                    <a:pt x="112017" y="464966"/>
                  </a:lnTo>
                  <a:lnTo>
                    <a:pt x="88999" y="509569"/>
                  </a:lnTo>
                  <a:lnTo>
                    <a:pt x="68516" y="555355"/>
                  </a:lnTo>
                  <a:lnTo>
                    <a:pt x="50615" y="602211"/>
                  </a:lnTo>
                  <a:lnTo>
                    <a:pt x="35341" y="650028"/>
                  </a:lnTo>
                  <a:lnTo>
                    <a:pt x="22741" y="698696"/>
                  </a:lnTo>
                  <a:lnTo>
                    <a:pt x="12861" y="748104"/>
                  </a:lnTo>
                  <a:lnTo>
                    <a:pt x="5746" y="798142"/>
                  </a:lnTo>
                  <a:lnTo>
                    <a:pt x="1444" y="848700"/>
                  </a:lnTo>
                  <a:lnTo>
                    <a:pt x="0" y="899667"/>
                  </a:lnTo>
                  <a:lnTo>
                    <a:pt x="0" y="1578355"/>
                  </a:lnTo>
                  <a:lnTo>
                    <a:pt x="1444" y="1629323"/>
                  </a:lnTo>
                  <a:lnTo>
                    <a:pt x="5746" y="1679881"/>
                  </a:lnTo>
                  <a:lnTo>
                    <a:pt x="12861" y="1729919"/>
                  </a:lnTo>
                  <a:lnTo>
                    <a:pt x="22741" y="1779327"/>
                  </a:lnTo>
                  <a:lnTo>
                    <a:pt x="35341" y="1827995"/>
                  </a:lnTo>
                  <a:lnTo>
                    <a:pt x="50615" y="1875812"/>
                  </a:lnTo>
                  <a:lnTo>
                    <a:pt x="68516" y="1922668"/>
                  </a:lnTo>
                  <a:lnTo>
                    <a:pt x="88999" y="1968454"/>
                  </a:lnTo>
                  <a:lnTo>
                    <a:pt x="112017" y="2013057"/>
                  </a:lnTo>
                  <a:lnTo>
                    <a:pt x="137524" y="2056370"/>
                  </a:lnTo>
                  <a:lnTo>
                    <a:pt x="165475" y="2098280"/>
                  </a:lnTo>
                  <a:lnTo>
                    <a:pt x="195822" y="2138679"/>
                  </a:lnTo>
                  <a:lnTo>
                    <a:pt x="228521" y="2177455"/>
                  </a:lnTo>
                  <a:lnTo>
                    <a:pt x="263525" y="2214498"/>
                  </a:lnTo>
                  <a:lnTo>
                    <a:pt x="300595" y="2249525"/>
                  </a:lnTo>
                  <a:lnTo>
                    <a:pt x="339398" y="2282241"/>
                  </a:lnTo>
                  <a:lnTo>
                    <a:pt x="379823" y="2312599"/>
                  </a:lnTo>
                  <a:lnTo>
                    <a:pt x="421759" y="2340554"/>
                  </a:lnTo>
                  <a:lnTo>
                    <a:pt x="465096" y="2366062"/>
                  </a:lnTo>
                  <a:lnTo>
                    <a:pt x="509723" y="2389078"/>
                  </a:lnTo>
                  <a:lnTo>
                    <a:pt x="555529" y="2409555"/>
                  </a:lnTo>
                  <a:lnTo>
                    <a:pt x="602405" y="2427448"/>
                  </a:lnTo>
                  <a:lnTo>
                    <a:pt x="650239" y="2442713"/>
                  </a:lnTo>
                  <a:lnTo>
                    <a:pt x="698922" y="2455304"/>
                  </a:lnTo>
                  <a:lnTo>
                    <a:pt x="748342" y="2465176"/>
                  </a:lnTo>
                  <a:lnTo>
                    <a:pt x="798389" y="2472283"/>
                  </a:lnTo>
                  <a:lnTo>
                    <a:pt x="848952" y="2476581"/>
                  </a:lnTo>
                  <a:lnTo>
                    <a:pt x="899922" y="2478023"/>
                  </a:lnTo>
                  <a:lnTo>
                    <a:pt x="7287006" y="2478023"/>
                  </a:lnTo>
                  <a:lnTo>
                    <a:pt x="7337975" y="2476581"/>
                  </a:lnTo>
                  <a:lnTo>
                    <a:pt x="7388538" y="2472283"/>
                  </a:lnTo>
                  <a:lnTo>
                    <a:pt x="7438585" y="2465176"/>
                  </a:lnTo>
                  <a:lnTo>
                    <a:pt x="7488005" y="2455304"/>
                  </a:lnTo>
                  <a:lnTo>
                    <a:pt x="7536688" y="2442713"/>
                  </a:lnTo>
                  <a:lnTo>
                    <a:pt x="7584522" y="2427448"/>
                  </a:lnTo>
                  <a:lnTo>
                    <a:pt x="7631398" y="2409555"/>
                  </a:lnTo>
                  <a:lnTo>
                    <a:pt x="7677204" y="2389078"/>
                  </a:lnTo>
                  <a:lnTo>
                    <a:pt x="7721831" y="2366062"/>
                  </a:lnTo>
                  <a:lnTo>
                    <a:pt x="7765168" y="2340554"/>
                  </a:lnTo>
                  <a:lnTo>
                    <a:pt x="7807104" y="2312599"/>
                  </a:lnTo>
                  <a:lnTo>
                    <a:pt x="7847529" y="2282241"/>
                  </a:lnTo>
                  <a:lnTo>
                    <a:pt x="7886332" y="2249525"/>
                  </a:lnTo>
                  <a:lnTo>
                    <a:pt x="7923403" y="2214498"/>
                  </a:lnTo>
                  <a:lnTo>
                    <a:pt x="7958406" y="2177455"/>
                  </a:lnTo>
                  <a:lnTo>
                    <a:pt x="7991105" y="2138679"/>
                  </a:lnTo>
                  <a:lnTo>
                    <a:pt x="8021452" y="2098280"/>
                  </a:lnTo>
                  <a:lnTo>
                    <a:pt x="8049403" y="2056370"/>
                  </a:lnTo>
                  <a:lnTo>
                    <a:pt x="8074910" y="2013057"/>
                  </a:lnTo>
                  <a:lnTo>
                    <a:pt x="8097928" y="1968454"/>
                  </a:lnTo>
                  <a:lnTo>
                    <a:pt x="8118411" y="1922668"/>
                  </a:lnTo>
                  <a:lnTo>
                    <a:pt x="8136312" y="1875812"/>
                  </a:lnTo>
                  <a:lnTo>
                    <a:pt x="8151586" y="1827995"/>
                  </a:lnTo>
                  <a:lnTo>
                    <a:pt x="8164186" y="1779327"/>
                  </a:lnTo>
                  <a:lnTo>
                    <a:pt x="8174066" y="1729919"/>
                  </a:lnTo>
                  <a:lnTo>
                    <a:pt x="8181181" y="1679881"/>
                  </a:lnTo>
                  <a:lnTo>
                    <a:pt x="8185483" y="1629323"/>
                  </a:lnTo>
                  <a:lnTo>
                    <a:pt x="8186927" y="1578355"/>
                  </a:lnTo>
                  <a:lnTo>
                    <a:pt x="8186927" y="899667"/>
                  </a:lnTo>
                  <a:lnTo>
                    <a:pt x="8185483" y="848700"/>
                  </a:lnTo>
                  <a:lnTo>
                    <a:pt x="8181181" y="798142"/>
                  </a:lnTo>
                  <a:lnTo>
                    <a:pt x="8174066" y="748104"/>
                  </a:lnTo>
                  <a:lnTo>
                    <a:pt x="8164186" y="698696"/>
                  </a:lnTo>
                  <a:lnTo>
                    <a:pt x="8151586" y="650028"/>
                  </a:lnTo>
                  <a:lnTo>
                    <a:pt x="8136312" y="602211"/>
                  </a:lnTo>
                  <a:lnTo>
                    <a:pt x="8118411" y="555355"/>
                  </a:lnTo>
                  <a:lnTo>
                    <a:pt x="8097928" y="509569"/>
                  </a:lnTo>
                  <a:lnTo>
                    <a:pt x="8074910" y="464966"/>
                  </a:lnTo>
                  <a:lnTo>
                    <a:pt x="8049403" y="421653"/>
                  </a:lnTo>
                  <a:lnTo>
                    <a:pt x="8021452" y="379743"/>
                  </a:lnTo>
                  <a:lnTo>
                    <a:pt x="7991105" y="339344"/>
                  </a:lnTo>
                  <a:lnTo>
                    <a:pt x="7958406" y="300568"/>
                  </a:lnTo>
                  <a:lnTo>
                    <a:pt x="7923403" y="263525"/>
                  </a:lnTo>
                  <a:lnTo>
                    <a:pt x="7886332" y="228498"/>
                  </a:lnTo>
                  <a:lnTo>
                    <a:pt x="7847529" y="195782"/>
                  </a:lnTo>
                  <a:lnTo>
                    <a:pt x="7807104" y="165424"/>
                  </a:lnTo>
                  <a:lnTo>
                    <a:pt x="7765168" y="137469"/>
                  </a:lnTo>
                  <a:lnTo>
                    <a:pt x="7721831" y="111961"/>
                  </a:lnTo>
                  <a:lnTo>
                    <a:pt x="7677204" y="88945"/>
                  </a:lnTo>
                  <a:lnTo>
                    <a:pt x="7631398" y="68468"/>
                  </a:lnTo>
                  <a:lnTo>
                    <a:pt x="7584522" y="50575"/>
                  </a:lnTo>
                  <a:lnTo>
                    <a:pt x="7536688" y="35310"/>
                  </a:lnTo>
                  <a:lnTo>
                    <a:pt x="7488005" y="22719"/>
                  </a:lnTo>
                  <a:lnTo>
                    <a:pt x="7438585" y="12847"/>
                  </a:lnTo>
                  <a:lnTo>
                    <a:pt x="7388538" y="5740"/>
                  </a:lnTo>
                  <a:lnTo>
                    <a:pt x="7337975" y="1442"/>
                  </a:lnTo>
                  <a:lnTo>
                    <a:pt x="7287006" y="0"/>
                  </a:lnTo>
                  <a:close/>
                </a:path>
              </a:pathLst>
            </a:custGeom>
            <a:solidFill>
              <a:srgbClr val="DF93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7339" y="2639567"/>
              <a:ext cx="1999488" cy="199643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341619" y="2558795"/>
              <a:ext cx="1969135" cy="1971039"/>
            </a:xfrm>
            <a:custGeom>
              <a:avLst/>
              <a:gdLst/>
              <a:ahLst/>
              <a:cxnLst/>
              <a:rect l="l" t="t" r="r" b="b"/>
              <a:pathLst>
                <a:path w="1969134" h="1971039">
                  <a:moveTo>
                    <a:pt x="984503" y="0"/>
                  </a:moveTo>
                  <a:lnTo>
                    <a:pt x="936807" y="1136"/>
                  </a:lnTo>
                  <a:lnTo>
                    <a:pt x="889695" y="4509"/>
                  </a:lnTo>
                  <a:lnTo>
                    <a:pt x="843221" y="10069"/>
                  </a:lnTo>
                  <a:lnTo>
                    <a:pt x="797436" y="17764"/>
                  </a:lnTo>
                  <a:lnTo>
                    <a:pt x="752390" y="27541"/>
                  </a:lnTo>
                  <a:lnTo>
                    <a:pt x="708137" y="39350"/>
                  </a:lnTo>
                  <a:lnTo>
                    <a:pt x="664727" y="53138"/>
                  </a:lnTo>
                  <a:lnTo>
                    <a:pt x="622212" y="68855"/>
                  </a:lnTo>
                  <a:lnTo>
                    <a:pt x="580644" y="86448"/>
                  </a:lnTo>
                  <a:lnTo>
                    <a:pt x="540074" y="105866"/>
                  </a:lnTo>
                  <a:lnTo>
                    <a:pt x="500554" y="127058"/>
                  </a:lnTo>
                  <a:lnTo>
                    <a:pt x="462136" y="149971"/>
                  </a:lnTo>
                  <a:lnTo>
                    <a:pt x="424870" y="174555"/>
                  </a:lnTo>
                  <a:lnTo>
                    <a:pt x="388809" y="200757"/>
                  </a:lnTo>
                  <a:lnTo>
                    <a:pt x="354004" y="228526"/>
                  </a:lnTo>
                  <a:lnTo>
                    <a:pt x="320507" y="257811"/>
                  </a:lnTo>
                  <a:lnTo>
                    <a:pt x="288369" y="288559"/>
                  </a:lnTo>
                  <a:lnTo>
                    <a:pt x="257642" y="320720"/>
                  </a:lnTo>
                  <a:lnTo>
                    <a:pt x="228378" y="354242"/>
                  </a:lnTo>
                  <a:lnTo>
                    <a:pt x="200628" y="389072"/>
                  </a:lnTo>
                  <a:lnTo>
                    <a:pt x="174443" y="425161"/>
                  </a:lnTo>
                  <a:lnTo>
                    <a:pt x="149876" y="462455"/>
                  </a:lnTo>
                  <a:lnTo>
                    <a:pt x="126978" y="500903"/>
                  </a:lnTo>
                  <a:lnTo>
                    <a:pt x="105800" y="540454"/>
                  </a:lnTo>
                  <a:lnTo>
                    <a:pt x="86394" y="581056"/>
                  </a:lnTo>
                  <a:lnTo>
                    <a:pt x="68812" y="622658"/>
                  </a:lnTo>
                  <a:lnTo>
                    <a:pt x="53106" y="665208"/>
                  </a:lnTo>
                  <a:lnTo>
                    <a:pt x="39326" y="708654"/>
                  </a:lnTo>
                  <a:lnTo>
                    <a:pt x="27524" y="752945"/>
                  </a:lnTo>
                  <a:lnTo>
                    <a:pt x="17753" y="798029"/>
                  </a:lnTo>
                  <a:lnTo>
                    <a:pt x="10063" y="843855"/>
                  </a:lnTo>
                  <a:lnTo>
                    <a:pt x="4507" y="890370"/>
                  </a:lnTo>
                  <a:lnTo>
                    <a:pt x="1135" y="937525"/>
                  </a:lnTo>
                  <a:lnTo>
                    <a:pt x="0" y="985265"/>
                  </a:lnTo>
                  <a:lnTo>
                    <a:pt x="1135" y="1033006"/>
                  </a:lnTo>
                  <a:lnTo>
                    <a:pt x="4507" y="1080161"/>
                  </a:lnTo>
                  <a:lnTo>
                    <a:pt x="10063" y="1126676"/>
                  </a:lnTo>
                  <a:lnTo>
                    <a:pt x="17753" y="1172502"/>
                  </a:lnTo>
                  <a:lnTo>
                    <a:pt x="27524" y="1217586"/>
                  </a:lnTo>
                  <a:lnTo>
                    <a:pt x="39326" y="1261877"/>
                  </a:lnTo>
                  <a:lnTo>
                    <a:pt x="53106" y="1305323"/>
                  </a:lnTo>
                  <a:lnTo>
                    <a:pt x="68812" y="1347873"/>
                  </a:lnTo>
                  <a:lnTo>
                    <a:pt x="86394" y="1389475"/>
                  </a:lnTo>
                  <a:lnTo>
                    <a:pt x="105800" y="1430077"/>
                  </a:lnTo>
                  <a:lnTo>
                    <a:pt x="126978" y="1469628"/>
                  </a:lnTo>
                  <a:lnTo>
                    <a:pt x="149876" y="1508076"/>
                  </a:lnTo>
                  <a:lnTo>
                    <a:pt x="174443" y="1545370"/>
                  </a:lnTo>
                  <a:lnTo>
                    <a:pt x="200628" y="1581459"/>
                  </a:lnTo>
                  <a:lnTo>
                    <a:pt x="228378" y="1616289"/>
                  </a:lnTo>
                  <a:lnTo>
                    <a:pt x="257642" y="1649811"/>
                  </a:lnTo>
                  <a:lnTo>
                    <a:pt x="288369" y="1681972"/>
                  </a:lnTo>
                  <a:lnTo>
                    <a:pt x="320507" y="1712720"/>
                  </a:lnTo>
                  <a:lnTo>
                    <a:pt x="354004" y="1742005"/>
                  </a:lnTo>
                  <a:lnTo>
                    <a:pt x="388809" y="1769774"/>
                  </a:lnTo>
                  <a:lnTo>
                    <a:pt x="424870" y="1795976"/>
                  </a:lnTo>
                  <a:lnTo>
                    <a:pt x="462136" y="1820560"/>
                  </a:lnTo>
                  <a:lnTo>
                    <a:pt x="500554" y="1843473"/>
                  </a:lnTo>
                  <a:lnTo>
                    <a:pt x="540074" y="1864665"/>
                  </a:lnTo>
                  <a:lnTo>
                    <a:pt x="580644" y="1884083"/>
                  </a:lnTo>
                  <a:lnTo>
                    <a:pt x="622212" y="1901676"/>
                  </a:lnTo>
                  <a:lnTo>
                    <a:pt x="664727" y="1917393"/>
                  </a:lnTo>
                  <a:lnTo>
                    <a:pt x="708137" y="1931181"/>
                  </a:lnTo>
                  <a:lnTo>
                    <a:pt x="752390" y="1942990"/>
                  </a:lnTo>
                  <a:lnTo>
                    <a:pt x="797436" y="1952767"/>
                  </a:lnTo>
                  <a:lnTo>
                    <a:pt x="843221" y="1960462"/>
                  </a:lnTo>
                  <a:lnTo>
                    <a:pt x="889695" y="1966022"/>
                  </a:lnTo>
                  <a:lnTo>
                    <a:pt x="936807" y="1969395"/>
                  </a:lnTo>
                  <a:lnTo>
                    <a:pt x="984503" y="1970531"/>
                  </a:lnTo>
                  <a:lnTo>
                    <a:pt x="1032200" y="1969395"/>
                  </a:lnTo>
                  <a:lnTo>
                    <a:pt x="1079312" y="1966022"/>
                  </a:lnTo>
                  <a:lnTo>
                    <a:pt x="1125786" y="1960462"/>
                  </a:lnTo>
                  <a:lnTo>
                    <a:pt x="1171571" y="1952767"/>
                  </a:lnTo>
                  <a:lnTo>
                    <a:pt x="1216617" y="1942990"/>
                  </a:lnTo>
                  <a:lnTo>
                    <a:pt x="1260870" y="1931181"/>
                  </a:lnTo>
                  <a:lnTo>
                    <a:pt x="1304280" y="1917393"/>
                  </a:lnTo>
                  <a:lnTo>
                    <a:pt x="1346795" y="1901676"/>
                  </a:lnTo>
                  <a:lnTo>
                    <a:pt x="1388363" y="1884083"/>
                  </a:lnTo>
                  <a:lnTo>
                    <a:pt x="1428933" y="1864665"/>
                  </a:lnTo>
                  <a:lnTo>
                    <a:pt x="1468453" y="1843473"/>
                  </a:lnTo>
                  <a:lnTo>
                    <a:pt x="1506871" y="1820560"/>
                  </a:lnTo>
                  <a:lnTo>
                    <a:pt x="1544137" y="1795976"/>
                  </a:lnTo>
                  <a:lnTo>
                    <a:pt x="1580198" y="1769774"/>
                  </a:lnTo>
                  <a:lnTo>
                    <a:pt x="1615003" y="1742005"/>
                  </a:lnTo>
                  <a:lnTo>
                    <a:pt x="1648500" y="1712720"/>
                  </a:lnTo>
                  <a:lnTo>
                    <a:pt x="1680638" y="1681972"/>
                  </a:lnTo>
                  <a:lnTo>
                    <a:pt x="1711365" y="1649811"/>
                  </a:lnTo>
                  <a:lnTo>
                    <a:pt x="1740629" y="1616289"/>
                  </a:lnTo>
                  <a:lnTo>
                    <a:pt x="1768379" y="1581459"/>
                  </a:lnTo>
                  <a:lnTo>
                    <a:pt x="1794564" y="1545370"/>
                  </a:lnTo>
                  <a:lnTo>
                    <a:pt x="1819131" y="1508076"/>
                  </a:lnTo>
                  <a:lnTo>
                    <a:pt x="1842029" y="1469628"/>
                  </a:lnTo>
                  <a:lnTo>
                    <a:pt x="1863207" y="1430077"/>
                  </a:lnTo>
                  <a:lnTo>
                    <a:pt x="1882613" y="1389475"/>
                  </a:lnTo>
                  <a:lnTo>
                    <a:pt x="1900195" y="1347873"/>
                  </a:lnTo>
                  <a:lnTo>
                    <a:pt x="1915901" y="1305323"/>
                  </a:lnTo>
                  <a:lnTo>
                    <a:pt x="1929681" y="1261877"/>
                  </a:lnTo>
                  <a:lnTo>
                    <a:pt x="1941483" y="1217586"/>
                  </a:lnTo>
                  <a:lnTo>
                    <a:pt x="1951254" y="1172502"/>
                  </a:lnTo>
                  <a:lnTo>
                    <a:pt x="1958944" y="1126676"/>
                  </a:lnTo>
                  <a:lnTo>
                    <a:pt x="1964500" y="1080161"/>
                  </a:lnTo>
                  <a:lnTo>
                    <a:pt x="1967872" y="1033006"/>
                  </a:lnTo>
                  <a:lnTo>
                    <a:pt x="1969007" y="985265"/>
                  </a:lnTo>
                  <a:lnTo>
                    <a:pt x="1967872" y="937525"/>
                  </a:lnTo>
                  <a:lnTo>
                    <a:pt x="1964500" y="890370"/>
                  </a:lnTo>
                  <a:lnTo>
                    <a:pt x="1958944" y="843855"/>
                  </a:lnTo>
                  <a:lnTo>
                    <a:pt x="1951254" y="798029"/>
                  </a:lnTo>
                  <a:lnTo>
                    <a:pt x="1941483" y="752945"/>
                  </a:lnTo>
                  <a:lnTo>
                    <a:pt x="1929681" y="708654"/>
                  </a:lnTo>
                  <a:lnTo>
                    <a:pt x="1915901" y="665208"/>
                  </a:lnTo>
                  <a:lnTo>
                    <a:pt x="1900195" y="622658"/>
                  </a:lnTo>
                  <a:lnTo>
                    <a:pt x="1882613" y="581056"/>
                  </a:lnTo>
                  <a:lnTo>
                    <a:pt x="1863207" y="540454"/>
                  </a:lnTo>
                  <a:lnTo>
                    <a:pt x="1842029" y="500903"/>
                  </a:lnTo>
                  <a:lnTo>
                    <a:pt x="1819131" y="462455"/>
                  </a:lnTo>
                  <a:lnTo>
                    <a:pt x="1794564" y="425161"/>
                  </a:lnTo>
                  <a:lnTo>
                    <a:pt x="1768379" y="389072"/>
                  </a:lnTo>
                  <a:lnTo>
                    <a:pt x="1740629" y="354242"/>
                  </a:lnTo>
                  <a:lnTo>
                    <a:pt x="1711365" y="320720"/>
                  </a:lnTo>
                  <a:lnTo>
                    <a:pt x="1680638" y="288559"/>
                  </a:lnTo>
                  <a:lnTo>
                    <a:pt x="1648500" y="257811"/>
                  </a:lnTo>
                  <a:lnTo>
                    <a:pt x="1615003" y="228526"/>
                  </a:lnTo>
                  <a:lnTo>
                    <a:pt x="1580198" y="200757"/>
                  </a:lnTo>
                  <a:lnTo>
                    <a:pt x="1544137" y="174555"/>
                  </a:lnTo>
                  <a:lnTo>
                    <a:pt x="1506871" y="149971"/>
                  </a:lnTo>
                  <a:lnTo>
                    <a:pt x="1468453" y="127058"/>
                  </a:lnTo>
                  <a:lnTo>
                    <a:pt x="1428933" y="105866"/>
                  </a:lnTo>
                  <a:lnTo>
                    <a:pt x="1388363" y="86448"/>
                  </a:lnTo>
                  <a:lnTo>
                    <a:pt x="1346795" y="68855"/>
                  </a:lnTo>
                  <a:lnTo>
                    <a:pt x="1304280" y="53138"/>
                  </a:lnTo>
                  <a:lnTo>
                    <a:pt x="1260870" y="39350"/>
                  </a:lnTo>
                  <a:lnTo>
                    <a:pt x="1216617" y="27541"/>
                  </a:lnTo>
                  <a:lnTo>
                    <a:pt x="1171571" y="17764"/>
                  </a:lnTo>
                  <a:lnTo>
                    <a:pt x="1125786" y="10069"/>
                  </a:lnTo>
                  <a:lnTo>
                    <a:pt x="1079312" y="4509"/>
                  </a:lnTo>
                  <a:lnTo>
                    <a:pt x="1032200" y="1136"/>
                  </a:lnTo>
                  <a:lnTo>
                    <a:pt x="984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692140" y="5457571"/>
            <a:ext cx="1268095" cy="621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390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1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4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2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97728" y="6143066"/>
            <a:ext cx="1258570" cy="622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15170" y="5286273"/>
            <a:ext cx="1678939" cy="16503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7325" marR="5080" indent="-175260">
              <a:lnSpc>
                <a:spcPct val="115900"/>
              </a:lnSpc>
              <a:spcBef>
                <a:spcPts val="100"/>
              </a:spcBef>
            </a:pPr>
            <a:r>
              <a:rPr dirty="0" sz="4600" spc="-8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20">
                <a:solidFill>
                  <a:srgbClr val="FFFFFF"/>
                </a:solidFill>
                <a:latin typeface="Arial"/>
                <a:cs typeface="Arial"/>
              </a:rPr>
              <a:t>6.5%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667247" y="3117596"/>
            <a:ext cx="1320165" cy="673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250" spc="-50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796276" y="2588166"/>
            <a:ext cx="4599305" cy="1598295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44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dirty="0" sz="44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110">
                <a:solidFill>
                  <a:srgbClr val="FFFFFF"/>
                </a:solidFill>
                <a:latin typeface="Arial"/>
                <a:cs typeface="Arial"/>
              </a:rPr>
              <a:t>758.9</a:t>
            </a:r>
            <a:r>
              <a:rPr dirty="0" sz="44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130" rIns="0" bIns="0" rtlCol="0" vert="horz">
            <a:spAutoFit/>
          </a:bodyPr>
          <a:lstStyle/>
          <a:p>
            <a:pPr marL="560705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5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2410967"/>
            <a:ext cx="8886825" cy="2334895"/>
            <a:chOff x="0" y="2410967"/>
            <a:chExt cx="8886825" cy="2334895"/>
          </a:xfrm>
        </p:grpSpPr>
        <p:sp>
          <p:nvSpPr>
            <p:cNvPr id="5" name="object 5" descr=""/>
            <p:cNvSpPr/>
            <p:nvPr/>
          </p:nvSpPr>
          <p:spPr>
            <a:xfrm>
              <a:off x="3058668" y="2410967"/>
              <a:ext cx="5828030" cy="2334895"/>
            </a:xfrm>
            <a:custGeom>
              <a:avLst/>
              <a:gdLst/>
              <a:ahLst/>
              <a:cxnLst/>
              <a:rect l="l" t="t" r="r" b="b"/>
              <a:pathLst>
                <a:path w="5828030" h="2334895">
                  <a:moveTo>
                    <a:pt x="5726683" y="0"/>
                  </a:moveTo>
                  <a:lnTo>
                    <a:pt x="101092" y="0"/>
                  </a:lnTo>
                  <a:lnTo>
                    <a:pt x="61775" y="7973"/>
                  </a:lnTo>
                  <a:lnTo>
                    <a:pt x="29638" y="29686"/>
                  </a:lnTo>
                  <a:lnTo>
                    <a:pt x="7955" y="61829"/>
                  </a:lnTo>
                  <a:lnTo>
                    <a:pt x="0" y="101091"/>
                  </a:lnTo>
                  <a:lnTo>
                    <a:pt x="0" y="2233676"/>
                  </a:lnTo>
                  <a:lnTo>
                    <a:pt x="7955" y="2272938"/>
                  </a:lnTo>
                  <a:lnTo>
                    <a:pt x="29638" y="2305081"/>
                  </a:lnTo>
                  <a:lnTo>
                    <a:pt x="61775" y="2326794"/>
                  </a:lnTo>
                  <a:lnTo>
                    <a:pt x="101092" y="2334767"/>
                  </a:lnTo>
                  <a:lnTo>
                    <a:pt x="5726683" y="2334767"/>
                  </a:lnTo>
                  <a:lnTo>
                    <a:pt x="5766000" y="2326794"/>
                  </a:lnTo>
                  <a:lnTo>
                    <a:pt x="5798137" y="2305081"/>
                  </a:lnTo>
                  <a:lnTo>
                    <a:pt x="5819820" y="2272938"/>
                  </a:lnTo>
                  <a:lnTo>
                    <a:pt x="5827776" y="2233676"/>
                  </a:lnTo>
                  <a:lnTo>
                    <a:pt x="5827776" y="101091"/>
                  </a:lnTo>
                  <a:lnTo>
                    <a:pt x="5819820" y="61829"/>
                  </a:lnTo>
                  <a:lnTo>
                    <a:pt x="5798137" y="29686"/>
                  </a:lnTo>
                  <a:lnTo>
                    <a:pt x="5766000" y="7973"/>
                  </a:lnTo>
                  <a:lnTo>
                    <a:pt x="5726683" y="0"/>
                  </a:lnTo>
                  <a:close/>
                </a:path>
              </a:pathLst>
            </a:custGeom>
            <a:solidFill>
              <a:srgbClr val="FCB4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766059"/>
              <a:ext cx="4147185" cy="1150620"/>
            </a:xfrm>
            <a:custGeom>
              <a:avLst/>
              <a:gdLst/>
              <a:ahLst/>
              <a:cxnLst/>
              <a:rect l="l" t="t" r="r" b="b"/>
              <a:pathLst>
                <a:path w="4147185" h="1150620">
                  <a:moveTo>
                    <a:pt x="3733799" y="0"/>
                  </a:moveTo>
                  <a:lnTo>
                    <a:pt x="0" y="0"/>
                  </a:lnTo>
                  <a:lnTo>
                    <a:pt x="0" y="1150620"/>
                  </a:lnTo>
                  <a:lnTo>
                    <a:pt x="4146803" y="1150620"/>
                  </a:lnTo>
                  <a:lnTo>
                    <a:pt x="373379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904232"/>
            <a:ext cx="8933815" cy="2357755"/>
            <a:chOff x="0" y="4904232"/>
            <a:chExt cx="8933815" cy="2357755"/>
          </a:xfrm>
        </p:grpSpPr>
        <p:sp>
          <p:nvSpPr>
            <p:cNvPr id="8" name="object 8" descr=""/>
            <p:cNvSpPr/>
            <p:nvPr/>
          </p:nvSpPr>
          <p:spPr>
            <a:xfrm>
              <a:off x="2680716" y="4904232"/>
              <a:ext cx="6253480" cy="2357755"/>
            </a:xfrm>
            <a:custGeom>
              <a:avLst/>
              <a:gdLst/>
              <a:ahLst/>
              <a:cxnLst/>
              <a:rect l="l" t="t" r="r" b="b"/>
              <a:pathLst>
                <a:path w="6253480" h="2357754">
                  <a:moveTo>
                    <a:pt x="6151880" y="0"/>
                  </a:moveTo>
                  <a:lnTo>
                    <a:pt x="101091" y="0"/>
                  </a:lnTo>
                  <a:lnTo>
                    <a:pt x="61775" y="7955"/>
                  </a:lnTo>
                  <a:lnTo>
                    <a:pt x="29638" y="29638"/>
                  </a:lnTo>
                  <a:lnTo>
                    <a:pt x="7955" y="61775"/>
                  </a:lnTo>
                  <a:lnTo>
                    <a:pt x="0" y="101091"/>
                  </a:lnTo>
                  <a:lnTo>
                    <a:pt x="0" y="2256535"/>
                  </a:lnTo>
                  <a:lnTo>
                    <a:pt x="7955" y="2295852"/>
                  </a:lnTo>
                  <a:lnTo>
                    <a:pt x="29638" y="2327989"/>
                  </a:lnTo>
                  <a:lnTo>
                    <a:pt x="61775" y="2349672"/>
                  </a:lnTo>
                  <a:lnTo>
                    <a:pt x="101091" y="2357628"/>
                  </a:lnTo>
                  <a:lnTo>
                    <a:pt x="6151880" y="2357628"/>
                  </a:lnTo>
                  <a:lnTo>
                    <a:pt x="6191196" y="2349672"/>
                  </a:lnTo>
                  <a:lnTo>
                    <a:pt x="6223333" y="2327989"/>
                  </a:lnTo>
                  <a:lnTo>
                    <a:pt x="6245016" y="2295852"/>
                  </a:lnTo>
                  <a:lnTo>
                    <a:pt x="6252972" y="2256535"/>
                  </a:lnTo>
                  <a:lnTo>
                    <a:pt x="6252972" y="101091"/>
                  </a:lnTo>
                  <a:lnTo>
                    <a:pt x="6245016" y="61775"/>
                  </a:lnTo>
                  <a:lnTo>
                    <a:pt x="6223333" y="29638"/>
                  </a:lnTo>
                  <a:lnTo>
                    <a:pt x="6191196" y="7955"/>
                  </a:lnTo>
                  <a:lnTo>
                    <a:pt x="6151880" y="0"/>
                  </a:lnTo>
                  <a:close/>
                </a:path>
              </a:pathLst>
            </a:custGeom>
            <a:solidFill>
              <a:srgbClr val="C7644A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388864"/>
              <a:ext cx="3945890" cy="1150620"/>
            </a:xfrm>
            <a:custGeom>
              <a:avLst/>
              <a:gdLst/>
              <a:ahLst/>
              <a:cxnLst/>
              <a:rect l="l" t="t" r="r" b="b"/>
              <a:pathLst>
                <a:path w="3945890" h="1150620">
                  <a:moveTo>
                    <a:pt x="3532631" y="0"/>
                  </a:moveTo>
                  <a:lnTo>
                    <a:pt x="0" y="0"/>
                  </a:lnTo>
                  <a:lnTo>
                    <a:pt x="0" y="1150620"/>
                  </a:lnTo>
                  <a:lnTo>
                    <a:pt x="3945635" y="1150620"/>
                  </a:lnTo>
                  <a:lnTo>
                    <a:pt x="353263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598664"/>
            <a:ext cx="8935720" cy="2230120"/>
            <a:chOff x="0" y="7598664"/>
            <a:chExt cx="8935720" cy="2230120"/>
          </a:xfrm>
        </p:grpSpPr>
        <p:sp>
          <p:nvSpPr>
            <p:cNvPr id="11" name="object 11" descr=""/>
            <p:cNvSpPr/>
            <p:nvPr/>
          </p:nvSpPr>
          <p:spPr>
            <a:xfrm>
              <a:off x="3107436" y="7598664"/>
              <a:ext cx="5828030" cy="2230120"/>
            </a:xfrm>
            <a:custGeom>
              <a:avLst/>
              <a:gdLst/>
              <a:ahLst/>
              <a:cxnLst/>
              <a:rect l="l" t="t" r="r" b="b"/>
              <a:pathLst>
                <a:path w="5828030" h="2230120">
                  <a:moveTo>
                    <a:pt x="5726684" y="0"/>
                  </a:moveTo>
                  <a:lnTo>
                    <a:pt x="101091" y="0"/>
                  </a:lnTo>
                  <a:lnTo>
                    <a:pt x="61775" y="7955"/>
                  </a:lnTo>
                  <a:lnTo>
                    <a:pt x="29638" y="29638"/>
                  </a:lnTo>
                  <a:lnTo>
                    <a:pt x="7955" y="61775"/>
                  </a:lnTo>
                  <a:lnTo>
                    <a:pt x="0" y="101092"/>
                  </a:lnTo>
                  <a:lnTo>
                    <a:pt x="0" y="2128545"/>
                  </a:lnTo>
                  <a:lnTo>
                    <a:pt x="7955" y="2167831"/>
                  </a:lnTo>
                  <a:lnTo>
                    <a:pt x="29638" y="2199962"/>
                  </a:lnTo>
                  <a:lnTo>
                    <a:pt x="61775" y="2221651"/>
                  </a:lnTo>
                  <a:lnTo>
                    <a:pt x="101091" y="2229612"/>
                  </a:lnTo>
                  <a:lnTo>
                    <a:pt x="5726684" y="2229612"/>
                  </a:lnTo>
                  <a:lnTo>
                    <a:pt x="5766000" y="2221651"/>
                  </a:lnTo>
                  <a:lnTo>
                    <a:pt x="5798137" y="2199962"/>
                  </a:lnTo>
                  <a:lnTo>
                    <a:pt x="5819820" y="2167831"/>
                  </a:lnTo>
                  <a:lnTo>
                    <a:pt x="5827775" y="2128545"/>
                  </a:lnTo>
                  <a:lnTo>
                    <a:pt x="5827775" y="101092"/>
                  </a:lnTo>
                  <a:lnTo>
                    <a:pt x="5819820" y="61775"/>
                  </a:lnTo>
                  <a:lnTo>
                    <a:pt x="5798137" y="29638"/>
                  </a:lnTo>
                  <a:lnTo>
                    <a:pt x="5766000" y="7955"/>
                  </a:lnTo>
                  <a:lnTo>
                    <a:pt x="5726684" y="0"/>
                  </a:lnTo>
                  <a:close/>
                </a:path>
              </a:pathLst>
            </a:custGeom>
            <a:solidFill>
              <a:srgbClr val="FAC671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083296"/>
              <a:ext cx="4372610" cy="1150620"/>
            </a:xfrm>
            <a:custGeom>
              <a:avLst/>
              <a:gdLst/>
              <a:ahLst/>
              <a:cxnLst/>
              <a:rect l="l" t="t" r="r" b="b"/>
              <a:pathLst>
                <a:path w="4372610" h="1150620">
                  <a:moveTo>
                    <a:pt x="3959351" y="0"/>
                  </a:moveTo>
                  <a:lnTo>
                    <a:pt x="0" y="0"/>
                  </a:lnTo>
                  <a:lnTo>
                    <a:pt x="0" y="1150619"/>
                  </a:lnTo>
                  <a:lnTo>
                    <a:pt x="4372355" y="1150619"/>
                  </a:lnTo>
                  <a:lnTo>
                    <a:pt x="395935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9723119" y="3302508"/>
            <a:ext cx="8564880" cy="2266315"/>
            <a:chOff x="9723119" y="3302508"/>
            <a:chExt cx="8564880" cy="2266315"/>
          </a:xfrm>
        </p:grpSpPr>
        <p:sp>
          <p:nvSpPr>
            <p:cNvPr id="14" name="object 14" descr=""/>
            <p:cNvSpPr/>
            <p:nvPr/>
          </p:nvSpPr>
          <p:spPr>
            <a:xfrm>
              <a:off x="12618719" y="3302508"/>
              <a:ext cx="5669280" cy="2266315"/>
            </a:xfrm>
            <a:custGeom>
              <a:avLst/>
              <a:gdLst/>
              <a:ahLst/>
              <a:cxnLst/>
              <a:rect l="l" t="t" r="r" b="b"/>
              <a:pathLst>
                <a:path w="5669280" h="2266315">
                  <a:moveTo>
                    <a:pt x="5669280" y="0"/>
                  </a:moveTo>
                  <a:lnTo>
                    <a:pt x="100964" y="0"/>
                  </a:lnTo>
                  <a:lnTo>
                    <a:pt x="61722" y="7953"/>
                  </a:lnTo>
                  <a:lnTo>
                    <a:pt x="29622" y="29622"/>
                  </a:lnTo>
                  <a:lnTo>
                    <a:pt x="7953" y="61722"/>
                  </a:lnTo>
                  <a:lnTo>
                    <a:pt x="0" y="100965"/>
                  </a:lnTo>
                  <a:lnTo>
                    <a:pt x="0" y="2165223"/>
                  </a:lnTo>
                  <a:lnTo>
                    <a:pt x="7953" y="2204466"/>
                  </a:lnTo>
                  <a:lnTo>
                    <a:pt x="29622" y="2236565"/>
                  </a:lnTo>
                  <a:lnTo>
                    <a:pt x="61721" y="2258234"/>
                  </a:lnTo>
                  <a:lnTo>
                    <a:pt x="100964" y="2266188"/>
                  </a:lnTo>
                  <a:lnTo>
                    <a:pt x="5669280" y="2266188"/>
                  </a:lnTo>
                  <a:lnTo>
                    <a:pt x="5669280" y="0"/>
                  </a:lnTo>
                  <a:close/>
                </a:path>
              </a:pathLst>
            </a:custGeom>
            <a:solidFill>
              <a:srgbClr val="F0DB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723119" y="3802380"/>
              <a:ext cx="3766185" cy="1148080"/>
            </a:xfrm>
            <a:custGeom>
              <a:avLst/>
              <a:gdLst/>
              <a:ahLst/>
              <a:cxnLst/>
              <a:rect l="l" t="t" r="r" b="b"/>
              <a:pathLst>
                <a:path w="3766184" h="1148079">
                  <a:moveTo>
                    <a:pt x="3353816" y="0"/>
                  </a:moveTo>
                  <a:lnTo>
                    <a:pt x="0" y="0"/>
                  </a:lnTo>
                  <a:lnTo>
                    <a:pt x="0" y="1147572"/>
                  </a:lnTo>
                  <a:lnTo>
                    <a:pt x="3765803" y="1147572"/>
                  </a:lnTo>
                  <a:lnTo>
                    <a:pt x="335381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9253728" y="6266688"/>
            <a:ext cx="9025255" cy="2447925"/>
            <a:chOff x="9253728" y="6266688"/>
            <a:chExt cx="9025255" cy="2447925"/>
          </a:xfrm>
        </p:grpSpPr>
        <p:sp>
          <p:nvSpPr>
            <p:cNvPr id="17" name="object 17" descr=""/>
            <p:cNvSpPr/>
            <p:nvPr/>
          </p:nvSpPr>
          <p:spPr>
            <a:xfrm>
              <a:off x="12463272" y="6266688"/>
              <a:ext cx="5815965" cy="2447925"/>
            </a:xfrm>
            <a:custGeom>
              <a:avLst/>
              <a:gdLst/>
              <a:ahLst/>
              <a:cxnLst/>
              <a:rect l="l" t="t" r="r" b="b"/>
              <a:pathLst>
                <a:path w="5815965" h="2447925">
                  <a:moveTo>
                    <a:pt x="5714745" y="0"/>
                  </a:moveTo>
                  <a:lnTo>
                    <a:pt x="100837" y="0"/>
                  </a:lnTo>
                  <a:lnTo>
                    <a:pt x="61668" y="7933"/>
                  </a:lnTo>
                  <a:lnTo>
                    <a:pt x="29606" y="29559"/>
                  </a:lnTo>
                  <a:lnTo>
                    <a:pt x="7951" y="61614"/>
                  </a:lnTo>
                  <a:lnTo>
                    <a:pt x="0" y="100837"/>
                  </a:lnTo>
                  <a:lnTo>
                    <a:pt x="0" y="2346706"/>
                  </a:lnTo>
                  <a:lnTo>
                    <a:pt x="7951" y="2385929"/>
                  </a:lnTo>
                  <a:lnTo>
                    <a:pt x="29606" y="2417984"/>
                  </a:lnTo>
                  <a:lnTo>
                    <a:pt x="61668" y="2439610"/>
                  </a:lnTo>
                  <a:lnTo>
                    <a:pt x="100837" y="2447544"/>
                  </a:lnTo>
                  <a:lnTo>
                    <a:pt x="5714745" y="2447544"/>
                  </a:lnTo>
                  <a:lnTo>
                    <a:pt x="5753915" y="2439610"/>
                  </a:lnTo>
                  <a:lnTo>
                    <a:pt x="5785977" y="2417984"/>
                  </a:lnTo>
                  <a:lnTo>
                    <a:pt x="5807632" y="2385929"/>
                  </a:lnTo>
                  <a:lnTo>
                    <a:pt x="5815583" y="2346706"/>
                  </a:lnTo>
                  <a:lnTo>
                    <a:pt x="5815583" y="100837"/>
                  </a:lnTo>
                  <a:lnTo>
                    <a:pt x="5807632" y="61614"/>
                  </a:lnTo>
                  <a:lnTo>
                    <a:pt x="5785977" y="29559"/>
                  </a:lnTo>
                  <a:lnTo>
                    <a:pt x="5753915" y="7933"/>
                  </a:lnTo>
                  <a:lnTo>
                    <a:pt x="5714745" y="0"/>
                  </a:lnTo>
                  <a:close/>
                </a:path>
              </a:pathLst>
            </a:custGeom>
            <a:solidFill>
              <a:srgbClr val="DF93B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253728" y="6862572"/>
              <a:ext cx="4418330" cy="1148080"/>
            </a:xfrm>
            <a:custGeom>
              <a:avLst/>
              <a:gdLst/>
              <a:ahLst/>
              <a:cxnLst/>
              <a:rect l="l" t="t" r="r" b="b"/>
              <a:pathLst>
                <a:path w="4418330" h="1148079">
                  <a:moveTo>
                    <a:pt x="4006087" y="0"/>
                  </a:moveTo>
                  <a:lnTo>
                    <a:pt x="0" y="0"/>
                  </a:lnTo>
                  <a:lnTo>
                    <a:pt x="0" y="1147571"/>
                  </a:lnTo>
                  <a:lnTo>
                    <a:pt x="4418076" y="1147571"/>
                  </a:lnTo>
                  <a:lnTo>
                    <a:pt x="400608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20" name="object 20" descr=""/>
          <p:cNvSpPr txBox="1"/>
          <p:nvPr/>
        </p:nvSpPr>
        <p:spPr>
          <a:xfrm>
            <a:off x="608482" y="3044189"/>
            <a:ext cx="2782570" cy="48640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000" spc="-4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000" spc="-27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552950" y="2372384"/>
            <a:ext cx="3221990" cy="224599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0670" indent="-26797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latin typeface="Verdana"/>
                <a:cs typeface="Verdana"/>
              </a:rPr>
              <a:t>Basic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latin typeface="Verdana"/>
                <a:cs typeface="Verdana"/>
              </a:rPr>
              <a:t>Chocolate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latin typeface="Verdana"/>
                <a:cs typeface="Verdana"/>
              </a:rPr>
              <a:t>Strawberry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70">
                <a:latin typeface="Verdana"/>
                <a:cs typeface="Verdana"/>
              </a:rPr>
              <a:t>Lemon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>
                <a:latin typeface="Verdana"/>
                <a:cs typeface="Verdana"/>
              </a:rPr>
              <a:t>Lavender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Coconut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93572" y="5442966"/>
            <a:ext cx="2254885" cy="88138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02260" marR="5080" indent="-289560">
              <a:lnSpc>
                <a:spcPts val="3110"/>
              </a:lnSpc>
              <a:spcBef>
                <a:spcPts val="635"/>
              </a:spcBef>
            </a:pPr>
            <a:r>
              <a:rPr dirty="0" sz="300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934459" y="5079390"/>
            <a:ext cx="4939030" cy="180340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0670" indent="-26797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Supermarkets/Hypermarkets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500" spc="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2500" spc="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Retailers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64565" y="8309812"/>
            <a:ext cx="2851785" cy="4870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000" spc="-40">
                <a:solidFill>
                  <a:srgbClr val="43B4BD"/>
                </a:solidFill>
                <a:latin typeface="Verdana"/>
                <a:cs typeface="Verdana"/>
              </a:rPr>
              <a:t>Flavor</a:t>
            </a:r>
            <a:r>
              <a:rPr dirty="0" sz="3000" spc="-22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43B4BD"/>
                </a:solidFill>
                <a:latin typeface="Verdana"/>
                <a:cs typeface="Verdana"/>
              </a:rPr>
              <a:t>Industry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819903" y="7676794"/>
            <a:ext cx="2725420" cy="1802764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0670" indent="-26797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latin typeface="Verdana"/>
                <a:cs typeface="Verdana"/>
              </a:rPr>
              <a:t>Vanilla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latin typeface="Verdana"/>
                <a:cs typeface="Verdana"/>
              </a:rPr>
              <a:t>Raspberry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10">
                <a:latin typeface="Verdana"/>
                <a:cs typeface="Verdana"/>
              </a:rPr>
              <a:t>Pistachio</a:t>
            </a:r>
            <a:endParaRPr sz="2500">
              <a:latin typeface="Verdana"/>
              <a:cs typeface="Verdana"/>
            </a:endParaRPr>
          </a:p>
          <a:p>
            <a:pPr marL="280670" indent="-26797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0670" algn="l"/>
              </a:tabLst>
            </a:pPr>
            <a:r>
              <a:rPr dirty="0" sz="2500" spc="-20">
                <a:latin typeface="Verdana"/>
                <a:cs typeface="Verdana"/>
              </a:rPr>
              <a:t>Salted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Caramel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298938" y="4026789"/>
            <a:ext cx="230568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0">
                <a:solidFill>
                  <a:srgbClr val="43B4BD"/>
                </a:solidFill>
                <a:latin typeface="Verdana"/>
                <a:cs typeface="Verdana"/>
              </a:rPr>
              <a:t>Price</a:t>
            </a:r>
            <a:r>
              <a:rPr dirty="0" sz="3000" spc="-5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Range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4109954" y="3592839"/>
            <a:ext cx="1812925" cy="1357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50">
                <a:latin typeface="Verdana"/>
                <a:cs typeface="Verdana"/>
              </a:rPr>
              <a:t>Economy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90">
                <a:latin typeface="Verdana"/>
                <a:cs typeface="Verdana"/>
              </a:rPr>
              <a:t>Premium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latin typeface="Verdana"/>
                <a:cs typeface="Verdana"/>
              </a:rPr>
              <a:t>Luxury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9507473" y="7172655"/>
            <a:ext cx="3695700" cy="4851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0">
                <a:solidFill>
                  <a:srgbClr val="43B4BD"/>
                </a:solidFill>
                <a:latin typeface="Verdana"/>
                <a:cs typeface="Verdana"/>
              </a:rPr>
              <a:t>Packaging</a:t>
            </a:r>
            <a:r>
              <a:rPr dirty="0" sz="3000" spc="13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43B4BD"/>
                </a:solidFill>
                <a:latin typeface="Verdana"/>
                <a:cs typeface="Verdana"/>
              </a:rPr>
              <a:t>Industry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4109954" y="6663588"/>
            <a:ext cx="1327150" cy="1357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5">
                <a:latin typeface="Verdana"/>
                <a:cs typeface="Verdana"/>
              </a:rPr>
              <a:t>Box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100">
                <a:latin typeface="Verdana"/>
                <a:cs typeface="Verdana"/>
              </a:rPr>
              <a:t>Pouch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5">
                <a:latin typeface="Verdana"/>
                <a:cs typeface="Verdana"/>
              </a:rPr>
              <a:t>Tub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/>
              <a:t>Global</a:t>
            </a:r>
            <a:r>
              <a:rPr dirty="0" sz="5500" spc="-180"/>
              <a:t> </a:t>
            </a:r>
            <a:r>
              <a:rPr dirty="0" sz="5500" spc="114"/>
              <a:t>Macarons</a:t>
            </a:r>
            <a:r>
              <a:rPr dirty="0" sz="5500" spc="-185"/>
              <a:t> </a:t>
            </a:r>
            <a:r>
              <a:rPr dirty="0" sz="5500"/>
              <a:t>Market</a:t>
            </a:r>
            <a:r>
              <a:rPr dirty="0" sz="5500" spc="-195"/>
              <a:t> </a:t>
            </a:r>
            <a:r>
              <a:rPr dirty="0" sz="5500"/>
              <a:t>Revenue</a:t>
            </a:r>
            <a:r>
              <a:rPr dirty="0" sz="5500" spc="-175"/>
              <a:t> </a:t>
            </a:r>
            <a:r>
              <a:rPr dirty="0" sz="5500"/>
              <a:t>share</a:t>
            </a:r>
            <a:r>
              <a:rPr dirty="0" sz="5500" spc="-185"/>
              <a:t> </a:t>
            </a:r>
            <a:r>
              <a:rPr dirty="0" sz="5500" spc="155"/>
              <a:t>for</a:t>
            </a:r>
            <a:r>
              <a:rPr dirty="0" sz="5500" spc="-180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3310996" y="5082921"/>
            <a:ext cx="2809875" cy="176593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631190" marR="5080" indent="-619125">
              <a:lnSpc>
                <a:spcPts val="6500"/>
              </a:lnSpc>
              <a:spcBef>
                <a:spcPts val="900"/>
              </a:spcBef>
            </a:pPr>
            <a:r>
              <a:rPr dirty="0" sz="6000" spc="95">
                <a:latin typeface="Verdana"/>
                <a:cs typeface="Verdana"/>
              </a:rPr>
              <a:t>Europe </a:t>
            </a:r>
            <a:r>
              <a:rPr dirty="0" sz="6000" spc="-685"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FCB4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FCB4AC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6966" y="2566542"/>
            <a:ext cx="6388675" cy="36334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618" y="3104007"/>
            <a:ext cx="5503545" cy="35928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68082" y="3633342"/>
            <a:ext cx="3318129" cy="36334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9286" y="6250685"/>
            <a:ext cx="4070477" cy="36334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68082" y="6788150"/>
            <a:ext cx="5448681" cy="359282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68082" y="7317485"/>
            <a:ext cx="3318129" cy="3633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18144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6885178" y="2113584"/>
            <a:ext cx="10982325" cy="7799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735" marR="243840" indent="-280670">
              <a:lnSpc>
                <a:spcPct val="115399"/>
              </a:lnSpc>
              <a:spcBef>
                <a:spcPts val="10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3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Global</a:t>
            </a:r>
            <a:r>
              <a:rPr dirty="0" sz="2600" spc="-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Macarons</a:t>
            </a:r>
            <a:r>
              <a:rPr dirty="0" sz="2600" spc="-7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Market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14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witnessing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significant</a:t>
            </a:r>
            <a:r>
              <a:rPr dirty="0" sz="2600" spc="-7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growth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in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near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292735" marR="30988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70">
                <a:latin typeface="Verdana"/>
                <a:cs typeface="Verdana"/>
              </a:rPr>
              <a:t>A</a:t>
            </a:r>
            <a:r>
              <a:rPr dirty="0" sz="2600" spc="-19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mainstay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19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many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bakeries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 spc="-65">
                <a:latin typeface="Verdana"/>
                <a:cs typeface="Verdana"/>
              </a:rPr>
              <a:t>patisseries,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chocolate </a:t>
            </a:r>
            <a:r>
              <a:rPr dirty="0" sz="2600">
                <a:latin typeface="Verdana"/>
                <a:cs typeface="Verdana"/>
              </a:rPr>
              <a:t>macarons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are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frequently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seen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 spc="-65">
                <a:latin typeface="Verdana"/>
                <a:cs typeface="Verdana"/>
              </a:rPr>
              <a:t>as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traditional</a:t>
            </a:r>
            <a:r>
              <a:rPr dirty="0" sz="2600" spc="-14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option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a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safe bet.</a:t>
            </a:r>
            <a:endParaRPr sz="2600">
              <a:latin typeface="Verdana"/>
              <a:cs typeface="Verdana"/>
            </a:endParaRPr>
          </a:p>
          <a:p>
            <a:pPr marL="292735" marR="28575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>
                <a:latin typeface="Verdana"/>
                <a:cs typeface="Verdana"/>
              </a:rPr>
              <a:t>Fresh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macarons,</a:t>
            </a:r>
            <a:r>
              <a:rPr dirty="0" sz="2600" spc="-135">
                <a:latin typeface="Verdana"/>
                <a:cs typeface="Verdana"/>
              </a:rPr>
              <a:t> </a:t>
            </a:r>
            <a:r>
              <a:rPr dirty="0" sz="2600" spc="85">
                <a:latin typeface="Verdana"/>
                <a:cs typeface="Verdana"/>
              </a:rPr>
              <a:t>which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are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frequently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personalized,</a:t>
            </a:r>
            <a:r>
              <a:rPr dirty="0" sz="2600" spc="-13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can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 spc="35">
                <a:latin typeface="Verdana"/>
                <a:cs typeface="Verdana"/>
              </a:rPr>
              <a:t>be </a:t>
            </a:r>
            <a:r>
              <a:rPr dirty="0" sz="2600" spc="-10">
                <a:latin typeface="Verdana"/>
                <a:cs typeface="Verdana"/>
              </a:rPr>
              <a:t>delivered</a:t>
            </a:r>
            <a:r>
              <a:rPr dirty="0" sz="2600" spc="-13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right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consumers'</a:t>
            </a:r>
            <a:r>
              <a:rPr dirty="0" sz="2600" spc="-14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doorsteps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thanks</a:t>
            </a:r>
            <a:r>
              <a:rPr dirty="0" sz="2600" spc="-13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safe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 spc="50">
                <a:latin typeface="Verdana"/>
                <a:cs typeface="Verdana"/>
              </a:rPr>
              <a:t>packing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effective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delivery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services.</a:t>
            </a:r>
            <a:endParaRPr sz="2600">
              <a:latin typeface="Verdana"/>
              <a:cs typeface="Verdana"/>
            </a:endParaRPr>
          </a:p>
          <a:p>
            <a:pPr marL="292735" marR="160655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20">
                <a:latin typeface="Verdana"/>
                <a:cs typeface="Verdana"/>
              </a:rPr>
              <a:t>Business-</a:t>
            </a:r>
            <a:r>
              <a:rPr dirty="0" sz="2600" spc="-55">
                <a:latin typeface="Verdana"/>
                <a:cs typeface="Verdana"/>
              </a:rPr>
              <a:t>to-</a:t>
            </a:r>
            <a:r>
              <a:rPr dirty="0" sz="2600">
                <a:latin typeface="Verdana"/>
                <a:cs typeface="Verdana"/>
              </a:rPr>
              <a:t>business</a:t>
            </a:r>
            <a:r>
              <a:rPr dirty="0" sz="2600" spc="-65">
                <a:latin typeface="Verdana"/>
                <a:cs typeface="Verdana"/>
              </a:rPr>
              <a:t> </a:t>
            </a:r>
            <a:r>
              <a:rPr dirty="0" sz="2600" spc="-114">
                <a:latin typeface="Verdana"/>
                <a:cs typeface="Verdana"/>
              </a:rPr>
              <a:t>(B2B)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transactions</a:t>
            </a:r>
            <a:r>
              <a:rPr dirty="0" sz="2600" spc="-7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macaron</a:t>
            </a:r>
            <a:r>
              <a:rPr dirty="0" sz="2600" spc="-9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market </a:t>
            </a:r>
            <a:r>
              <a:rPr dirty="0" sz="2600" spc="-65">
                <a:latin typeface="Verdana"/>
                <a:cs typeface="Verdana"/>
              </a:rPr>
              <a:t>serve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needs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companies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 spc="85">
                <a:latin typeface="Verdana"/>
                <a:cs typeface="Verdana"/>
              </a:rPr>
              <a:t>who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 spc="50">
                <a:latin typeface="Verdana"/>
                <a:cs typeface="Verdana"/>
              </a:rPr>
              <a:t>want</a:t>
            </a:r>
            <a:r>
              <a:rPr dirty="0" sz="2600" spc="-13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50">
                <a:latin typeface="Verdana"/>
                <a:cs typeface="Verdana"/>
              </a:rPr>
              <a:t>include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these </a:t>
            </a:r>
            <a:r>
              <a:rPr dirty="0" sz="2600">
                <a:latin typeface="Verdana"/>
                <a:cs typeface="Verdana"/>
              </a:rPr>
              <a:t>delicious</a:t>
            </a:r>
            <a:r>
              <a:rPr dirty="0" sz="2600" spc="-6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delicacies</a:t>
            </a:r>
            <a:r>
              <a:rPr dirty="0" sz="2600" spc="-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their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products,</a:t>
            </a:r>
            <a:r>
              <a:rPr dirty="0" sz="2600" spc="-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expanding</a:t>
            </a:r>
            <a:r>
              <a:rPr dirty="0" sz="2600" spc="-4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3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market's clientele.</a:t>
            </a:r>
            <a:endParaRPr sz="2600">
              <a:latin typeface="Verdana"/>
              <a:cs typeface="Verdana"/>
            </a:endParaRPr>
          </a:p>
          <a:p>
            <a:pPr marL="292735" marR="508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20">
                <a:latin typeface="Verdana"/>
                <a:cs typeface="Verdana"/>
              </a:rPr>
              <a:t>Raspberry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macarons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are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a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popular</a:t>
            </a:r>
            <a:r>
              <a:rPr dirty="0" sz="2600" spc="-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option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for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people</a:t>
            </a:r>
            <a:r>
              <a:rPr dirty="0" sz="2600" spc="-114">
                <a:latin typeface="Verdana"/>
                <a:cs typeface="Verdana"/>
              </a:rPr>
              <a:t> </a:t>
            </a:r>
            <a:r>
              <a:rPr dirty="0" sz="2600" spc="85">
                <a:latin typeface="Verdana"/>
                <a:cs typeface="Verdana"/>
              </a:rPr>
              <a:t>who</a:t>
            </a:r>
            <a:r>
              <a:rPr dirty="0" sz="2600" spc="-10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like </a:t>
            </a:r>
            <a:r>
              <a:rPr dirty="0" sz="2600">
                <a:latin typeface="Verdana"/>
                <a:cs typeface="Verdana"/>
              </a:rPr>
              <a:t>their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macarons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have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a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harmony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tart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55">
                <a:latin typeface="Verdana"/>
                <a:cs typeface="Verdana"/>
              </a:rPr>
              <a:t>and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sweet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flavors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since </a:t>
            </a:r>
            <a:r>
              <a:rPr dirty="0" sz="2600">
                <a:latin typeface="Verdana"/>
                <a:cs typeface="Verdana"/>
              </a:rPr>
              <a:t>they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30">
                <a:latin typeface="Verdana"/>
                <a:cs typeface="Verdana"/>
              </a:rPr>
              <a:t>offer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a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30">
                <a:latin typeface="Verdana"/>
                <a:cs typeface="Verdana"/>
              </a:rPr>
              <a:t>fruity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refreshing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twist.</a:t>
            </a:r>
            <a:endParaRPr sz="2600">
              <a:latin typeface="Verdana"/>
              <a:cs typeface="Verdana"/>
            </a:endParaRPr>
          </a:p>
          <a:p>
            <a:pPr marL="292735" marR="68834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25">
                <a:latin typeface="Verdana"/>
                <a:cs typeface="Verdana"/>
              </a:rPr>
              <a:t>Superior</a:t>
            </a:r>
            <a:r>
              <a:rPr dirty="0" sz="2600" spc="-114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ingredients,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handcrafted</a:t>
            </a:r>
            <a:r>
              <a:rPr dirty="0" sz="2600" spc="-80">
                <a:latin typeface="Verdana"/>
                <a:cs typeface="Verdana"/>
              </a:rPr>
              <a:t> </a:t>
            </a:r>
            <a:r>
              <a:rPr dirty="0" sz="2600" spc="-30">
                <a:latin typeface="Verdana"/>
                <a:cs typeface="Verdana"/>
              </a:rPr>
              <a:t>preparation,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9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beautiful </a:t>
            </a:r>
            <a:r>
              <a:rPr dirty="0" sz="2600">
                <a:latin typeface="Verdana"/>
                <a:cs typeface="Verdana"/>
              </a:rPr>
              <a:t>presentation</a:t>
            </a:r>
            <a:r>
              <a:rPr dirty="0" sz="2600" spc="-9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are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frequently</a:t>
            </a:r>
            <a:r>
              <a:rPr dirty="0" sz="2600" spc="-9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what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define</a:t>
            </a:r>
            <a:r>
              <a:rPr dirty="0" sz="2600" spc="-114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these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macarons.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955292"/>
            <a:ext cx="3000755" cy="318820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9476" y="1955292"/>
            <a:ext cx="2944368" cy="294284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99831" y="2394204"/>
            <a:ext cx="4663439" cy="206654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020" y="5358384"/>
            <a:ext cx="6719316" cy="165201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19771" y="5420867"/>
            <a:ext cx="5510783" cy="10835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7735" y="7229856"/>
            <a:ext cx="2755391" cy="275539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67400" y="7411211"/>
            <a:ext cx="5414772" cy="227533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550" b="0">
                <a:latin typeface="Lato"/>
                <a:cs typeface="Lato"/>
              </a:rPr>
              <a:t> </a:t>
            </a:r>
            <a:r>
              <a:rPr dirty="0" u="sng" sz="4100" spc="42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http://tinyurl.com/2dde7wbb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2024-01-09T09:39:53Z</dcterms:created>
  <dcterms:modified xsi:type="dcterms:W3CDTF">2024-01-09T09:39:53Z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2024-01-09T00:00:00Z</vt:filetime>
  </property>
  <property fmtid="{D5CDD505-2E9C-101B-9397-08002B2CF9AE}" pid="5" name="Producer">
    <vt:lpwstr>3-Heights(TM) PDF Security Shell 4.8.25.2 (http://www.pdf-tools.com)</vt:lpwstr>
  </property>
</Properties>
</file>