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jp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63181" y="2103500"/>
            <a:ext cx="6409690" cy="211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163181" y="5896482"/>
            <a:ext cx="5828030" cy="210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" y="1612391"/>
            <a:ext cx="2859024" cy="15956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03420" y="1495044"/>
            <a:ext cx="2923031" cy="206959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00871" y="1804416"/>
            <a:ext cx="3238500" cy="155447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22580" y="1804416"/>
            <a:ext cx="4565904" cy="121310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508" y="3750564"/>
            <a:ext cx="4735068" cy="81686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33059" y="3564635"/>
            <a:ext cx="4687824" cy="118872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75264" y="3564635"/>
            <a:ext cx="2947416" cy="157886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577060" y="3445764"/>
            <a:ext cx="2109215" cy="260299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4087" y="5143500"/>
            <a:ext cx="4285488" cy="154076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832347" y="5053584"/>
            <a:ext cx="2667000" cy="18653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611868" y="5600700"/>
            <a:ext cx="3215639" cy="15666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84907" y="3903619"/>
            <a:ext cx="1483868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2ztec7b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635878" y="9372396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89830" y="3390391"/>
            <a:ext cx="8959215" cy="376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630"/>
              </a:lnSpc>
              <a:spcBef>
                <a:spcPts val="100"/>
              </a:spcBef>
            </a:pPr>
            <a:r>
              <a:rPr dirty="0" sz="6800" spc="-10">
                <a:latin typeface="Verdana"/>
                <a:cs typeface="Verdana"/>
              </a:rPr>
              <a:t>GLOBAL</a:t>
            </a:r>
            <a:endParaRPr sz="6800">
              <a:latin typeface="Verdana"/>
              <a:cs typeface="Verdana"/>
            </a:endParaRPr>
          </a:p>
          <a:p>
            <a:pPr marL="12700" marR="5080">
              <a:lnSpc>
                <a:spcPct val="87000"/>
              </a:lnSpc>
              <a:spcBef>
                <a:spcPts val="535"/>
              </a:spcBef>
            </a:pPr>
            <a:r>
              <a:rPr dirty="0" sz="6800" spc="-235">
                <a:latin typeface="Verdana"/>
                <a:cs typeface="Verdana"/>
              </a:rPr>
              <a:t>KITCHEN</a:t>
            </a:r>
            <a:r>
              <a:rPr dirty="0" sz="6800" spc="-670">
                <a:latin typeface="Verdana"/>
                <a:cs typeface="Verdana"/>
              </a:rPr>
              <a:t> </a:t>
            </a:r>
            <a:r>
              <a:rPr dirty="0" sz="6800" spc="-175">
                <a:latin typeface="Verdana"/>
                <a:cs typeface="Verdana"/>
              </a:rPr>
              <a:t>COOKWARE </a:t>
            </a:r>
            <a:r>
              <a:rPr dirty="0" sz="6800" spc="-155">
                <a:latin typeface="Verdana"/>
                <a:cs typeface="Verdana"/>
              </a:rPr>
              <a:t>MARKET</a:t>
            </a:r>
            <a:r>
              <a:rPr dirty="0" sz="6800" spc="-695">
                <a:latin typeface="Verdana"/>
                <a:cs typeface="Verdana"/>
              </a:rPr>
              <a:t> </a:t>
            </a:r>
            <a:r>
              <a:rPr dirty="0" sz="6800" spc="-10">
                <a:latin typeface="Verdana"/>
                <a:cs typeface="Verdana"/>
              </a:rPr>
              <a:t>REPORT </a:t>
            </a:r>
            <a:r>
              <a:rPr dirty="0" sz="6800" spc="-280">
                <a:latin typeface="Verdana"/>
                <a:cs typeface="Verdana"/>
              </a:rPr>
              <a:t>2024</a:t>
            </a:r>
            <a:endParaRPr sz="6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33016" y="2129027"/>
            <a:ext cx="14222094" cy="6452870"/>
          </a:xfrm>
          <a:custGeom>
            <a:avLst/>
            <a:gdLst/>
            <a:ahLst/>
            <a:cxnLst/>
            <a:rect l="l" t="t" r="r" b="b"/>
            <a:pathLst>
              <a:path w="14222094" h="6452870">
                <a:moveTo>
                  <a:pt x="14221967" y="0"/>
                </a:moveTo>
                <a:lnTo>
                  <a:pt x="0" y="0"/>
                </a:lnTo>
                <a:lnTo>
                  <a:pt x="0" y="6452616"/>
                </a:lnTo>
                <a:lnTo>
                  <a:pt x="14221967" y="6452616"/>
                </a:lnTo>
                <a:lnTo>
                  <a:pt x="14221967" y="0"/>
                </a:lnTo>
                <a:close/>
              </a:path>
            </a:pathLst>
          </a:custGeom>
          <a:solidFill>
            <a:srgbClr val="696663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5885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18385" y="3462909"/>
            <a:ext cx="13947140" cy="4826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number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food-related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television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programs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blogs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internet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contribute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boom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this,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buying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own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homes.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Considerable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attributed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variables.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Kitchen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likely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continue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become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conscious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want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prepare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meals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at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home,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30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38955"/>
            <a:ext cx="8613775" cy="2609215"/>
            <a:chOff x="0" y="3838955"/>
            <a:chExt cx="8613775" cy="2609215"/>
          </a:xfrm>
        </p:grpSpPr>
        <p:sp>
          <p:nvSpPr>
            <p:cNvPr id="4" name="object 4" descr=""/>
            <p:cNvSpPr/>
            <p:nvPr/>
          </p:nvSpPr>
          <p:spPr>
            <a:xfrm>
              <a:off x="0" y="3838955"/>
              <a:ext cx="8613775" cy="2609215"/>
            </a:xfrm>
            <a:custGeom>
              <a:avLst/>
              <a:gdLst/>
              <a:ahLst/>
              <a:cxnLst/>
              <a:rect l="l" t="t" r="r" b="b"/>
              <a:pathLst>
                <a:path w="8613775" h="2609215">
                  <a:moveTo>
                    <a:pt x="7713853" y="0"/>
                  </a:moveTo>
                  <a:lnTo>
                    <a:pt x="899794" y="0"/>
                  </a:lnTo>
                  <a:lnTo>
                    <a:pt x="848824" y="1444"/>
                  </a:lnTo>
                  <a:lnTo>
                    <a:pt x="798263" y="5747"/>
                  </a:lnTo>
                  <a:lnTo>
                    <a:pt x="748222" y="12862"/>
                  </a:lnTo>
                  <a:lnTo>
                    <a:pt x="698810" y="22744"/>
                  </a:lnTo>
                  <a:lnTo>
                    <a:pt x="650138" y="35347"/>
                  </a:lnTo>
                  <a:lnTo>
                    <a:pt x="602316" y="50625"/>
                  </a:lnTo>
                  <a:lnTo>
                    <a:pt x="555453" y="68532"/>
                  </a:lnTo>
                  <a:lnTo>
                    <a:pt x="509660" y="89022"/>
                  </a:lnTo>
                  <a:lnTo>
                    <a:pt x="465048" y="112051"/>
                  </a:lnTo>
                  <a:lnTo>
                    <a:pt x="421725" y="137570"/>
                  </a:lnTo>
                  <a:lnTo>
                    <a:pt x="379803" y="165536"/>
                  </a:lnTo>
                  <a:lnTo>
                    <a:pt x="339391" y="195902"/>
                  </a:lnTo>
                  <a:lnTo>
                    <a:pt x="300599" y="228623"/>
                  </a:lnTo>
                  <a:lnTo>
                    <a:pt x="263537" y="263652"/>
                  </a:lnTo>
                  <a:lnTo>
                    <a:pt x="228518" y="300722"/>
                  </a:lnTo>
                  <a:lnTo>
                    <a:pt x="195807" y="339526"/>
                  </a:lnTo>
                  <a:lnTo>
                    <a:pt x="165452" y="379953"/>
                  </a:lnTo>
                  <a:lnTo>
                    <a:pt x="137497" y="421892"/>
                  </a:lnTo>
                  <a:lnTo>
                    <a:pt x="111988" y="465234"/>
                  </a:lnTo>
                  <a:lnTo>
                    <a:pt x="88970" y="509870"/>
                  </a:lnTo>
                  <a:lnTo>
                    <a:pt x="68490" y="555688"/>
                  </a:lnTo>
                  <a:lnTo>
                    <a:pt x="50593" y="602579"/>
                  </a:lnTo>
                  <a:lnTo>
                    <a:pt x="35324" y="650434"/>
                  </a:lnTo>
                  <a:lnTo>
                    <a:pt x="22728" y="699141"/>
                  </a:lnTo>
                  <a:lnTo>
                    <a:pt x="12853" y="748592"/>
                  </a:lnTo>
                  <a:lnTo>
                    <a:pt x="5743" y="798675"/>
                  </a:lnTo>
                  <a:lnTo>
                    <a:pt x="1443" y="849282"/>
                  </a:lnTo>
                  <a:lnTo>
                    <a:pt x="0" y="900303"/>
                  </a:lnTo>
                  <a:lnTo>
                    <a:pt x="0" y="1708785"/>
                  </a:lnTo>
                  <a:lnTo>
                    <a:pt x="1443" y="1759779"/>
                  </a:lnTo>
                  <a:lnTo>
                    <a:pt x="5743" y="1810365"/>
                  </a:lnTo>
                  <a:lnTo>
                    <a:pt x="12853" y="1860431"/>
                  </a:lnTo>
                  <a:lnTo>
                    <a:pt x="22728" y="1909868"/>
                  </a:lnTo>
                  <a:lnTo>
                    <a:pt x="35324" y="1958566"/>
                  </a:lnTo>
                  <a:lnTo>
                    <a:pt x="50593" y="2006414"/>
                  </a:lnTo>
                  <a:lnTo>
                    <a:pt x="68490" y="2053304"/>
                  </a:lnTo>
                  <a:lnTo>
                    <a:pt x="88970" y="2099124"/>
                  </a:lnTo>
                  <a:lnTo>
                    <a:pt x="111988" y="2143765"/>
                  </a:lnTo>
                  <a:lnTo>
                    <a:pt x="137497" y="2187117"/>
                  </a:lnTo>
                  <a:lnTo>
                    <a:pt x="165452" y="2229070"/>
                  </a:lnTo>
                  <a:lnTo>
                    <a:pt x="195807" y="2269514"/>
                  </a:lnTo>
                  <a:lnTo>
                    <a:pt x="228518" y="2308339"/>
                  </a:lnTo>
                  <a:lnTo>
                    <a:pt x="263537" y="2345436"/>
                  </a:lnTo>
                  <a:lnTo>
                    <a:pt x="300599" y="2380464"/>
                  </a:lnTo>
                  <a:lnTo>
                    <a:pt x="339391" y="2413185"/>
                  </a:lnTo>
                  <a:lnTo>
                    <a:pt x="379803" y="2443551"/>
                  </a:lnTo>
                  <a:lnTo>
                    <a:pt x="421725" y="2471517"/>
                  </a:lnTo>
                  <a:lnTo>
                    <a:pt x="465048" y="2497036"/>
                  </a:lnTo>
                  <a:lnTo>
                    <a:pt x="509660" y="2520065"/>
                  </a:lnTo>
                  <a:lnTo>
                    <a:pt x="555453" y="2540555"/>
                  </a:lnTo>
                  <a:lnTo>
                    <a:pt x="602316" y="2558462"/>
                  </a:lnTo>
                  <a:lnTo>
                    <a:pt x="650138" y="2573740"/>
                  </a:lnTo>
                  <a:lnTo>
                    <a:pt x="698810" y="2586343"/>
                  </a:lnTo>
                  <a:lnTo>
                    <a:pt x="748222" y="2596225"/>
                  </a:lnTo>
                  <a:lnTo>
                    <a:pt x="798263" y="2603340"/>
                  </a:lnTo>
                  <a:lnTo>
                    <a:pt x="848824" y="2607643"/>
                  </a:lnTo>
                  <a:lnTo>
                    <a:pt x="899794" y="2609088"/>
                  </a:lnTo>
                  <a:lnTo>
                    <a:pt x="7713853" y="2609088"/>
                  </a:lnTo>
                  <a:lnTo>
                    <a:pt x="7764820" y="2607643"/>
                  </a:lnTo>
                  <a:lnTo>
                    <a:pt x="7815378" y="2603340"/>
                  </a:lnTo>
                  <a:lnTo>
                    <a:pt x="7865417" y="2596225"/>
                  </a:lnTo>
                  <a:lnTo>
                    <a:pt x="7914827" y="2586343"/>
                  </a:lnTo>
                  <a:lnTo>
                    <a:pt x="7963498" y="2573740"/>
                  </a:lnTo>
                  <a:lnTo>
                    <a:pt x="8011319" y="2558462"/>
                  </a:lnTo>
                  <a:lnTo>
                    <a:pt x="8058181" y="2540555"/>
                  </a:lnTo>
                  <a:lnTo>
                    <a:pt x="8103974" y="2520065"/>
                  </a:lnTo>
                  <a:lnTo>
                    <a:pt x="8148588" y="2497036"/>
                  </a:lnTo>
                  <a:lnTo>
                    <a:pt x="8191913" y="2471517"/>
                  </a:lnTo>
                  <a:lnTo>
                    <a:pt x="8233839" y="2443551"/>
                  </a:lnTo>
                  <a:lnTo>
                    <a:pt x="8274256" y="2413185"/>
                  </a:lnTo>
                  <a:lnTo>
                    <a:pt x="8313054" y="2380464"/>
                  </a:lnTo>
                  <a:lnTo>
                    <a:pt x="8350123" y="2345436"/>
                  </a:lnTo>
                  <a:lnTo>
                    <a:pt x="8385149" y="2308339"/>
                  </a:lnTo>
                  <a:lnTo>
                    <a:pt x="8417865" y="2269514"/>
                  </a:lnTo>
                  <a:lnTo>
                    <a:pt x="8448223" y="2229070"/>
                  </a:lnTo>
                  <a:lnTo>
                    <a:pt x="8476178" y="2187117"/>
                  </a:lnTo>
                  <a:lnTo>
                    <a:pt x="8501686" y="2143765"/>
                  </a:lnTo>
                  <a:lnTo>
                    <a:pt x="8524702" y="2099124"/>
                  </a:lnTo>
                  <a:lnTo>
                    <a:pt x="8545179" y="2053304"/>
                  </a:lnTo>
                  <a:lnTo>
                    <a:pt x="8563072" y="2006414"/>
                  </a:lnTo>
                  <a:lnTo>
                    <a:pt x="8578337" y="1958566"/>
                  </a:lnTo>
                  <a:lnTo>
                    <a:pt x="8590928" y="1909868"/>
                  </a:lnTo>
                  <a:lnTo>
                    <a:pt x="8600800" y="1860431"/>
                  </a:lnTo>
                  <a:lnTo>
                    <a:pt x="8607907" y="1810365"/>
                  </a:lnTo>
                  <a:lnTo>
                    <a:pt x="8612205" y="1759779"/>
                  </a:lnTo>
                  <a:lnTo>
                    <a:pt x="8613648" y="1708785"/>
                  </a:lnTo>
                  <a:lnTo>
                    <a:pt x="8613648" y="900303"/>
                  </a:lnTo>
                  <a:lnTo>
                    <a:pt x="8612205" y="849282"/>
                  </a:lnTo>
                  <a:lnTo>
                    <a:pt x="8607907" y="798675"/>
                  </a:lnTo>
                  <a:lnTo>
                    <a:pt x="8600800" y="748592"/>
                  </a:lnTo>
                  <a:lnTo>
                    <a:pt x="8590928" y="699141"/>
                  </a:lnTo>
                  <a:lnTo>
                    <a:pt x="8578337" y="650434"/>
                  </a:lnTo>
                  <a:lnTo>
                    <a:pt x="8563072" y="602579"/>
                  </a:lnTo>
                  <a:lnTo>
                    <a:pt x="8545179" y="555688"/>
                  </a:lnTo>
                  <a:lnTo>
                    <a:pt x="8524702" y="509870"/>
                  </a:lnTo>
                  <a:lnTo>
                    <a:pt x="8501686" y="465234"/>
                  </a:lnTo>
                  <a:lnTo>
                    <a:pt x="8476178" y="421892"/>
                  </a:lnTo>
                  <a:lnTo>
                    <a:pt x="8448223" y="379953"/>
                  </a:lnTo>
                  <a:lnTo>
                    <a:pt x="8417865" y="339526"/>
                  </a:lnTo>
                  <a:lnTo>
                    <a:pt x="8385149" y="300722"/>
                  </a:lnTo>
                  <a:lnTo>
                    <a:pt x="8350123" y="263652"/>
                  </a:lnTo>
                  <a:lnTo>
                    <a:pt x="8313054" y="228623"/>
                  </a:lnTo>
                  <a:lnTo>
                    <a:pt x="8274256" y="195902"/>
                  </a:lnTo>
                  <a:lnTo>
                    <a:pt x="8233839" y="165536"/>
                  </a:lnTo>
                  <a:lnTo>
                    <a:pt x="8191913" y="137570"/>
                  </a:lnTo>
                  <a:lnTo>
                    <a:pt x="8148588" y="112051"/>
                  </a:lnTo>
                  <a:lnTo>
                    <a:pt x="8103974" y="89022"/>
                  </a:lnTo>
                  <a:lnTo>
                    <a:pt x="8058181" y="68532"/>
                  </a:lnTo>
                  <a:lnTo>
                    <a:pt x="8011319" y="50625"/>
                  </a:lnTo>
                  <a:lnTo>
                    <a:pt x="7963498" y="35347"/>
                  </a:lnTo>
                  <a:lnTo>
                    <a:pt x="7914827" y="22744"/>
                  </a:lnTo>
                  <a:lnTo>
                    <a:pt x="7865417" y="12862"/>
                  </a:lnTo>
                  <a:lnTo>
                    <a:pt x="7815378" y="5747"/>
                  </a:lnTo>
                  <a:lnTo>
                    <a:pt x="7764820" y="1444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4160519"/>
              <a:ext cx="2103120" cy="21000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800" y="4075175"/>
              <a:ext cx="2074545" cy="2074545"/>
            </a:xfrm>
            <a:custGeom>
              <a:avLst/>
              <a:gdLst/>
              <a:ahLst/>
              <a:cxnLst/>
              <a:rect l="l" t="t" r="r" b="b"/>
              <a:pathLst>
                <a:path w="2074545" h="2074545">
                  <a:moveTo>
                    <a:pt x="1037082" y="0"/>
                  </a:moveTo>
                  <a:lnTo>
                    <a:pt x="988261" y="1128"/>
                  </a:lnTo>
                  <a:lnTo>
                    <a:pt x="940021" y="4481"/>
                  </a:lnTo>
                  <a:lnTo>
                    <a:pt x="892412" y="10009"/>
                  </a:lnTo>
                  <a:lnTo>
                    <a:pt x="845484" y="17662"/>
                  </a:lnTo>
                  <a:lnTo>
                    <a:pt x="799286" y="27389"/>
                  </a:lnTo>
                  <a:lnTo>
                    <a:pt x="753869" y="39142"/>
                  </a:lnTo>
                  <a:lnTo>
                    <a:pt x="709281" y="52870"/>
                  </a:lnTo>
                  <a:lnTo>
                    <a:pt x="665574" y="68524"/>
                  </a:lnTo>
                  <a:lnTo>
                    <a:pt x="622795" y="86053"/>
                  </a:lnTo>
                  <a:lnTo>
                    <a:pt x="580997" y="105409"/>
                  </a:lnTo>
                  <a:lnTo>
                    <a:pt x="540227" y="126540"/>
                  </a:lnTo>
                  <a:lnTo>
                    <a:pt x="500537" y="149398"/>
                  </a:lnTo>
                  <a:lnTo>
                    <a:pt x="461975" y="173933"/>
                  </a:lnTo>
                  <a:lnTo>
                    <a:pt x="424592" y="200095"/>
                  </a:lnTo>
                  <a:lnTo>
                    <a:pt x="388437" y="227833"/>
                  </a:lnTo>
                  <a:lnTo>
                    <a:pt x="353561" y="257099"/>
                  </a:lnTo>
                  <a:lnTo>
                    <a:pt x="320012" y="287842"/>
                  </a:lnTo>
                  <a:lnTo>
                    <a:pt x="287842" y="320012"/>
                  </a:lnTo>
                  <a:lnTo>
                    <a:pt x="257099" y="353561"/>
                  </a:lnTo>
                  <a:lnTo>
                    <a:pt x="227833" y="388437"/>
                  </a:lnTo>
                  <a:lnTo>
                    <a:pt x="200095" y="424592"/>
                  </a:lnTo>
                  <a:lnTo>
                    <a:pt x="173933" y="461975"/>
                  </a:lnTo>
                  <a:lnTo>
                    <a:pt x="149398" y="500537"/>
                  </a:lnTo>
                  <a:lnTo>
                    <a:pt x="126540" y="540227"/>
                  </a:lnTo>
                  <a:lnTo>
                    <a:pt x="105409" y="580997"/>
                  </a:lnTo>
                  <a:lnTo>
                    <a:pt x="86053" y="622795"/>
                  </a:lnTo>
                  <a:lnTo>
                    <a:pt x="68524" y="665574"/>
                  </a:lnTo>
                  <a:lnTo>
                    <a:pt x="52870" y="709281"/>
                  </a:lnTo>
                  <a:lnTo>
                    <a:pt x="39142" y="753869"/>
                  </a:lnTo>
                  <a:lnTo>
                    <a:pt x="27389" y="799286"/>
                  </a:lnTo>
                  <a:lnTo>
                    <a:pt x="17662" y="845484"/>
                  </a:lnTo>
                  <a:lnTo>
                    <a:pt x="10009" y="892412"/>
                  </a:lnTo>
                  <a:lnTo>
                    <a:pt x="4481" y="940021"/>
                  </a:lnTo>
                  <a:lnTo>
                    <a:pt x="1128" y="988261"/>
                  </a:lnTo>
                  <a:lnTo>
                    <a:pt x="0" y="1037082"/>
                  </a:lnTo>
                  <a:lnTo>
                    <a:pt x="1128" y="1085902"/>
                  </a:lnTo>
                  <a:lnTo>
                    <a:pt x="4481" y="1134142"/>
                  </a:lnTo>
                  <a:lnTo>
                    <a:pt x="10009" y="1181751"/>
                  </a:lnTo>
                  <a:lnTo>
                    <a:pt x="17662" y="1228679"/>
                  </a:lnTo>
                  <a:lnTo>
                    <a:pt x="27389" y="1274877"/>
                  </a:lnTo>
                  <a:lnTo>
                    <a:pt x="39142" y="1320294"/>
                  </a:lnTo>
                  <a:lnTo>
                    <a:pt x="52870" y="1364882"/>
                  </a:lnTo>
                  <a:lnTo>
                    <a:pt x="68524" y="1408589"/>
                  </a:lnTo>
                  <a:lnTo>
                    <a:pt x="86053" y="1451368"/>
                  </a:lnTo>
                  <a:lnTo>
                    <a:pt x="105409" y="1493166"/>
                  </a:lnTo>
                  <a:lnTo>
                    <a:pt x="126540" y="1533936"/>
                  </a:lnTo>
                  <a:lnTo>
                    <a:pt x="149398" y="1573626"/>
                  </a:lnTo>
                  <a:lnTo>
                    <a:pt x="173933" y="1612188"/>
                  </a:lnTo>
                  <a:lnTo>
                    <a:pt x="200095" y="1649571"/>
                  </a:lnTo>
                  <a:lnTo>
                    <a:pt x="227833" y="1685726"/>
                  </a:lnTo>
                  <a:lnTo>
                    <a:pt x="257099" y="1720602"/>
                  </a:lnTo>
                  <a:lnTo>
                    <a:pt x="287842" y="1754151"/>
                  </a:lnTo>
                  <a:lnTo>
                    <a:pt x="320012" y="1786321"/>
                  </a:lnTo>
                  <a:lnTo>
                    <a:pt x="353561" y="1817064"/>
                  </a:lnTo>
                  <a:lnTo>
                    <a:pt x="388437" y="1846330"/>
                  </a:lnTo>
                  <a:lnTo>
                    <a:pt x="424592" y="1874068"/>
                  </a:lnTo>
                  <a:lnTo>
                    <a:pt x="461975" y="1900230"/>
                  </a:lnTo>
                  <a:lnTo>
                    <a:pt x="500537" y="1924765"/>
                  </a:lnTo>
                  <a:lnTo>
                    <a:pt x="540227" y="1947623"/>
                  </a:lnTo>
                  <a:lnTo>
                    <a:pt x="580997" y="1968754"/>
                  </a:lnTo>
                  <a:lnTo>
                    <a:pt x="622795" y="1988110"/>
                  </a:lnTo>
                  <a:lnTo>
                    <a:pt x="665574" y="2005639"/>
                  </a:lnTo>
                  <a:lnTo>
                    <a:pt x="709281" y="2021293"/>
                  </a:lnTo>
                  <a:lnTo>
                    <a:pt x="753869" y="2035021"/>
                  </a:lnTo>
                  <a:lnTo>
                    <a:pt x="799286" y="2046774"/>
                  </a:lnTo>
                  <a:lnTo>
                    <a:pt x="845484" y="2056501"/>
                  </a:lnTo>
                  <a:lnTo>
                    <a:pt x="892412" y="2064154"/>
                  </a:lnTo>
                  <a:lnTo>
                    <a:pt x="940021" y="2069682"/>
                  </a:lnTo>
                  <a:lnTo>
                    <a:pt x="988261" y="2073035"/>
                  </a:lnTo>
                  <a:lnTo>
                    <a:pt x="1037082" y="2074164"/>
                  </a:lnTo>
                  <a:lnTo>
                    <a:pt x="1085902" y="2073035"/>
                  </a:lnTo>
                  <a:lnTo>
                    <a:pt x="1134142" y="2069682"/>
                  </a:lnTo>
                  <a:lnTo>
                    <a:pt x="1181751" y="2064154"/>
                  </a:lnTo>
                  <a:lnTo>
                    <a:pt x="1228679" y="2056501"/>
                  </a:lnTo>
                  <a:lnTo>
                    <a:pt x="1274877" y="2046774"/>
                  </a:lnTo>
                  <a:lnTo>
                    <a:pt x="1320294" y="2035021"/>
                  </a:lnTo>
                  <a:lnTo>
                    <a:pt x="1364882" y="2021293"/>
                  </a:lnTo>
                  <a:lnTo>
                    <a:pt x="1408589" y="2005639"/>
                  </a:lnTo>
                  <a:lnTo>
                    <a:pt x="1451368" y="1988110"/>
                  </a:lnTo>
                  <a:lnTo>
                    <a:pt x="1493166" y="1968754"/>
                  </a:lnTo>
                  <a:lnTo>
                    <a:pt x="1533936" y="1947623"/>
                  </a:lnTo>
                  <a:lnTo>
                    <a:pt x="1573626" y="1924765"/>
                  </a:lnTo>
                  <a:lnTo>
                    <a:pt x="1612188" y="1900230"/>
                  </a:lnTo>
                  <a:lnTo>
                    <a:pt x="1649571" y="1874068"/>
                  </a:lnTo>
                  <a:lnTo>
                    <a:pt x="1685726" y="1846330"/>
                  </a:lnTo>
                  <a:lnTo>
                    <a:pt x="1720602" y="1817064"/>
                  </a:lnTo>
                  <a:lnTo>
                    <a:pt x="1754151" y="1786321"/>
                  </a:lnTo>
                  <a:lnTo>
                    <a:pt x="1786321" y="1754151"/>
                  </a:lnTo>
                  <a:lnTo>
                    <a:pt x="1817064" y="1720602"/>
                  </a:lnTo>
                  <a:lnTo>
                    <a:pt x="1846330" y="1685726"/>
                  </a:lnTo>
                  <a:lnTo>
                    <a:pt x="1874068" y="1649571"/>
                  </a:lnTo>
                  <a:lnTo>
                    <a:pt x="1900230" y="1612188"/>
                  </a:lnTo>
                  <a:lnTo>
                    <a:pt x="1924765" y="1573626"/>
                  </a:lnTo>
                  <a:lnTo>
                    <a:pt x="1947623" y="1533936"/>
                  </a:lnTo>
                  <a:lnTo>
                    <a:pt x="1968754" y="1493166"/>
                  </a:lnTo>
                  <a:lnTo>
                    <a:pt x="1988110" y="1451368"/>
                  </a:lnTo>
                  <a:lnTo>
                    <a:pt x="2005639" y="1408589"/>
                  </a:lnTo>
                  <a:lnTo>
                    <a:pt x="2021293" y="1364882"/>
                  </a:lnTo>
                  <a:lnTo>
                    <a:pt x="2035021" y="1320294"/>
                  </a:lnTo>
                  <a:lnTo>
                    <a:pt x="2046774" y="1274877"/>
                  </a:lnTo>
                  <a:lnTo>
                    <a:pt x="2056501" y="1228679"/>
                  </a:lnTo>
                  <a:lnTo>
                    <a:pt x="2064154" y="1181751"/>
                  </a:lnTo>
                  <a:lnTo>
                    <a:pt x="2069682" y="1134142"/>
                  </a:lnTo>
                  <a:lnTo>
                    <a:pt x="2073035" y="1085902"/>
                  </a:lnTo>
                  <a:lnTo>
                    <a:pt x="2074164" y="1037082"/>
                  </a:lnTo>
                  <a:lnTo>
                    <a:pt x="2073035" y="988261"/>
                  </a:lnTo>
                  <a:lnTo>
                    <a:pt x="2069682" y="940021"/>
                  </a:lnTo>
                  <a:lnTo>
                    <a:pt x="2064154" y="892412"/>
                  </a:lnTo>
                  <a:lnTo>
                    <a:pt x="2056501" y="845484"/>
                  </a:lnTo>
                  <a:lnTo>
                    <a:pt x="2046774" y="799286"/>
                  </a:lnTo>
                  <a:lnTo>
                    <a:pt x="2035021" y="753869"/>
                  </a:lnTo>
                  <a:lnTo>
                    <a:pt x="2021293" y="709281"/>
                  </a:lnTo>
                  <a:lnTo>
                    <a:pt x="2005639" y="665574"/>
                  </a:lnTo>
                  <a:lnTo>
                    <a:pt x="1988110" y="622795"/>
                  </a:lnTo>
                  <a:lnTo>
                    <a:pt x="1968754" y="580997"/>
                  </a:lnTo>
                  <a:lnTo>
                    <a:pt x="1947623" y="540227"/>
                  </a:lnTo>
                  <a:lnTo>
                    <a:pt x="1924765" y="500537"/>
                  </a:lnTo>
                  <a:lnTo>
                    <a:pt x="1900230" y="461975"/>
                  </a:lnTo>
                  <a:lnTo>
                    <a:pt x="1874068" y="424592"/>
                  </a:lnTo>
                  <a:lnTo>
                    <a:pt x="1846330" y="388437"/>
                  </a:lnTo>
                  <a:lnTo>
                    <a:pt x="1817064" y="353561"/>
                  </a:lnTo>
                  <a:lnTo>
                    <a:pt x="1786321" y="320012"/>
                  </a:lnTo>
                  <a:lnTo>
                    <a:pt x="1754151" y="287842"/>
                  </a:lnTo>
                  <a:lnTo>
                    <a:pt x="1720602" y="257099"/>
                  </a:lnTo>
                  <a:lnTo>
                    <a:pt x="1685726" y="227833"/>
                  </a:lnTo>
                  <a:lnTo>
                    <a:pt x="1649571" y="200095"/>
                  </a:lnTo>
                  <a:lnTo>
                    <a:pt x="1612188" y="173933"/>
                  </a:lnTo>
                  <a:lnTo>
                    <a:pt x="1573626" y="149398"/>
                  </a:lnTo>
                  <a:lnTo>
                    <a:pt x="1533936" y="126540"/>
                  </a:lnTo>
                  <a:lnTo>
                    <a:pt x="1493166" y="105409"/>
                  </a:lnTo>
                  <a:lnTo>
                    <a:pt x="1451368" y="86053"/>
                  </a:lnTo>
                  <a:lnTo>
                    <a:pt x="1408589" y="68524"/>
                  </a:lnTo>
                  <a:lnTo>
                    <a:pt x="1364882" y="52870"/>
                  </a:lnTo>
                  <a:lnTo>
                    <a:pt x="1320294" y="39142"/>
                  </a:lnTo>
                  <a:lnTo>
                    <a:pt x="1274877" y="27389"/>
                  </a:lnTo>
                  <a:lnTo>
                    <a:pt x="1228679" y="17662"/>
                  </a:lnTo>
                  <a:lnTo>
                    <a:pt x="1181751" y="10009"/>
                  </a:lnTo>
                  <a:lnTo>
                    <a:pt x="1134142" y="4481"/>
                  </a:lnTo>
                  <a:lnTo>
                    <a:pt x="1085902" y="1128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69060"/>
          </a:xfrm>
          <a:custGeom>
            <a:avLst/>
            <a:gdLst/>
            <a:ahLst/>
            <a:cxnLst/>
            <a:rect l="l" t="t" r="r" b="b"/>
            <a:pathLst>
              <a:path w="18288000" h="1369060">
                <a:moveTo>
                  <a:pt x="18288000" y="0"/>
                </a:moveTo>
                <a:lnTo>
                  <a:pt x="0" y="0"/>
                </a:lnTo>
                <a:lnTo>
                  <a:pt x="0" y="1368552"/>
                </a:lnTo>
                <a:lnTo>
                  <a:pt x="18288000" y="136855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27075" y="4317619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65047" y="4774819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894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3275" y="5232019"/>
            <a:ext cx="127889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140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89246" y="4078680"/>
            <a:ext cx="1766570" cy="1727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8890">
              <a:lnSpc>
                <a:spcPct val="117500"/>
              </a:lnSpc>
              <a:spcBef>
                <a:spcPts val="90"/>
              </a:spcBef>
            </a:pPr>
            <a:r>
              <a:rPr dirty="0" sz="4750" spc="-3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50" spc="-10">
                <a:solidFill>
                  <a:srgbClr val="FFFFFF"/>
                </a:solidFill>
                <a:latin typeface="Arial"/>
                <a:cs typeface="Arial"/>
              </a:rPr>
              <a:t>6.80%</a:t>
            </a:r>
            <a:endParaRPr sz="47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3125723"/>
            <a:ext cx="8874760" cy="2787650"/>
            <a:chOff x="0" y="3125723"/>
            <a:chExt cx="8874760" cy="2787650"/>
          </a:xfrm>
        </p:grpSpPr>
        <p:sp>
          <p:nvSpPr>
            <p:cNvPr id="5" name="object 5" descr=""/>
            <p:cNvSpPr/>
            <p:nvPr/>
          </p:nvSpPr>
          <p:spPr>
            <a:xfrm>
              <a:off x="2284476" y="3125723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4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6"/>
                  </a:lnTo>
                  <a:lnTo>
                    <a:pt x="6490334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4"/>
                  </a:lnTo>
                  <a:lnTo>
                    <a:pt x="6589776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4" y="0"/>
                  </a:lnTo>
                  <a:close/>
                </a:path>
              </a:pathLst>
            </a:custGeom>
            <a:solidFill>
              <a:srgbClr val="B47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4120895"/>
              <a:ext cx="3505200" cy="822960"/>
            </a:xfrm>
            <a:custGeom>
              <a:avLst/>
              <a:gdLst/>
              <a:ahLst/>
              <a:cxnLst/>
              <a:rect l="l" t="t" r="r" b="b"/>
              <a:pathLst>
                <a:path w="3505200" h="822960">
                  <a:moveTo>
                    <a:pt x="3210179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3505200" y="822959"/>
                  </a:lnTo>
                  <a:lnTo>
                    <a:pt x="321017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6147815"/>
            <a:ext cx="8874760" cy="2788920"/>
            <a:chOff x="0" y="6147815"/>
            <a:chExt cx="8874760" cy="2788920"/>
          </a:xfrm>
        </p:grpSpPr>
        <p:sp>
          <p:nvSpPr>
            <p:cNvPr id="8" name="object 8" descr=""/>
            <p:cNvSpPr/>
            <p:nvPr/>
          </p:nvSpPr>
          <p:spPr>
            <a:xfrm>
              <a:off x="2284476" y="6147815"/>
              <a:ext cx="6590030" cy="2788920"/>
            </a:xfrm>
            <a:custGeom>
              <a:avLst/>
              <a:gdLst/>
              <a:ahLst/>
              <a:cxnLst/>
              <a:rect l="l" t="t" r="r" b="b"/>
              <a:pathLst>
                <a:path w="6590030" h="2788920">
                  <a:moveTo>
                    <a:pt x="6490334" y="0"/>
                  </a:moveTo>
                  <a:lnTo>
                    <a:pt x="99441" y="0"/>
                  </a:lnTo>
                  <a:lnTo>
                    <a:pt x="60811" y="7842"/>
                  </a:lnTo>
                  <a:lnTo>
                    <a:pt x="29194" y="29210"/>
                  </a:lnTo>
                  <a:lnTo>
                    <a:pt x="7840" y="60864"/>
                  </a:lnTo>
                  <a:lnTo>
                    <a:pt x="0" y="99568"/>
                  </a:lnTo>
                  <a:lnTo>
                    <a:pt x="0" y="2689352"/>
                  </a:lnTo>
                  <a:lnTo>
                    <a:pt x="7840" y="2728055"/>
                  </a:lnTo>
                  <a:lnTo>
                    <a:pt x="29194" y="2759710"/>
                  </a:lnTo>
                  <a:lnTo>
                    <a:pt x="60811" y="2781077"/>
                  </a:lnTo>
                  <a:lnTo>
                    <a:pt x="99441" y="2788920"/>
                  </a:lnTo>
                  <a:lnTo>
                    <a:pt x="6490334" y="2788920"/>
                  </a:lnTo>
                  <a:lnTo>
                    <a:pt x="6528964" y="2781077"/>
                  </a:lnTo>
                  <a:lnTo>
                    <a:pt x="6560581" y="2759710"/>
                  </a:lnTo>
                  <a:lnTo>
                    <a:pt x="6581935" y="2728055"/>
                  </a:lnTo>
                  <a:lnTo>
                    <a:pt x="6589776" y="2689352"/>
                  </a:lnTo>
                  <a:lnTo>
                    <a:pt x="6589776" y="99568"/>
                  </a:lnTo>
                  <a:lnTo>
                    <a:pt x="6581935" y="60864"/>
                  </a:lnTo>
                  <a:lnTo>
                    <a:pt x="6560581" y="29210"/>
                  </a:lnTo>
                  <a:lnTo>
                    <a:pt x="6528964" y="7842"/>
                  </a:lnTo>
                  <a:lnTo>
                    <a:pt x="6490334" y="0"/>
                  </a:lnTo>
                  <a:close/>
                </a:path>
              </a:pathLst>
            </a:custGeom>
            <a:solidFill>
              <a:srgbClr val="7E42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7066787"/>
              <a:ext cx="3505200" cy="822960"/>
            </a:xfrm>
            <a:custGeom>
              <a:avLst/>
              <a:gdLst/>
              <a:ahLst/>
              <a:cxnLst/>
              <a:rect l="l" t="t" r="r" b="b"/>
              <a:pathLst>
                <a:path w="3505200" h="822959">
                  <a:moveTo>
                    <a:pt x="3210179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3505200" y="822959"/>
                  </a:lnTo>
                  <a:lnTo>
                    <a:pt x="321017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9144000" y="2948939"/>
            <a:ext cx="9054465" cy="2844165"/>
            <a:chOff x="9144000" y="2948939"/>
            <a:chExt cx="9054465" cy="2844165"/>
          </a:xfrm>
        </p:grpSpPr>
        <p:sp>
          <p:nvSpPr>
            <p:cNvPr id="11" name="object 11" descr=""/>
            <p:cNvSpPr/>
            <p:nvPr/>
          </p:nvSpPr>
          <p:spPr>
            <a:xfrm>
              <a:off x="11474195" y="2948939"/>
              <a:ext cx="6724015" cy="2844165"/>
            </a:xfrm>
            <a:custGeom>
              <a:avLst/>
              <a:gdLst/>
              <a:ahLst/>
              <a:cxnLst/>
              <a:rect l="l" t="t" r="r" b="b"/>
              <a:pathLst>
                <a:path w="6724015" h="2844165">
                  <a:moveTo>
                    <a:pt x="6622415" y="0"/>
                  </a:moveTo>
                  <a:lnTo>
                    <a:pt x="101473" y="0"/>
                  </a:lnTo>
                  <a:lnTo>
                    <a:pt x="62043" y="7997"/>
                  </a:lnTo>
                  <a:lnTo>
                    <a:pt x="29781" y="29781"/>
                  </a:lnTo>
                  <a:lnTo>
                    <a:pt x="7997" y="62043"/>
                  </a:lnTo>
                  <a:lnTo>
                    <a:pt x="0" y="101473"/>
                  </a:lnTo>
                  <a:lnTo>
                    <a:pt x="0" y="2742310"/>
                  </a:lnTo>
                  <a:lnTo>
                    <a:pt x="7997" y="2781740"/>
                  </a:lnTo>
                  <a:lnTo>
                    <a:pt x="29781" y="2814002"/>
                  </a:lnTo>
                  <a:lnTo>
                    <a:pt x="62043" y="2835786"/>
                  </a:lnTo>
                  <a:lnTo>
                    <a:pt x="101473" y="2843783"/>
                  </a:lnTo>
                  <a:lnTo>
                    <a:pt x="6622415" y="2843783"/>
                  </a:lnTo>
                  <a:lnTo>
                    <a:pt x="6661844" y="2835786"/>
                  </a:lnTo>
                  <a:lnTo>
                    <a:pt x="6694106" y="2814002"/>
                  </a:lnTo>
                  <a:lnTo>
                    <a:pt x="6715890" y="2781740"/>
                  </a:lnTo>
                  <a:lnTo>
                    <a:pt x="6723888" y="2742310"/>
                  </a:lnTo>
                  <a:lnTo>
                    <a:pt x="6723888" y="101473"/>
                  </a:lnTo>
                  <a:lnTo>
                    <a:pt x="6715890" y="62043"/>
                  </a:lnTo>
                  <a:lnTo>
                    <a:pt x="6694106" y="29781"/>
                  </a:lnTo>
                  <a:lnTo>
                    <a:pt x="6661844" y="7997"/>
                  </a:lnTo>
                  <a:lnTo>
                    <a:pt x="6622415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144000" y="3965447"/>
              <a:ext cx="3576954" cy="838200"/>
            </a:xfrm>
            <a:custGeom>
              <a:avLst/>
              <a:gdLst/>
              <a:ahLst/>
              <a:cxnLst/>
              <a:rect l="l" t="t" r="r" b="b"/>
              <a:pathLst>
                <a:path w="3576954" h="838200">
                  <a:moveTo>
                    <a:pt x="327571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576828" y="838200"/>
                  </a:lnTo>
                  <a:lnTo>
                    <a:pt x="327571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9144000" y="6033515"/>
            <a:ext cx="9054465" cy="2844165"/>
            <a:chOff x="9144000" y="6033515"/>
            <a:chExt cx="9054465" cy="2844165"/>
          </a:xfrm>
        </p:grpSpPr>
        <p:sp>
          <p:nvSpPr>
            <p:cNvPr id="14" name="object 14" descr=""/>
            <p:cNvSpPr/>
            <p:nvPr/>
          </p:nvSpPr>
          <p:spPr>
            <a:xfrm>
              <a:off x="11474195" y="6033515"/>
              <a:ext cx="6724015" cy="2844165"/>
            </a:xfrm>
            <a:custGeom>
              <a:avLst/>
              <a:gdLst/>
              <a:ahLst/>
              <a:cxnLst/>
              <a:rect l="l" t="t" r="r" b="b"/>
              <a:pathLst>
                <a:path w="6724015" h="2844165">
                  <a:moveTo>
                    <a:pt x="6622415" y="0"/>
                  </a:moveTo>
                  <a:lnTo>
                    <a:pt x="101473" y="0"/>
                  </a:lnTo>
                  <a:lnTo>
                    <a:pt x="62043" y="7997"/>
                  </a:lnTo>
                  <a:lnTo>
                    <a:pt x="29781" y="29781"/>
                  </a:lnTo>
                  <a:lnTo>
                    <a:pt x="7997" y="62043"/>
                  </a:lnTo>
                  <a:lnTo>
                    <a:pt x="0" y="101473"/>
                  </a:lnTo>
                  <a:lnTo>
                    <a:pt x="0" y="2742311"/>
                  </a:lnTo>
                  <a:lnTo>
                    <a:pt x="7997" y="2781740"/>
                  </a:lnTo>
                  <a:lnTo>
                    <a:pt x="29781" y="2814002"/>
                  </a:lnTo>
                  <a:lnTo>
                    <a:pt x="62043" y="2835786"/>
                  </a:lnTo>
                  <a:lnTo>
                    <a:pt x="101473" y="2843784"/>
                  </a:lnTo>
                  <a:lnTo>
                    <a:pt x="6622415" y="2843784"/>
                  </a:lnTo>
                  <a:lnTo>
                    <a:pt x="6661844" y="2835786"/>
                  </a:lnTo>
                  <a:lnTo>
                    <a:pt x="6694106" y="2814002"/>
                  </a:lnTo>
                  <a:lnTo>
                    <a:pt x="6715890" y="2781740"/>
                  </a:lnTo>
                  <a:lnTo>
                    <a:pt x="6723888" y="2742311"/>
                  </a:lnTo>
                  <a:lnTo>
                    <a:pt x="6723888" y="101473"/>
                  </a:lnTo>
                  <a:lnTo>
                    <a:pt x="6715890" y="62043"/>
                  </a:lnTo>
                  <a:lnTo>
                    <a:pt x="6694106" y="29781"/>
                  </a:lnTo>
                  <a:lnTo>
                    <a:pt x="6661844" y="7997"/>
                  </a:lnTo>
                  <a:lnTo>
                    <a:pt x="6622415" y="0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144000" y="6970775"/>
              <a:ext cx="3576954" cy="838200"/>
            </a:xfrm>
            <a:custGeom>
              <a:avLst/>
              <a:gdLst/>
              <a:ahLst/>
              <a:cxnLst/>
              <a:rect l="l" t="t" r="r" b="b"/>
              <a:pathLst>
                <a:path w="3576954" h="838200">
                  <a:moveTo>
                    <a:pt x="327571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576828" y="838200"/>
                  </a:lnTo>
                  <a:lnTo>
                    <a:pt x="327571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7" name="object 17" descr=""/>
          <p:cNvSpPr txBox="1"/>
          <p:nvPr/>
        </p:nvSpPr>
        <p:spPr>
          <a:xfrm>
            <a:off x="3777741" y="3076702"/>
            <a:ext cx="3720465" cy="26930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915" indent="-32321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Aluminum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Stainless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Steel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Copper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Cast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Iron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Porcelain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Enamel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071354" y="3904233"/>
            <a:ext cx="1668145" cy="82613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12700" marR="5080" indent="99060">
              <a:lnSpc>
                <a:spcPts val="2890"/>
              </a:lnSpc>
              <a:spcBef>
                <a:spcPts val="630"/>
              </a:spcBef>
            </a:pPr>
            <a:r>
              <a:rPr dirty="0" sz="2850" spc="60">
                <a:solidFill>
                  <a:srgbClr val="43B4BD"/>
                </a:solidFill>
                <a:latin typeface="Verdana"/>
                <a:cs typeface="Verdana"/>
              </a:rPr>
              <a:t>Product </a:t>
            </a: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883533" y="6590359"/>
            <a:ext cx="2467610" cy="16268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Restaurant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39292" y="4291965"/>
            <a:ext cx="2564765" cy="4502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7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3176885" y="2924158"/>
            <a:ext cx="4441190" cy="26924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Pots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Pan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Cooking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Racks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Cooking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Tools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Microwave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Pressure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Cookers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852786" y="6944359"/>
            <a:ext cx="2163445" cy="82613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329565" marR="5080" indent="-317500">
              <a:lnSpc>
                <a:spcPts val="2890"/>
              </a:lnSpc>
              <a:spcBef>
                <a:spcPts val="630"/>
              </a:spcBef>
            </a:pP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3176885" y="6297929"/>
            <a:ext cx="3930015" cy="2159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5080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13943" y="7036434"/>
            <a:ext cx="2078355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234950" marR="5080" indent="-222885">
              <a:lnSpc>
                <a:spcPts val="2810"/>
              </a:lnSpc>
              <a:spcBef>
                <a:spcPts val="635"/>
              </a:spcBef>
            </a:pPr>
            <a:r>
              <a:rPr dirty="0" sz="275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144644" y="9843297"/>
            <a:ext cx="638175" cy="196215"/>
          </a:xfrm>
          <a:custGeom>
            <a:avLst/>
            <a:gdLst/>
            <a:ahLst/>
            <a:cxnLst/>
            <a:rect l="l" t="t" r="r" b="b"/>
            <a:pathLst>
              <a:path w="638175" h="196215">
                <a:moveTo>
                  <a:pt x="105604" y="136"/>
                </a:moveTo>
                <a:lnTo>
                  <a:pt x="87069" y="0"/>
                </a:lnTo>
                <a:lnTo>
                  <a:pt x="63328" y="4615"/>
                </a:lnTo>
                <a:lnTo>
                  <a:pt x="32722" y="6151"/>
                </a:lnTo>
                <a:lnTo>
                  <a:pt x="7522" y="15266"/>
                </a:lnTo>
                <a:lnTo>
                  <a:pt x="0" y="42619"/>
                </a:lnTo>
                <a:lnTo>
                  <a:pt x="27679" y="52410"/>
                </a:lnTo>
                <a:lnTo>
                  <a:pt x="44578" y="71822"/>
                </a:lnTo>
                <a:lnTo>
                  <a:pt x="48542" y="96951"/>
                </a:lnTo>
                <a:lnTo>
                  <a:pt x="37413" y="123897"/>
                </a:lnTo>
                <a:lnTo>
                  <a:pt x="80340" y="111562"/>
                </a:lnTo>
                <a:lnTo>
                  <a:pt x="118419" y="107305"/>
                </a:lnTo>
                <a:lnTo>
                  <a:pt x="156669" y="108487"/>
                </a:lnTo>
                <a:lnTo>
                  <a:pt x="200111" y="112468"/>
                </a:lnTo>
                <a:lnTo>
                  <a:pt x="249272" y="118672"/>
                </a:lnTo>
                <a:lnTo>
                  <a:pt x="284477" y="128238"/>
                </a:lnTo>
                <a:lnTo>
                  <a:pt x="315972" y="144110"/>
                </a:lnTo>
                <a:lnTo>
                  <a:pt x="353999" y="169237"/>
                </a:lnTo>
                <a:lnTo>
                  <a:pt x="396302" y="190120"/>
                </a:lnTo>
                <a:lnTo>
                  <a:pt x="435677" y="195700"/>
                </a:lnTo>
                <a:lnTo>
                  <a:pt x="475716" y="192576"/>
                </a:lnTo>
                <a:lnTo>
                  <a:pt x="520015" y="187348"/>
                </a:lnTo>
                <a:lnTo>
                  <a:pt x="549558" y="188834"/>
                </a:lnTo>
                <a:lnTo>
                  <a:pt x="586939" y="192467"/>
                </a:lnTo>
                <a:lnTo>
                  <a:pt x="620360" y="191599"/>
                </a:lnTo>
                <a:lnTo>
                  <a:pt x="638025" y="179583"/>
                </a:lnTo>
                <a:lnTo>
                  <a:pt x="628136" y="149771"/>
                </a:lnTo>
                <a:lnTo>
                  <a:pt x="603494" y="132571"/>
                </a:lnTo>
                <a:lnTo>
                  <a:pt x="564007" y="118997"/>
                </a:lnTo>
                <a:lnTo>
                  <a:pt x="521688" y="107262"/>
                </a:lnTo>
                <a:lnTo>
                  <a:pt x="488550" y="95575"/>
                </a:lnTo>
                <a:lnTo>
                  <a:pt x="449775" y="76057"/>
                </a:lnTo>
                <a:lnTo>
                  <a:pt x="416812" y="62153"/>
                </a:lnTo>
                <a:lnTo>
                  <a:pt x="383936" y="55600"/>
                </a:lnTo>
                <a:lnTo>
                  <a:pt x="345418" y="58135"/>
                </a:lnTo>
                <a:lnTo>
                  <a:pt x="311267" y="64604"/>
                </a:lnTo>
                <a:lnTo>
                  <a:pt x="281589" y="68199"/>
                </a:lnTo>
                <a:lnTo>
                  <a:pt x="251760" y="65128"/>
                </a:lnTo>
                <a:lnTo>
                  <a:pt x="217159" y="51601"/>
                </a:lnTo>
                <a:lnTo>
                  <a:pt x="203130" y="42180"/>
                </a:lnTo>
                <a:lnTo>
                  <a:pt x="177820" y="19972"/>
                </a:lnTo>
                <a:lnTo>
                  <a:pt x="163727" y="11167"/>
                </a:lnTo>
                <a:lnTo>
                  <a:pt x="144927" y="6285"/>
                </a:lnTo>
                <a:lnTo>
                  <a:pt x="109730" y="3257"/>
                </a:lnTo>
                <a:lnTo>
                  <a:pt x="105604" y="136"/>
                </a:lnTo>
                <a:close/>
              </a:path>
            </a:pathLst>
          </a:custGeom>
          <a:solidFill>
            <a:srgbClr val="666A6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48942" y="1623049"/>
            <a:ext cx="12292965" cy="8464550"/>
            <a:chOff x="148942" y="1623049"/>
            <a:chExt cx="12292965" cy="8464550"/>
          </a:xfrm>
        </p:grpSpPr>
        <p:sp>
          <p:nvSpPr>
            <p:cNvPr id="4" name="object 4" descr=""/>
            <p:cNvSpPr/>
            <p:nvPr/>
          </p:nvSpPr>
          <p:spPr>
            <a:xfrm>
              <a:off x="8031000" y="9377538"/>
              <a:ext cx="750570" cy="709930"/>
            </a:xfrm>
            <a:custGeom>
              <a:avLst/>
              <a:gdLst/>
              <a:ahLst/>
              <a:cxnLst/>
              <a:rect l="l" t="t" r="r" b="b"/>
              <a:pathLst>
                <a:path w="750570" h="709929">
                  <a:moveTo>
                    <a:pt x="114461" y="0"/>
                  </a:moveTo>
                  <a:lnTo>
                    <a:pt x="72653" y="10044"/>
                  </a:lnTo>
                  <a:lnTo>
                    <a:pt x="32904" y="34129"/>
                  </a:lnTo>
                  <a:lnTo>
                    <a:pt x="0" y="59770"/>
                  </a:lnTo>
                  <a:lnTo>
                    <a:pt x="16071" y="68328"/>
                  </a:lnTo>
                  <a:lnTo>
                    <a:pt x="33752" y="72775"/>
                  </a:lnTo>
                  <a:lnTo>
                    <a:pt x="52291" y="74055"/>
                  </a:lnTo>
                  <a:lnTo>
                    <a:pt x="70937" y="73111"/>
                  </a:lnTo>
                  <a:lnTo>
                    <a:pt x="76693" y="91223"/>
                  </a:lnTo>
                  <a:lnTo>
                    <a:pt x="78545" y="110557"/>
                  </a:lnTo>
                  <a:lnTo>
                    <a:pt x="77051" y="129789"/>
                  </a:lnTo>
                  <a:lnTo>
                    <a:pt x="72767" y="147593"/>
                  </a:lnTo>
                  <a:lnTo>
                    <a:pt x="108400" y="153817"/>
                  </a:lnTo>
                  <a:lnTo>
                    <a:pt x="145020" y="146654"/>
                  </a:lnTo>
                  <a:lnTo>
                    <a:pt x="182756" y="136964"/>
                  </a:lnTo>
                  <a:lnTo>
                    <a:pt x="221735" y="135606"/>
                  </a:lnTo>
                  <a:lnTo>
                    <a:pt x="227270" y="181595"/>
                  </a:lnTo>
                  <a:lnTo>
                    <a:pt x="227914" y="196189"/>
                  </a:lnTo>
                  <a:lnTo>
                    <a:pt x="152185" y="200718"/>
                  </a:lnTo>
                  <a:lnTo>
                    <a:pt x="114402" y="201668"/>
                  </a:lnTo>
                  <a:lnTo>
                    <a:pt x="79289" y="198101"/>
                  </a:lnTo>
                  <a:lnTo>
                    <a:pt x="91758" y="216373"/>
                  </a:lnTo>
                  <a:lnTo>
                    <a:pt x="138593" y="234995"/>
                  </a:lnTo>
                  <a:lnTo>
                    <a:pt x="147290" y="251916"/>
                  </a:lnTo>
                  <a:lnTo>
                    <a:pt x="129059" y="284957"/>
                  </a:lnTo>
                  <a:lnTo>
                    <a:pt x="154266" y="290669"/>
                  </a:lnTo>
                  <a:lnTo>
                    <a:pt x="174110" y="280517"/>
                  </a:lnTo>
                  <a:lnTo>
                    <a:pt x="188848" y="260128"/>
                  </a:lnTo>
                  <a:lnTo>
                    <a:pt x="198738" y="235131"/>
                  </a:lnTo>
                  <a:lnTo>
                    <a:pt x="217627" y="255696"/>
                  </a:lnTo>
                  <a:lnTo>
                    <a:pt x="241386" y="265679"/>
                  </a:lnTo>
                  <a:lnTo>
                    <a:pt x="266732" y="272980"/>
                  </a:lnTo>
                  <a:lnTo>
                    <a:pt x="290384" y="285503"/>
                  </a:lnTo>
                  <a:lnTo>
                    <a:pt x="300807" y="297971"/>
                  </a:lnTo>
                  <a:lnTo>
                    <a:pt x="311655" y="323205"/>
                  </a:lnTo>
                  <a:lnTo>
                    <a:pt x="323107" y="334520"/>
                  </a:lnTo>
                  <a:lnTo>
                    <a:pt x="335122" y="339469"/>
                  </a:lnTo>
                  <a:lnTo>
                    <a:pt x="414953" y="353241"/>
                  </a:lnTo>
                  <a:lnTo>
                    <a:pt x="439753" y="360318"/>
                  </a:lnTo>
                  <a:lnTo>
                    <a:pt x="462407" y="373315"/>
                  </a:lnTo>
                  <a:lnTo>
                    <a:pt x="491411" y="397003"/>
                  </a:lnTo>
                  <a:lnTo>
                    <a:pt x="530326" y="433362"/>
                  </a:lnTo>
                  <a:lnTo>
                    <a:pt x="551827" y="445107"/>
                  </a:lnTo>
                  <a:lnTo>
                    <a:pt x="579625" y="448069"/>
                  </a:lnTo>
                  <a:lnTo>
                    <a:pt x="596261" y="497902"/>
                  </a:lnTo>
                  <a:lnTo>
                    <a:pt x="600563" y="514640"/>
                  </a:lnTo>
                  <a:lnTo>
                    <a:pt x="616813" y="523607"/>
                  </a:lnTo>
                  <a:lnTo>
                    <a:pt x="626821" y="540409"/>
                  </a:lnTo>
                  <a:lnTo>
                    <a:pt x="627818" y="560323"/>
                  </a:lnTo>
                  <a:lnTo>
                    <a:pt x="617038" y="578626"/>
                  </a:lnTo>
                  <a:lnTo>
                    <a:pt x="601937" y="583423"/>
                  </a:lnTo>
                  <a:lnTo>
                    <a:pt x="563283" y="576468"/>
                  </a:lnTo>
                  <a:lnTo>
                    <a:pt x="541296" y="582712"/>
                  </a:lnTo>
                  <a:lnTo>
                    <a:pt x="515692" y="607076"/>
                  </a:lnTo>
                  <a:lnTo>
                    <a:pt x="509067" y="631704"/>
                  </a:lnTo>
                  <a:lnTo>
                    <a:pt x="516669" y="652524"/>
                  </a:lnTo>
                  <a:lnTo>
                    <a:pt x="533744" y="665468"/>
                  </a:lnTo>
                  <a:lnTo>
                    <a:pt x="555537" y="666465"/>
                  </a:lnTo>
                  <a:lnTo>
                    <a:pt x="577297" y="651445"/>
                  </a:lnTo>
                  <a:lnTo>
                    <a:pt x="594270" y="616339"/>
                  </a:lnTo>
                  <a:lnTo>
                    <a:pt x="631653" y="636656"/>
                  </a:lnTo>
                  <a:lnTo>
                    <a:pt x="685415" y="661119"/>
                  </a:lnTo>
                  <a:lnTo>
                    <a:pt x="732592" y="686473"/>
                  </a:lnTo>
                  <a:lnTo>
                    <a:pt x="750217" y="709468"/>
                  </a:lnTo>
                  <a:lnTo>
                    <a:pt x="743695" y="197145"/>
                  </a:lnTo>
                  <a:lnTo>
                    <a:pt x="707397" y="186394"/>
                  </a:lnTo>
                  <a:lnTo>
                    <a:pt x="673588" y="163313"/>
                  </a:lnTo>
                  <a:lnTo>
                    <a:pt x="640336" y="135229"/>
                  </a:lnTo>
                  <a:lnTo>
                    <a:pt x="605711" y="109470"/>
                  </a:lnTo>
                  <a:lnTo>
                    <a:pt x="575114" y="100074"/>
                  </a:lnTo>
                  <a:lnTo>
                    <a:pt x="531704" y="97101"/>
                  </a:lnTo>
                  <a:lnTo>
                    <a:pt x="490183" y="102597"/>
                  </a:lnTo>
                  <a:lnTo>
                    <a:pt x="465254" y="118609"/>
                  </a:lnTo>
                  <a:lnTo>
                    <a:pt x="471617" y="147183"/>
                  </a:lnTo>
                  <a:lnTo>
                    <a:pt x="433621" y="165877"/>
                  </a:lnTo>
                  <a:lnTo>
                    <a:pt x="364754" y="211647"/>
                  </a:lnTo>
                  <a:lnTo>
                    <a:pt x="331582" y="223172"/>
                  </a:lnTo>
                  <a:lnTo>
                    <a:pt x="297717" y="216756"/>
                  </a:lnTo>
                  <a:lnTo>
                    <a:pt x="262009" y="184623"/>
                  </a:lnTo>
                  <a:lnTo>
                    <a:pt x="253853" y="163699"/>
                  </a:lnTo>
                  <a:lnTo>
                    <a:pt x="250065" y="133058"/>
                  </a:lnTo>
                  <a:lnTo>
                    <a:pt x="247692" y="97544"/>
                  </a:lnTo>
                  <a:lnTo>
                    <a:pt x="243774" y="62004"/>
                  </a:lnTo>
                  <a:lnTo>
                    <a:pt x="235358" y="31282"/>
                  </a:lnTo>
                  <a:lnTo>
                    <a:pt x="219485" y="10223"/>
                  </a:lnTo>
                  <a:lnTo>
                    <a:pt x="193199" y="3674"/>
                  </a:lnTo>
                  <a:lnTo>
                    <a:pt x="153544" y="16479"/>
                  </a:lnTo>
                  <a:lnTo>
                    <a:pt x="114461" y="0"/>
                  </a:lnTo>
                  <a:close/>
                </a:path>
              </a:pathLst>
            </a:custGeom>
            <a:solidFill>
              <a:srgbClr val="666A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942" y="1623049"/>
              <a:ext cx="12292516" cy="818853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37082" y="422275"/>
            <a:ext cx="1656270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latin typeface="Verdana"/>
                <a:cs typeface="Verdana"/>
              </a:rPr>
              <a:t>Global</a:t>
            </a:r>
            <a:r>
              <a:rPr dirty="0" sz="4500" spc="-200">
                <a:latin typeface="Verdana"/>
                <a:cs typeface="Verdana"/>
              </a:rPr>
              <a:t> </a:t>
            </a:r>
            <a:r>
              <a:rPr dirty="0" sz="4500" spc="55">
                <a:latin typeface="Verdana"/>
                <a:cs typeface="Verdana"/>
              </a:rPr>
              <a:t>Kitchen</a:t>
            </a:r>
            <a:r>
              <a:rPr dirty="0" sz="4500" spc="-165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Cookware</a:t>
            </a:r>
            <a:r>
              <a:rPr dirty="0" sz="4500" spc="-175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Market</a:t>
            </a:r>
            <a:r>
              <a:rPr dirty="0" sz="4500" spc="-165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Revenue</a:t>
            </a:r>
            <a:r>
              <a:rPr dirty="0" sz="4500" spc="-165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share</a:t>
            </a:r>
            <a:r>
              <a:rPr dirty="0" sz="4500" spc="-175">
                <a:latin typeface="Verdana"/>
                <a:cs typeface="Verdana"/>
              </a:rPr>
              <a:t> </a:t>
            </a:r>
            <a:r>
              <a:rPr dirty="0" sz="4500" spc="130">
                <a:latin typeface="Verdana"/>
                <a:cs typeface="Verdana"/>
              </a:rPr>
              <a:t>for</a:t>
            </a:r>
            <a:r>
              <a:rPr dirty="0" sz="4500" spc="-165">
                <a:latin typeface="Verdana"/>
                <a:cs typeface="Verdana"/>
              </a:rPr>
              <a:t> </a:t>
            </a:r>
            <a:r>
              <a:rPr dirty="0" sz="4500" spc="-20">
                <a:latin typeface="Verdana"/>
                <a:cs typeface="Verdana"/>
              </a:rPr>
              <a:t>2024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002769" y="5093919"/>
            <a:ext cx="3608704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35">
                <a:latin typeface="Verdana"/>
                <a:cs typeface="Verdana"/>
              </a:rPr>
              <a:t>Asia</a:t>
            </a:r>
            <a:r>
              <a:rPr dirty="0" sz="5000" spc="-415">
                <a:latin typeface="Verdana"/>
                <a:cs typeface="Verdana"/>
              </a:rPr>
              <a:t> </a:t>
            </a:r>
            <a:r>
              <a:rPr dirty="0" sz="5000" spc="90">
                <a:latin typeface="Verdana"/>
                <a:cs typeface="Verdana"/>
              </a:rPr>
              <a:t>Pacific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910071" y="1658111"/>
            <a:ext cx="8811895" cy="3248025"/>
          </a:xfrm>
          <a:custGeom>
            <a:avLst/>
            <a:gdLst/>
            <a:ahLst/>
            <a:cxnLst/>
            <a:rect l="l" t="t" r="r" b="b"/>
            <a:pathLst>
              <a:path w="8811894" h="3248025">
                <a:moveTo>
                  <a:pt x="8651620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087497"/>
                </a:lnTo>
                <a:lnTo>
                  <a:pt x="8181" y="3138046"/>
                </a:lnTo>
                <a:lnTo>
                  <a:pt x="30951" y="3181999"/>
                </a:lnTo>
                <a:lnTo>
                  <a:pt x="65644" y="3216692"/>
                </a:lnTo>
                <a:lnTo>
                  <a:pt x="109597" y="3239462"/>
                </a:lnTo>
                <a:lnTo>
                  <a:pt x="160147" y="3247644"/>
                </a:lnTo>
                <a:lnTo>
                  <a:pt x="8651620" y="3247644"/>
                </a:lnTo>
                <a:lnTo>
                  <a:pt x="8702170" y="3239462"/>
                </a:lnTo>
                <a:lnTo>
                  <a:pt x="8746123" y="3216692"/>
                </a:lnTo>
                <a:lnTo>
                  <a:pt x="8780816" y="3181999"/>
                </a:lnTo>
                <a:lnTo>
                  <a:pt x="8803586" y="3138046"/>
                </a:lnTo>
                <a:lnTo>
                  <a:pt x="8811768" y="3087497"/>
                </a:lnTo>
                <a:lnTo>
                  <a:pt x="8811768" y="160147"/>
                </a:lnTo>
                <a:lnTo>
                  <a:pt x="8803586" y="109597"/>
                </a:lnTo>
                <a:lnTo>
                  <a:pt x="8780816" y="65644"/>
                </a:lnTo>
                <a:lnTo>
                  <a:pt x="8746123" y="30951"/>
                </a:lnTo>
                <a:lnTo>
                  <a:pt x="8702170" y="8181"/>
                </a:lnTo>
                <a:lnTo>
                  <a:pt x="8651620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087111" y="5344667"/>
            <a:ext cx="9634855" cy="3284220"/>
          </a:xfrm>
          <a:custGeom>
            <a:avLst/>
            <a:gdLst/>
            <a:ahLst/>
            <a:cxnLst/>
            <a:rect l="l" t="t" r="r" b="b"/>
            <a:pathLst>
              <a:path w="9634855" h="3284220">
                <a:moveTo>
                  <a:pt x="9474581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124073"/>
                </a:lnTo>
                <a:lnTo>
                  <a:pt x="8181" y="3174622"/>
                </a:lnTo>
                <a:lnTo>
                  <a:pt x="30951" y="3218575"/>
                </a:lnTo>
                <a:lnTo>
                  <a:pt x="65644" y="3253268"/>
                </a:lnTo>
                <a:lnTo>
                  <a:pt x="109597" y="3276038"/>
                </a:lnTo>
                <a:lnTo>
                  <a:pt x="160147" y="3284220"/>
                </a:lnTo>
                <a:lnTo>
                  <a:pt x="9474581" y="3284220"/>
                </a:lnTo>
                <a:lnTo>
                  <a:pt x="9525130" y="3276038"/>
                </a:lnTo>
                <a:lnTo>
                  <a:pt x="9569083" y="3253268"/>
                </a:lnTo>
                <a:lnTo>
                  <a:pt x="9603776" y="3218575"/>
                </a:lnTo>
                <a:lnTo>
                  <a:pt x="9626546" y="3174622"/>
                </a:lnTo>
                <a:lnTo>
                  <a:pt x="9634728" y="3124073"/>
                </a:lnTo>
                <a:lnTo>
                  <a:pt x="9634728" y="160147"/>
                </a:lnTo>
                <a:lnTo>
                  <a:pt x="9626546" y="109597"/>
                </a:lnTo>
                <a:lnTo>
                  <a:pt x="9603776" y="65644"/>
                </a:lnTo>
                <a:lnTo>
                  <a:pt x="9569083" y="30951"/>
                </a:lnTo>
                <a:lnTo>
                  <a:pt x="9525130" y="8181"/>
                </a:lnTo>
                <a:lnTo>
                  <a:pt x="9474581" y="0"/>
                </a:lnTo>
                <a:close/>
              </a:path>
            </a:pathLst>
          </a:custGeom>
          <a:solidFill>
            <a:srgbClr val="3D383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566159" y="1658111"/>
            <a:ext cx="11155680" cy="3248025"/>
            <a:chOff x="3566159" y="1658111"/>
            <a:chExt cx="11155680" cy="3248025"/>
          </a:xfrm>
        </p:grpSpPr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59" y="2161031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3D383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566159" y="5864352"/>
            <a:ext cx="2758440" cy="2243455"/>
          </a:xfrm>
          <a:custGeom>
            <a:avLst/>
            <a:gdLst/>
            <a:ahLst/>
            <a:cxnLst/>
            <a:rect l="l" t="t" r="r" b="b"/>
            <a:pathLst>
              <a:path w="2758440" h="2243454">
                <a:moveTo>
                  <a:pt x="2598292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2083181"/>
                </a:lnTo>
                <a:lnTo>
                  <a:pt x="8181" y="2133730"/>
                </a:lnTo>
                <a:lnTo>
                  <a:pt x="30951" y="2177683"/>
                </a:lnTo>
                <a:lnTo>
                  <a:pt x="65644" y="2212376"/>
                </a:lnTo>
                <a:lnTo>
                  <a:pt x="109597" y="2235146"/>
                </a:lnTo>
                <a:lnTo>
                  <a:pt x="160147" y="2243328"/>
                </a:lnTo>
                <a:lnTo>
                  <a:pt x="2598292" y="2243328"/>
                </a:lnTo>
                <a:lnTo>
                  <a:pt x="2648842" y="2235146"/>
                </a:lnTo>
                <a:lnTo>
                  <a:pt x="2692795" y="2212376"/>
                </a:lnTo>
                <a:lnTo>
                  <a:pt x="2727488" y="2177683"/>
                </a:lnTo>
                <a:lnTo>
                  <a:pt x="2750258" y="2133730"/>
                </a:lnTo>
                <a:lnTo>
                  <a:pt x="2758440" y="2083181"/>
                </a:lnTo>
                <a:lnTo>
                  <a:pt x="2758440" y="160147"/>
                </a:lnTo>
                <a:lnTo>
                  <a:pt x="2750258" y="109597"/>
                </a:lnTo>
                <a:lnTo>
                  <a:pt x="2727488" y="65644"/>
                </a:lnTo>
                <a:lnTo>
                  <a:pt x="2692795" y="30951"/>
                </a:lnTo>
                <a:lnTo>
                  <a:pt x="2648842" y="8181"/>
                </a:lnTo>
                <a:lnTo>
                  <a:pt x="2598292" y="0"/>
                </a:lnTo>
                <a:close/>
              </a:path>
            </a:pathLst>
          </a:custGeom>
          <a:solidFill>
            <a:srgbClr val="4A67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245352" y="2907792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5">
                <a:moveTo>
                  <a:pt x="0" y="0"/>
                </a:moveTo>
                <a:lnTo>
                  <a:pt x="0" y="749807"/>
                </a:lnTo>
                <a:lnTo>
                  <a:pt x="649224" y="374903"/>
                </a:lnTo>
                <a:lnTo>
                  <a:pt x="0" y="0"/>
                </a:lnTo>
                <a:close/>
              </a:path>
            </a:pathLst>
          </a:custGeom>
          <a:solidFill>
            <a:srgbClr val="3D3830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245352" y="6611111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4">
                <a:moveTo>
                  <a:pt x="0" y="0"/>
                </a:moveTo>
                <a:lnTo>
                  <a:pt x="0" y="749808"/>
                </a:lnTo>
                <a:lnTo>
                  <a:pt x="649224" y="374904"/>
                </a:lnTo>
                <a:lnTo>
                  <a:pt x="0" y="0"/>
                </a:lnTo>
                <a:close/>
              </a:path>
            </a:pathLst>
          </a:custGeom>
          <a:solidFill>
            <a:srgbClr val="4A677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9785" y="2842514"/>
            <a:ext cx="2004694" cy="63245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2859" y="6694627"/>
            <a:ext cx="2761361" cy="63276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4300" rIns="0" bIns="0" rtlCol="0" vert="horz">
            <a:spAutoFit/>
          </a:bodyPr>
          <a:lstStyle/>
          <a:p>
            <a:pPr marL="12700" marR="5080">
              <a:lnSpc>
                <a:spcPct val="86700"/>
              </a:lnSpc>
              <a:spcBef>
                <a:spcPts val="900"/>
              </a:spcBef>
            </a:pPr>
            <a:r>
              <a:rPr dirty="0" sz="50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Creating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950" b="0">
                <a:solidFill>
                  <a:srgbClr val="FFFFFF"/>
                </a:solidFill>
                <a:latin typeface="Yanone Kaffeesatz Thin"/>
                <a:cs typeface="Yanone Kaffeesatz Thin"/>
              </a:rPr>
              <a:t>New</a:t>
            </a:r>
            <a:r>
              <a:rPr dirty="0" sz="50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Designs </a:t>
            </a:r>
            <a:r>
              <a:rPr dirty="0" sz="5000" spc="73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95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Technologies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500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14300" rIns="0" bIns="0" rtlCol="0" vert="horz">
            <a:spAutoFit/>
          </a:bodyPr>
          <a:lstStyle/>
          <a:p>
            <a:pPr marL="12700" marR="5080">
              <a:lnSpc>
                <a:spcPct val="86700"/>
              </a:lnSpc>
              <a:spcBef>
                <a:spcPts val="900"/>
              </a:spcBef>
            </a:pPr>
            <a:r>
              <a:rPr dirty="0" sz="5000" spc="795" b="0">
                <a:solidFill>
                  <a:srgbClr val="FFFFFF"/>
                </a:solidFill>
                <a:latin typeface="Yanone Kaffeesatz Thin"/>
                <a:cs typeface="Yanone Kaffeesatz Thin"/>
              </a:rPr>
              <a:t>Changing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80" b="0">
                <a:solidFill>
                  <a:srgbClr val="FFFFFF"/>
                </a:solidFill>
                <a:latin typeface="Yanone Kaffeesatz Thin"/>
                <a:cs typeface="Yanone Kaffeesatz Thin"/>
              </a:rPr>
              <a:t>Purchase </a:t>
            </a:r>
            <a:r>
              <a:rPr dirty="0" sz="50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Patterns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19300" y="1665732"/>
            <a:ext cx="14249400" cy="6955790"/>
          </a:xfrm>
          <a:custGeom>
            <a:avLst/>
            <a:gdLst/>
            <a:ahLst/>
            <a:cxnLst/>
            <a:rect l="l" t="t" r="r" b="b"/>
            <a:pathLst>
              <a:path w="14249400" h="6955790">
                <a:moveTo>
                  <a:pt x="14249400" y="0"/>
                </a:moveTo>
                <a:lnTo>
                  <a:pt x="0" y="0"/>
                </a:lnTo>
                <a:lnTo>
                  <a:pt x="0" y="6955535"/>
                </a:lnTo>
                <a:lnTo>
                  <a:pt x="14249400" y="6955535"/>
                </a:lnTo>
                <a:lnTo>
                  <a:pt x="14249400" y="0"/>
                </a:lnTo>
                <a:close/>
              </a:path>
            </a:pathLst>
          </a:custGeom>
          <a:solidFill>
            <a:srgbClr val="404040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002" y="181762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332101" y="3061207"/>
            <a:ext cx="13599794" cy="5360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5080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335280" marR="572770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Containers,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frying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pans,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baking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parchment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just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forms,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universal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kitchen.</a:t>
            </a:r>
            <a:endParaRPr sz="3000">
              <a:latin typeface="Verdana"/>
              <a:cs typeface="Verdana"/>
            </a:endParaRPr>
          </a:p>
          <a:p>
            <a:pPr marL="335280" marR="773430" indent="-323215">
              <a:lnSpc>
                <a:spcPts val="4200"/>
              </a:lnSpc>
              <a:spcBef>
                <a:spcPts val="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sets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give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households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practical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way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equip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their kitchens.</a:t>
            </a:r>
            <a:endParaRPr sz="3000">
              <a:latin typeface="Verdana"/>
              <a:cs typeface="Verdana"/>
            </a:endParaRPr>
          </a:p>
          <a:p>
            <a:pPr marL="335280" marR="12065" indent="-323215">
              <a:lnSpc>
                <a:spcPts val="42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cookware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offers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suited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cooking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techniques,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eateries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access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endParaRPr sz="3000">
              <a:latin typeface="Verdana"/>
              <a:cs typeface="Verdana"/>
            </a:endParaRPr>
          </a:p>
          <a:p>
            <a:pPr marL="335280" marR="351155">
              <a:lnSpc>
                <a:spcPts val="4200"/>
              </a:lnSpc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cooking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methods,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grilling,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frying,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baking,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simmering.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506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313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218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70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http://tinyurl.com/2ztec7bp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2024-02-19T14:37:10Z</dcterms:created>
  <dcterms:modified xsi:type="dcterms:W3CDTF">2024-02-19T14:37:10Z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