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hyperlink" Target="https://tinyurl.com/4zeb9xzv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596042" cy="10287000"/>
            <a:chExt cx="226397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3978" cy="2709333"/>
            </a:xfrm>
            <a:custGeom>
              <a:rect l="l" t="t" r="r" b="b"/>
              <a:pathLst>
                <a:path w="2263978" h="2709333">
                  <a:moveTo>
                    <a:pt x="0" y="0"/>
                  </a:moveTo>
                  <a:lnTo>
                    <a:pt x="2263978" y="0"/>
                  </a:lnTo>
                  <a:lnTo>
                    <a:pt x="226397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B3B2C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639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9643" y="9358166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4614" y="3861298"/>
            <a:ext cx="12775586" cy="3807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KIDS SCOOTER</a:t>
            </a:r>
          </a:p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350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55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252574" y="1734064"/>
            <a:ext cx="15782851" cy="6500715"/>
            <a:chExt cx="4156800" cy="1712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56800" cy="1712123"/>
            </a:xfrm>
            <a:custGeom>
              <a:rect l="l" t="t" r="r" b="b"/>
              <a:pathLst>
                <a:path w="4156800" h="1712123">
                  <a:moveTo>
                    <a:pt x="0" y="0"/>
                  </a:moveTo>
                  <a:lnTo>
                    <a:pt x="4156800" y="0"/>
                  </a:lnTo>
                  <a:lnTo>
                    <a:pt x="4156800" y="1712123"/>
                  </a:lnTo>
                  <a:lnTo>
                    <a:pt x="0" y="1712123"/>
                  </a:lnTo>
                  <a:close/>
                </a:path>
              </a:pathLst>
            </a:custGeom>
            <a:solidFill>
              <a:srgbClr val="1E3048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56800" cy="1750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83987" y="3314260"/>
            <a:ext cx="15120026" cy="463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Canva Sans"/>
              </a:rPr>
              <a:t>The kid's scooter market is growing due to several factors. First, there is a rising emphasis on outdoor activities and physical fitness for children, encouraging parents to invest in scooters as a fun and active mode of transportation. Additionally, the eco-friendly and cost-effective nature of scooters appeals to environmentally conscious parents. The availability of innovative designs and safety features further boosts their popularity, making kids' scooters a preferred choice for both recreation and short-distance commuting.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96" y="2005495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96178" y="5902453"/>
            <a:ext cx="8647822" cy="261812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525" y="0"/>
                  </a:moveTo>
                  <a:lnTo>
                    <a:pt x="770883" y="0"/>
                  </a:lnTo>
                  <a:cubicBezTo>
                    <a:pt x="794626" y="0"/>
                    <a:pt x="817397" y="9432"/>
                    <a:pt x="834186" y="26221"/>
                  </a:cubicBezTo>
                  <a:cubicBezTo>
                    <a:pt x="850975" y="43010"/>
                    <a:pt x="860407" y="65781"/>
                    <a:pt x="860407" y="89525"/>
                  </a:cubicBezTo>
                  <a:lnTo>
                    <a:pt x="860407" y="170963"/>
                  </a:lnTo>
                  <a:cubicBezTo>
                    <a:pt x="860407" y="194706"/>
                    <a:pt x="850975" y="217477"/>
                    <a:pt x="834186" y="234266"/>
                  </a:cubicBezTo>
                  <a:cubicBezTo>
                    <a:pt x="817397" y="251056"/>
                    <a:pt x="794626" y="260488"/>
                    <a:pt x="770883" y="260488"/>
                  </a:cubicBezTo>
                  <a:lnTo>
                    <a:pt x="89525" y="260488"/>
                  </a:lnTo>
                  <a:cubicBezTo>
                    <a:pt x="65781" y="260488"/>
                    <a:pt x="43010" y="251056"/>
                    <a:pt x="26221" y="234266"/>
                  </a:cubicBezTo>
                  <a:cubicBezTo>
                    <a:pt x="9432" y="217477"/>
                    <a:pt x="0" y="194706"/>
                    <a:pt x="0" y="170963"/>
                  </a:cubicBezTo>
                  <a:lnTo>
                    <a:pt x="0" y="89525"/>
                  </a:lnTo>
                  <a:cubicBezTo>
                    <a:pt x="0" y="65781"/>
                    <a:pt x="9432" y="43010"/>
                    <a:pt x="26221" y="26221"/>
                  </a:cubicBezTo>
                  <a:cubicBezTo>
                    <a:pt x="43010" y="9432"/>
                    <a:pt x="65781" y="0"/>
                    <a:pt x="89525" y="0"/>
                  </a:cubicBezTo>
                  <a:close/>
                </a:path>
              </a:pathLst>
            </a:custGeom>
            <a:solidFill>
              <a:srgbClr val="504C4A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52170" y="6224134"/>
            <a:ext cx="2112249" cy="2109609"/>
          </a:xfrm>
          <a:custGeom>
            <a:rect l="l" t="t" r="r" b="b"/>
            <a:pathLst>
              <a:path w="2112249" h="2109609">
                <a:moveTo>
                  <a:pt x="0" y="0"/>
                </a:moveTo>
                <a:lnTo>
                  <a:pt x="2112249" y="0"/>
                </a:lnTo>
                <a:lnTo>
                  <a:pt x="2112249" y="2109609"/>
                </a:lnTo>
                <a:lnTo>
                  <a:pt x="0" y="2109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802924" y="6139712"/>
            <a:ext cx="2081141" cy="2081141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81231" y="6677416"/>
            <a:ext cx="1524526" cy="1275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2"/>
              </a:lnSpc>
            </a:pPr>
            <a:r>
              <a:rPr lang="en-US" sz="4489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64419" y="6290449"/>
            <a:ext cx="5810412" cy="172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7"/>
              </a:lnSpc>
            </a:pPr>
            <a:r>
              <a:rPr lang="en-US" sz="4812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737"/>
              </a:lnSpc>
              <a:spcBef>
                <a:spcPct val="0"/>
              </a:spcBef>
            </a:pPr>
            <a:r>
              <a:rPr lang="en-US" sz="4812">
                <a:solidFill>
                  <a:srgbClr val="FFFFFF"/>
                </a:solidFill>
                <a:latin typeface="Poppins"/>
              </a:rPr>
              <a:t>3.0%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96178" y="2979346"/>
            <a:ext cx="8647822" cy="2618121"/>
            <a:chExt cx="860407" cy="2604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525" y="0"/>
                  </a:moveTo>
                  <a:lnTo>
                    <a:pt x="770883" y="0"/>
                  </a:lnTo>
                  <a:cubicBezTo>
                    <a:pt x="794626" y="0"/>
                    <a:pt x="817397" y="9432"/>
                    <a:pt x="834186" y="26221"/>
                  </a:cubicBezTo>
                  <a:cubicBezTo>
                    <a:pt x="850975" y="43010"/>
                    <a:pt x="860407" y="65781"/>
                    <a:pt x="860407" y="89525"/>
                  </a:cubicBezTo>
                  <a:lnTo>
                    <a:pt x="860407" y="170963"/>
                  </a:lnTo>
                  <a:cubicBezTo>
                    <a:pt x="860407" y="194706"/>
                    <a:pt x="850975" y="217477"/>
                    <a:pt x="834186" y="234266"/>
                  </a:cubicBezTo>
                  <a:cubicBezTo>
                    <a:pt x="817397" y="251056"/>
                    <a:pt x="794626" y="260488"/>
                    <a:pt x="770883" y="260488"/>
                  </a:cubicBezTo>
                  <a:lnTo>
                    <a:pt x="89525" y="260488"/>
                  </a:lnTo>
                  <a:cubicBezTo>
                    <a:pt x="65781" y="260488"/>
                    <a:pt x="43010" y="251056"/>
                    <a:pt x="26221" y="234266"/>
                  </a:cubicBezTo>
                  <a:cubicBezTo>
                    <a:pt x="9432" y="217477"/>
                    <a:pt x="0" y="194706"/>
                    <a:pt x="0" y="170963"/>
                  </a:cubicBezTo>
                  <a:lnTo>
                    <a:pt x="0" y="89525"/>
                  </a:lnTo>
                  <a:cubicBezTo>
                    <a:pt x="0" y="65781"/>
                    <a:pt x="9432" y="43010"/>
                    <a:pt x="26221" y="26221"/>
                  </a:cubicBezTo>
                  <a:cubicBezTo>
                    <a:pt x="43010" y="9432"/>
                    <a:pt x="65781" y="0"/>
                    <a:pt x="89525" y="0"/>
                  </a:cubicBezTo>
                  <a:close/>
                </a:path>
              </a:pathLst>
            </a:custGeom>
            <a:solidFill>
              <a:srgbClr val="504C4A"/>
            </a:solidFill>
          </p:spPr>
          <p:txBody>
            <a:bodyPr/>
            <a:lstStyle/>
            <a:p/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852170" y="3301027"/>
            <a:ext cx="2112249" cy="2109609"/>
          </a:xfrm>
          <a:custGeom>
            <a:rect l="l" t="t" r="r" b="b"/>
            <a:pathLst>
              <a:path w="2112249" h="2109609">
                <a:moveTo>
                  <a:pt x="0" y="0"/>
                </a:moveTo>
                <a:lnTo>
                  <a:pt x="2112249" y="0"/>
                </a:lnTo>
                <a:lnTo>
                  <a:pt x="2112249" y="2109609"/>
                </a:lnTo>
                <a:lnTo>
                  <a:pt x="0" y="2109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0" name="Group 20"/>
          <p:cNvGrpSpPr/>
          <p:nvPr/>
        </p:nvGrpSpPr>
        <p:grpSpPr>
          <a:xfrm>
            <a:off x="802924" y="3216605"/>
            <a:ext cx="2081141" cy="2081141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81231" y="4141037"/>
            <a:ext cx="1524526" cy="502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2"/>
              </a:lnSpc>
            </a:pPr>
            <a:r>
              <a:rPr lang="en-US" sz="4489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64419" y="3367342"/>
            <a:ext cx="5810412" cy="172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7"/>
              </a:lnSpc>
            </a:pPr>
            <a:r>
              <a:rPr lang="en-US" sz="4812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737"/>
              </a:lnSpc>
              <a:spcBef>
                <a:spcPct val="0"/>
              </a:spcBef>
            </a:pPr>
            <a:r>
              <a:rPr lang="en-US" sz="4812">
                <a:solidFill>
                  <a:srgbClr val="FFFFFF"/>
                </a:solidFill>
                <a:latin typeface="Poppins"/>
              </a:rPr>
              <a:t>USD 0.02 billion 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42199" y="1473956"/>
            <a:ext cx="6231563" cy="2711587"/>
            <a:chExt cx="8118169" cy="35325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8169" cy="3532520"/>
            </a:xfrm>
            <a:custGeom>
              <a:rect l="l" t="t" r="r" b="b"/>
              <a:pathLst>
                <a:path w="8118169" h="3532520">
                  <a:moveTo>
                    <a:pt x="7993709" y="3532520"/>
                  </a:moveTo>
                  <a:lnTo>
                    <a:pt x="124460" y="3532520"/>
                  </a:lnTo>
                  <a:cubicBezTo>
                    <a:pt x="55880" y="3532520"/>
                    <a:pt x="0" y="3476641"/>
                    <a:pt x="0" y="34080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93709" y="0"/>
                  </a:lnTo>
                  <a:cubicBezTo>
                    <a:pt x="8062289" y="0"/>
                    <a:pt x="8118169" y="55880"/>
                    <a:pt x="8118169" y="124460"/>
                  </a:cubicBezTo>
                  <a:lnTo>
                    <a:pt x="8118169" y="3408061"/>
                  </a:lnTo>
                  <a:cubicBezTo>
                    <a:pt x="8118169" y="3476641"/>
                    <a:pt x="8062289" y="3532520"/>
                    <a:pt x="7993709" y="353252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288892" y="1112782"/>
            <a:ext cx="789561" cy="3367345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142199" y="4401934"/>
            <a:ext cx="6231563" cy="2711587"/>
            <a:chExt cx="8118169" cy="3532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8169" cy="3532520"/>
            </a:xfrm>
            <a:custGeom>
              <a:rect l="l" t="t" r="r" b="b"/>
              <a:pathLst>
                <a:path w="8118169" h="3532520">
                  <a:moveTo>
                    <a:pt x="7993709" y="3532520"/>
                  </a:moveTo>
                  <a:lnTo>
                    <a:pt x="124460" y="3532520"/>
                  </a:lnTo>
                  <a:cubicBezTo>
                    <a:pt x="55880" y="3532520"/>
                    <a:pt x="0" y="3476641"/>
                    <a:pt x="0" y="34080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93709" y="0"/>
                  </a:lnTo>
                  <a:cubicBezTo>
                    <a:pt x="8062289" y="0"/>
                    <a:pt x="8118169" y="55880"/>
                    <a:pt x="8118169" y="124460"/>
                  </a:cubicBezTo>
                  <a:lnTo>
                    <a:pt x="8118169" y="3408061"/>
                  </a:lnTo>
                  <a:cubicBezTo>
                    <a:pt x="8118169" y="3476641"/>
                    <a:pt x="8062289" y="3532520"/>
                    <a:pt x="7993709" y="3532520"/>
                  </a:cubicBezTo>
                  <a:close/>
                </a:path>
              </a:pathLst>
            </a:custGeom>
            <a:solidFill>
              <a:srgbClr val="9C1411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288892" y="4040759"/>
            <a:ext cx="789561" cy="3367345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2142199" y="7310283"/>
            <a:ext cx="6231563" cy="2711587"/>
            <a:chExt cx="8118169" cy="3532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18169" cy="3532520"/>
            </a:xfrm>
            <a:custGeom>
              <a:rect l="l" t="t" r="r" b="b"/>
              <a:pathLst>
                <a:path w="8118169" h="3532520">
                  <a:moveTo>
                    <a:pt x="7993709" y="3532520"/>
                  </a:moveTo>
                  <a:lnTo>
                    <a:pt x="124460" y="3532520"/>
                  </a:lnTo>
                  <a:cubicBezTo>
                    <a:pt x="55880" y="3532520"/>
                    <a:pt x="0" y="3476641"/>
                    <a:pt x="0" y="340806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93709" y="0"/>
                  </a:lnTo>
                  <a:cubicBezTo>
                    <a:pt x="8062289" y="0"/>
                    <a:pt x="8118169" y="55880"/>
                    <a:pt x="8118169" y="124460"/>
                  </a:cubicBezTo>
                  <a:lnTo>
                    <a:pt x="8118169" y="3408061"/>
                  </a:lnTo>
                  <a:cubicBezTo>
                    <a:pt x="8118169" y="3476641"/>
                    <a:pt x="8062289" y="3532520"/>
                    <a:pt x="7993709" y="353252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288892" y="6949109"/>
            <a:ext cx="789561" cy="3367345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9124" y="2633776"/>
            <a:ext cx="2889097" cy="36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6"/>
              </a:lnSpc>
            </a:pPr>
            <a:r>
              <a:rPr lang="en-US" sz="2679">
                <a:solidFill>
                  <a:srgbClr val="43B4BE"/>
                </a:solidFill>
                <a:latin typeface="Montserrat Classic"/>
              </a:rPr>
              <a:t>Type Segment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12697" y="2142779"/>
            <a:ext cx="4720690" cy="1078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168" lvl="1" indent="-332584">
              <a:lnSpc>
                <a:spcPts val="4313"/>
              </a:lnSpc>
              <a:buFont typeface="Arial"/>
              <a:buChar char="•"/>
            </a:pPr>
            <a:r>
              <a:rPr lang="en-US" sz="3080">
                <a:solidFill>
                  <a:srgbClr val="FFFFFF"/>
                </a:solidFill>
                <a:latin typeface="Montserrat"/>
              </a:rPr>
              <a:t>2 Wheelers</a:t>
            </a:r>
          </a:p>
          <a:p>
            <a:pPr marL="665168" lvl="1" indent="-332584">
              <a:lnSpc>
                <a:spcPts val="4313"/>
              </a:lnSpc>
              <a:buFont typeface="Arial"/>
              <a:buChar char="•"/>
            </a:pPr>
            <a:r>
              <a:rPr lang="en-US" sz="3080">
                <a:solidFill>
                  <a:srgbClr val="FFFFFF"/>
                </a:solidFill>
                <a:latin typeface="Montserrat"/>
              </a:rPr>
              <a:t>3 Wheelers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9124" y="5426600"/>
            <a:ext cx="2889097" cy="700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6"/>
              </a:lnSpc>
            </a:pPr>
            <a:r>
              <a:rPr lang="en-US" sz="2679">
                <a:solidFill>
                  <a:srgbClr val="43B4BE"/>
                </a:solidFill>
                <a:latin typeface="Montserrat Classic"/>
              </a:rPr>
              <a:t>End-User Segment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12697" y="5128698"/>
            <a:ext cx="4675337" cy="1078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168" lvl="1" indent="-332584">
              <a:lnSpc>
                <a:spcPts val="4313"/>
              </a:lnSpc>
              <a:buFont typeface="Arial"/>
              <a:buChar char="•"/>
            </a:pPr>
            <a:r>
              <a:rPr lang="en-US" sz="3080">
                <a:solidFill>
                  <a:srgbClr val="FFFFFF"/>
                </a:solidFill>
                <a:latin typeface="Montserrat"/>
              </a:rPr>
              <a:t>Male</a:t>
            </a:r>
          </a:p>
          <a:p>
            <a:pPr marL="665168" lvl="1" indent="-332584">
              <a:lnSpc>
                <a:spcPts val="4313"/>
              </a:lnSpc>
              <a:buFont typeface="Arial"/>
              <a:buChar char="•"/>
            </a:pPr>
            <a:r>
              <a:rPr lang="en-US" sz="3080">
                <a:solidFill>
                  <a:srgbClr val="FFFFFF"/>
                </a:solidFill>
                <a:latin typeface="Montserrat"/>
              </a:rPr>
              <a:t>Female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9124" y="8334950"/>
            <a:ext cx="2889097" cy="700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6"/>
              </a:lnSpc>
            </a:pPr>
            <a:r>
              <a:rPr lang="en-US" sz="2679">
                <a:solidFill>
                  <a:srgbClr val="43B4BE"/>
                </a:solidFill>
                <a:latin typeface="Montserrat Classic"/>
              </a:rPr>
              <a:t>Sales Channel Segment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12697" y="8037047"/>
            <a:ext cx="4675337" cy="1078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168" lvl="1" indent="-332584">
              <a:lnSpc>
                <a:spcPts val="4313"/>
              </a:lnSpc>
              <a:buFont typeface="Arial"/>
              <a:buChar char="•"/>
            </a:pPr>
            <a:r>
              <a:rPr lang="en-US" sz="3080">
                <a:solidFill>
                  <a:srgbClr val="FFFFFF"/>
                </a:solidFill>
                <a:latin typeface="Montserrat"/>
              </a:rPr>
              <a:t>Retail Stores</a:t>
            </a:r>
          </a:p>
          <a:p>
            <a:pPr marL="665168" lvl="1" indent="-332584">
              <a:lnSpc>
                <a:spcPts val="4313"/>
              </a:lnSpc>
              <a:buFont typeface="Arial"/>
              <a:buChar char="•"/>
            </a:pPr>
            <a:r>
              <a:rPr lang="en-US" sz="3080">
                <a:solidFill>
                  <a:srgbClr val="FFFFFF"/>
                </a:solidFill>
                <a:latin typeface="Montserrat"/>
              </a:rPr>
              <a:t>E-commerce Stores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061720"/>
            <a:ext cx="11165240" cy="9225280"/>
          </a:xfrm>
          <a:custGeom>
            <a:rect l="l" t="t" r="r" b="b"/>
            <a:pathLst>
              <a:path w="11165240" h="9225280">
                <a:moveTo>
                  <a:pt x="0" y="0"/>
                </a:moveTo>
                <a:lnTo>
                  <a:pt x="11165240" y="0"/>
                </a:lnTo>
                <a:lnTo>
                  <a:pt x="11165240" y="9225280"/>
                </a:lnTo>
                <a:lnTo>
                  <a:pt x="0" y="9225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5153025"/>
            <a:ext cx="8326512" cy="889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26694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000000"/>
                </a:solidFill>
                <a:latin typeface="Canva Sans"/>
              </a:rPr>
              <a:t>Global Kids Scooter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02578"/>
            <a:ext cx="9635068" cy="3340813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537557"/>
            <a:ext cx="9635068" cy="335419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8C807C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8C807C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8C807C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29373" y="2203294"/>
            <a:ext cx="7389418" cy="200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Changing Commuting Patterns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29373" y="6353479"/>
            <a:ext cx="7108062" cy="1352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Safety Concerns Hinder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55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824085"/>
            <a:ext cx="16230600" cy="7195604"/>
            <a:chExt cx="4274726" cy="18951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895138"/>
            </a:xfrm>
            <a:custGeom>
              <a:rect l="l" t="t" r="r" b="b"/>
              <a:pathLst>
                <a:path w="4274726" h="1895137">
                  <a:moveTo>
                    <a:pt x="0" y="0"/>
                  </a:moveTo>
                  <a:lnTo>
                    <a:pt x="4274726" y="0"/>
                  </a:lnTo>
                  <a:lnTo>
                    <a:pt x="4274726" y="1895138"/>
                  </a:lnTo>
                  <a:lnTo>
                    <a:pt x="0" y="1895138"/>
                  </a:lnTo>
                  <a:close/>
                </a:path>
              </a:pathLst>
            </a:custGeom>
            <a:solidFill>
              <a:srgbClr val="1E3048">
                <a:alpha val="8078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933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64345" y="3402199"/>
            <a:ext cx="15759309" cy="526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4199"/>
              </a:lnSpc>
              <a:buFont typeface="Arial"/>
              <a:buChar char="•"/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The Global Kids Scooter Market is witnessing significant growth in the near future.</a:t>
            </a:r>
          </a:p>
          <a:p>
            <a:pPr marL="863599" lvl="1" indent="-431800">
              <a:lnSpc>
                <a:spcPts val="4199"/>
              </a:lnSpc>
              <a:buFont typeface="Arial"/>
              <a:buChar char="•"/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Manufacturers are increasingly designing scooters with gender-neutral and appealing features, making them more attractive to girls. </a:t>
            </a:r>
          </a:p>
          <a:p>
            <a:pPr marL="863599" lvl="1" indent="-431800">
              <a:lnSpc>
                <a:spcPts val="4199"/>
              </a:lnSpc>
              <a:buFont typeface="Arial"/>
              <a:buChar char="•"/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Parents and society are also encouraging girls to engage in active outdoor play, which includes scooter riding.</a:t>
            </a:r>
          </a:p>
          <a:p>
            <a:pPr marL="863599" lvl="1" indent="-431800">
              <a:lnSpc>
                <a:spcPts val="4199"/>
              </a:lnSpc>
              <a:buFont typeface="Arial"/>
              <a:buChar char="•"/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Families often prefer to visit retail stores where they can see and touch the scooters, ensuring they meet safety and quality standards.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2324493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20" r="-2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556278" y="2158250"/>
            <a:ext cx="4921606" cy="1738968"/>
          </a:xfrm>
          <a:custGeom>
            <a:rect l="l" t="t" r="r" b="b"/>
            <a:pathLst>
              <a:path w="4921606" h="1738968">
                <a:moveTo>
                  <a:pt x="0" y="0"/>
                </a:moveTo>
                <a:lnTo>
                  <a:pt x="4921606" y="0"/>
                </a:lnTo>
                <a:lnTo>
                  <a:pt x="4921606" y="1738968"/>
                </a:lnTo>
                <a:lnTo>
                  <a:pt x="0" y="1738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99" t="-11320" r="-12999" b="-14150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2301699" y="2379813"/>
            <a:ext cx="5809254" cy="1085604"/>
          </a:xfrm>
          <a:custGeom>
            <a:rect l="l" t="t" r="r" b="b"/>
            <a:pathLst>
              <a:path w="5809254" h="1085604">
                <a:moveTo>
                  <a:pt x="0" y="0"/>
                </a:moveTo>
                <a:lnTo>
                  <a:pt x="5809254" y="0"/>
                </a:lnTo>
                <a:lnTo>
                  <a:pt x="5809254" y="1085605"/>
                </a:lnTo>
                <a:lnTo>
                  <a:pt x="0" y="1085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3612" b="-83946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6170323" y="2379813"/>
            <a:ext cx="5581689" cy="1127039"/>
          </a:xfrm>
          <a:custGeom>
            <a:rect l="l" t="t" r="r" b="b"/>
            <a:pathLst>
              <a:path w="5581689" h="1127039">
                <a:moveTo>
                  <a:pt x="0" y="0"/>
                </a:moveTo>
                <a:lnTo>
                  <a:pt x="5581689" y="0"/>
                </a:lnTo>
                <a:lnTo>
                  <a:pt x="5581689" y="1127039"/>
                </a:lnTo>
                <a:lnTo>
                  <a:pt x="0" y="11270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408" t="-20077" r="-9090" b="-25885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3206574" y="4009980"/>
            <a:ext cx="4105948" cy="2056006"/>
          </a:xfrm>
          <a:custGeom>
            <a:rect l="l" t="t" r="r" b="b"/>
            <a:pathLst>
              <a:path w="4105948" h="2056006">
                <a:moveTo>
                  <a:pt x="0" y="0"/>
                </a:moveTo>
                <a:lnTo>
                  <a:pt x="4105948" y="0"/>
                </a:lnTo>
                <a:lnTo>
                  <a:pt x="4105948" y="2056006"/>
                </a:lnTo>
                <a:lnTo>
                  <a:pt x="0" y="20560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795" t="-21335" r="-7699" b="-41657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234657" y="4278675"/>
            <a:ext cx="6211512" cy="864825"/>
          </a:xfrm>
          <a:custGeom>
            <a:rect l="l" t="t" r="r" b="b"/>
            <a:pathLst>
              <a:path w="6211512" h="864825">
                <a:moveTo>
                  <a:pt x="0" y="0"/>
                </a:moveTo>
                <a:lnTo>
                  <a:pt x="6211512" y="0"/>
                </a:lnTo>
                <a:lnTo>
                  <a:pt x="6211512" y="864825"/>
                </a:lnTo>
                <a:lnTo>
                  <a:pt x="0" y="8648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802" t="-147798" r="-2276" b="-147169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7587525" y="6065986"/>
            <a:ext cx="4475384" cy="1354582"/>
          </a:xfrm>
          <a:custGeom>
            <a:rect l="l" t="t" r="r" b="b"/>
            <a:pathLst>
              <a:path w="4475384" h="1354582">
                <a:moveTo>
                  <a:pt x="0" y="0"/>
                </a:moveTo>
                <a:lnTo>
                  <a:pt x="4475385" y="0"/>
                </a:lnTo>
                <a:lnTo>
                  <a:pt x="4475385" y="1354581"/>
                </a:lnTo>
                <a:lnTo>
                  <a:pt x="0" y="13545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502" t="-77031" r="-18395" b="-77385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7348736" y="4017673"/>
            <a:ext cx="4952963" cy="1386830"/>
          </a:xfrm>
          <a:custGeom>
            <a:rect l="l" t="t" r="r" b="b"/>
            <a:pathLst>
              <a:path w="4952963" h="1386830">
                <a:moveTo>
                  <a:pt x="0" y="0"/>
                </a:moveTo>
                <a:lnTo>
                  <a:pt x="4952963" y="0"/>
                </a:lnTo>
                <a:lnTo>
                  <a:pt x="4952963" y="1386829"/>
                </a:lnTo>
                <a:lnTo>
                  <a:pt x="0" y="13868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2593103" y="6408712"/>
            <a:ext cx="5517851" cy="1379463"/>
          </a:xfrm>
          <a:custGeom>
            <a:rect l="l" t="t" r="r" b="b"/>
            <a:pathLst>
              <a:path w="5517851" h="1379463">
                <a:moveTo>
                  <a:pt x="0" y="0"/>
                </a:moveTo>
                <a:lnTo>
                  <a:pt x="5517850" y="0"/>
                </a:lnTo>
                <a:lnTo>
                  <a:pt x="5517850" y="1379463"/>
                </a:lnTo>
                <a:lnTo>
                  <a:pt x="0" y="13794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320343" y="5587420"/>
            <a:ext cx="2311713" cy="2311713"/>
          </a:xfrm>
          <a:custGeom>
            <a:rect l="l" t="t" r="r" b="b"/>
            <a:pathLst>
              <a:path w="2311713" h="2311713">
                <a:moveTo>
                  <a:pt x="0" y="0"/>
                </a:moveTo>
                <a:lnTo>
                  <a:pt x="2311713" y="0"/>
                </a:lnTo>
                <a:lnTo>
                  <a:pt x="2311713" y="2311713"/>
                </a:lnTo>
                <a:lnTo>
                  <a:pt x="0" y="23117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7857765" y="8131075"/>
            <a:ext cx="5348809" cy="1562855"/>
          </a:xfrm>
          <a:custGeom>
            <a:rect l="l" t="t" r="r" b="b"/>
            <a:pathLst>
              <a:path w="5348809" h="1562855">
                <a:moveTo>
                  <a:pt x="0" y="0"/>
                </a:moveTo>
                <a:lnTo>
                  <a:pt x="5348809" y="0"/>
                </a:lnTo>
                <a:lnTo>
                  <a:pt x="5348809" y="1562855"/>
                </a:lnTo>
                <a:lnTo>
                  <a:pt x="0" y="156285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TextBox 13"/>
          <p:cNvSpPr txBox="1"/>
          <p:nvPr/>
        </p:nvSpPr>
        <p:spPr>
          <a:xfrm>
            <a:off x="5964928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4zeb9xzv"/>
              </a:rPr>
              <a:t>https://tinyurl.com/4zeb9xzv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45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Kids Scooter Market Report 2024</dc:title>
  <cp:lastModifiedBy>decipher market</cp:lastModifiedBy>
  <cp:revision>2</cp:revision>
  <dcterms:created xsi:type="dcterms:W3CDTF">2006-08-16T00:00:00Z</dcterms:created>
  <dcterms:modified xsi:type="dcterms:W3CDTF">2024-04-13T02:23:32Z</dcterms:modified>
</cp:coreProperties>
</file>