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9" Type="http://schemas.openxmlformats.org/officeDocument/2006/relationships/image" Target="../media/image9.jpg"/><Relationship Id="rId10" Type="http://schemas.openxmlformats.org/officeDocument/2006/relationships/image" Target="../media/image10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598" y="1473340"/>
            <a:ext cx="10669754" cy="8762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8161" y="422275"/>
            <a:ext cx="15662275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9399"/>
            <a:ext cx="4844579" cy="916919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3427" cy="102869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37987" y="3049523"/>
            <a:ext cx="3906012" cy="105765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52145" y="2534111"/>
            <a:ext cx="2323535" cy="209330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75676" y="2581571"/>
            <a:ext cx="4074594" cy="124616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09944" y="5594603"/>
            <a:ext cx="5922263" cy="119938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583412" y="4427220"/>
            <a:ext cx="3541776" cy="236677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280136" y="7287768"/>
            <a:ext cx="4146804" cy="228142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76288" y="8137447"/>
            <a:ext cx="5455920" cy="7814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44577"/>
            <a:ext cx="16999711" cy="2203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42235" y="3903619"/>
            <a:ext cx="14923769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hyperlink" Target="http://tinyurl.com/3yud2cck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8548370" cy="10287000"/>
            </a:xfrm>
            <a:custGeom>
              <a:avLst/>
              <a:gdLst/>
              <a:ahLst/>
              <a:cxnLst/>
              <a:rect l="l" t="t" r="r" b="b"/>
              <a:pathLst>
                <a:path w="8548370" h="10287000">
                  <a:moveTo>
                    <a:pt x="8548116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8548116" y="10287000"/>
                  </a:lnTo>
                  <a:lnTo>
                    <a:pt x="8548116" y="0"/>
                  </a:lnTo>
                  <a:close/>
                </a:path>
              </a:pathLst>
            </a:custGeom>
            <a:solidFill>
              <a:srgbClr val="769CC1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19176" y="9451949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75971" y="3281934"/>
            <a:ext cx="8014970" cy="401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125"/>
              </a:lnSpc>
              <a:spcBef>
                <a:spcPts val="100"/>
              </a:spcBef>
            </a:pPr>
            <a:r>
              <a:rPr dirty="0" sz="7200" spc="-1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endParaRPr sz="7200">
              <a:latin typeface="Verdana"/>
              <a:cs typeface="Verdana"/>
            </a:endParaRPr>
          </a:p>
          <a:p>
            <a:pPr marL="12700" marR="5080">
              <a:lnSpc>
                <a:spcPct val="87900"/>
              </a:lnSpc>
              <a:spcBef>
                <a:spcPts val="530"/>
              </a:spcBef>
            </a:pPr>
            <a:r>
              <a:rPr dirty="0" sz="7200" spc="80">
                <a:solidFill>
                  <a:srgbClr val="FFFFFF"/>
                </a:solidFill>
                <a:latin typeface="Verdana"/>
                <a:cs typeface="Verdana"/>
              </a:rPr>
              <a:t>JET</a:t>
            </a:r>
            <a:r>
              <a:rPr dirty="0" sz="7200" spc="-7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200" spc="-185">
                <a:solidFill>
                  <a:srgbClr val="FFFFFF"/>
                </a:solidFill>
                <a:latin typeface="Verdana"/>
                <a:cs typeface="Verdana"/>
              </a:rPr>
              <a:t>SURFBOARDS </a:t>
            </a:r>
            <a:r>
              <a:rPr dirty="0" sz="7200" spc="-1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7200" spc="-7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200" spc="-10">
                <a:solidFill>
                  <a:srgbClr val="FFFFFF"/>
                </a:solidFill>
                <a:latin typeface="Verdana"/>
                <a:cs typeface="Verdana"/>
              </a:rPr>
              <a:t>REPORT </a:t>
            </a:r>
            <a:r>
              <a:rPr dirty="0" sz="7200" spc="-295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7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033015" y="2129027"/>
              <a:ext cx="14222094" cy="6452870"/>
            </a:xfrm>
            <a:custGeom>
              <a:avLst/>
              <a:gdLst/>
              <a:ahLst/>
              <a:cxnLst/>
              <a:rect l="l" t="t" r="r" b="b"/>
              <a:pathLst>
                <a:path w="14222094" h="6452870">
                  <a:moveTo>
                    <a:pt x="14221967" y="0"/>
                  </a:moveTo>
                  <a:lnTo>
                    <a:pt x="0" y="0"/>
                  </a:lnTo>
                  <a:lnTo>
                    <a:pt x="0" y="6452616"/>
                  </a:lnTo>
                  <a:lnTo>
                    <a:pt x="14221967" y="6452616"/>
                  </a:lnTo>
                  <a:lnTo>
                    <a:pt x="14221967" y="0"/>
                  </a:lnTo>
                  <a:close/>
                </a:path>
              </a:pathLst>
            </a:custGeom>
            <a:solidFill>
              <a:srgbClr val="1F3941">
                <a:alpha val="9490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45885" y="2290013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6" name="object 6" descr=""/>
          <p:cNvSpPr txBox="1"/>
          <p:nvPr/>
        </p:nvSpPr>
        <p:spPr>
          <a:xfrm>
            <a:off x="2169667" y="3444976"/>
            <a:ext cx="13892530" cy="4714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27025">
              <a:lnSpc>
                <a:spcPct val="117900"/>
              </a:lnSpc>
              <a:spcBef>
                <a:spcPts val="100"/>
              </a:spcBef>
            </a:pP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There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enthusiasm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water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sports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recreational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activities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worldwide.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Jet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surfboards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offer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exciting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0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29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that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appeals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water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sports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enthusiasts,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adventure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90">
                <a:solidFill>
                  <a:srgbClr val="FFFFFF"/>
                </a:solidFill>
                <a:latin typeface="Verdana"/>
                <a:cs typeface="Verdana"/>
              </a:rPr>
              <a:t>seekers,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thrill-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seekers.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Jet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surfboards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5">
                <a:solidFill>
                  <a:srgbClr val="FFFFFF"/>
                </a:solidFill>
                <a:latin typeface="Verdana"/>
                <a:cs typeface="Verdana"/>
              </a:rPr>
              <a:t>versatile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watercraft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various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activities,</a:t>
            </a:r>
            <a:r>
              <a:rPr dirty="0" sz="29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surfing,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racing,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touring,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freestyling.</a:t>
            </a:r>
            <a:r>
              <a:rPr dirty="0" sz="29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versatility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attracts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0">
                <a:solidFill>
                  <a:srgbClr val="FFFFFF"/>
                </a:solidFill>
                <a:latin typeface="Verdana"/>
                <a:cs typeface="Verdana"/>
              </a:rPr>
              <a:t>wide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10">
                <a:solidFill>
                  <a:srgbClr val="FFFFFF"/>
                </a:solidFill>
                <a:latin typeface="Verdana"/>
                <a:cs typeface="Verdana"/>
              </a:rPr>
              <a:t>users,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casual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riders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athletes.</a:t>
            </a:r>
            <a:endParaRPr sz="2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Jet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surfboards</a:t>
            </a:r>
            <a:r>
              <a:rPr dirty="0" sz="29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designed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user-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friendly,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allowing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varied</a:t>
            </a:r>
            <a:endParaRPr sz="2900">
              <a:latin typeface="Verdana"/>
              <a:cs typeface="Verdana"/>
            </a:endParaRPr>
          </a:p>
          <a:p>
            <a:pPr marL="12700" marR="824865">
              <a:lnSpc>
                <a:spcPct val="117900"/>
              </a:lnSpc>
              <a:spcBef>
                <a:spcPts val="5"/>
              </a:spcBef>
            </a:pP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degrees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enjoy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them.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Users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quickly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learn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ride</a:t>
            </a:r>
            <a:r>
              <a:rPr dirty="0" sz="29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jet </a:t>
            </a:r>
            <a:r>
              <a:rPr dirty="0" sz="2900" spc="-55">
                <a:solidFill>
                  <a:srgbClr val="FFFFFF"/>
                </a:solidFill>
                <a:latin typeface="Verdana"/>
                <a:cs typeface="Verdana"/>
              </a:rPr>
              <a:t>surfboards,</a:t>
            </a:r>
            <a:r>
              <a:rPr dirty="0" sz="29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8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9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110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accessible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broader</a:t>
            </a:r>
            <a:r>
              <a:rPr dirty="0" sz="29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audience.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3838955"/>
              <a:ext cx="8613775" cy="2609215"/>
            </a:xfrm>
            <a:custGeom>
              <a:avLst/>
              <a:gdLst/>
              <a:ahLst/>
              <a:cxnLst/>
              <a:rect l="l" t="t" r="r" b="b"/>
              <a:pathLst>
                <a:path w="8613775" h="2609215">
                  <a:moveTo>
                    <a:pt x="7713853" y="0"/>
                  </a:moveTo>
                  <a:lnTo>
                    <a:pt x="899794" y="0"/>
                  </a:lnTo>
                  <a:lnTo>
                    <a:pt x="848824" y="1444"/>
                  </a:lnTo>
                  <a:lnTo>
                    <a:pt x="798263" y="5747"/>
                  </a:lnTo>
                  <a:lnTo>
                    <a:pt x="748222" y="12862"/>
                  </a:lnTo>
                  <a:lnTo>
                    <a:pt x="698810" y="22744"/>
                  </a:lnTo>
                  <a:lnTo>
                    <a:pt x="650138" y="35347"/>
                  </a:lnTo>
                  <a:lnTo>
                    <a:pt x="602316" y="50625"/>
                  </a:lnTo>
                  <a:lnTo>
                    <a:pt x="555453" y="68532"/>
                  </a:lnTo>
                  <a:lnTo>
                    <a:pt x="509660" y="89022"/>
                  </a:lnTo>
                  <a:lnTo>
                    <a:pt x="465048" y="112051"/>
                  </a:lnTo>
                  <a:lnTo>
                    <a:pt x="421725" y="137570"/>
                  </a:lnTo>
                  <a:lnTo>
                    <a:pt x="379803" y="165536"/>
                  </a:lnTo>
                  <a:lnTo>
                    <a:pt x="339391" y="195902"/>
                  </a:lnTo>
                  <a:lnTo>
                    <a:pt x="300599" y="228623"/>
                  </a:lnTo>
                  <a:lnTo>
                    <a:pt x="263537" y="263652"/>
                  </a:lnTo>
                  <a:lnTo>
                    <a:pt x="228518" y="300722"/>
                  </a:lnTo>
                  <a:lnTo>
                    <a:pt x="195807" y="339526"/>
                  </a:lnTo>
                  <a:lnTo>
                    <a:pt x="165452" y="379953"/>
                  </a:lnTo>
                  <a:lnTo>
                    <a:pt x="137497" y="421892"/>
                  </a:lnTo>
                  <a:lnTo>
                    <a:pt x="111988" y="465234"/>
                  </a:lnTo>
                  <a:lnTo>
                    <a:pt x="88970" y="509870"/>
                  </a:lnTo>
                  <a:lnTo>
                    <a:pt x="68490" y="555688"/>
                  </a:lnTo>
                  <a:lnTo>
                    <a:pt x="50593" y="602579"/>
                  </a:lnTo>
                  <a:lnTo>
                    <a:pt x="35324" y="650434"/>
                  </a:lnTo>
                  <a:lnTo>
                    <a:pt x="22728" y="699141"/>
                  </a:lnTo>
                  <a:lnTo>
                    <a:pt x="12853" y="748592"/>
                  </a:lnTo>
                  <a:lnTo>
                    <a:pt x="5743" y="798675"/>
                  </a:lnTo>
                  <a:lnTo>
                    <a:pt x="1443" y="849282"/>
                  </a:lnTo>
                  <a:lnTo>
                    <a:pt x="0" y="900303"/>
                  </a:lnTo>
                  <a:lnTo>
                    <a:pt x="0" y="1708785"/>
                  </a:lnTo>
                  <a:lnTo>
                    <a:pt x="1443" y="1759779"/>
                  </a:lnTo>
                  <a:lnTo>
                    <a:pt x="5743" y="1810365"/>
                  </a:lnTo>
                  <a:lnTo>
                    <a:pt x="12853" y="1860431"/>
                  </a:lnTo>
                  <a:lnTo>
                    <a:pt x="22728" y="1909868"/>
                  </a:lnTo>
                  <a:lnTo>
                    <a:pt x="35324" y="1958566"/>
                  </a:lnTo>
                  <a:lnTo>
                    <a:pt x="50593" y="2006414"/>
                  </a:lnTo>
                  <a:lnTo>
                    <a:pt x="68490" y="2053304"/>
                  </a:lnTo>
                  <a:lnTo>
                    <a:pt x="88970" y="2099124"/>
                  </a:lnTo>
                  <a:lnTo>
                    <a:pt x="111988" y="2143765"/>
                  </a:lnTo>
                  <a:lnTo>
                    <a:pt x="137497" y="2187117"/>
                  </a:lnTo>
                  <a:lnTo>
                    <a:pt x="165452" y="2229070"/>
                  </a:lnTo>
                  <a:lnTo>
                    <a:pt x="195807" y="2269514"/>
                  </a:lnTo>
                  <a:lnTo>
                    <a:pt x="228518" y="2308339"/>
                  </a:lnTo>
                  <a:lnTo>
                    <a:pt x="263537" y="2345436"/>
                  </a:lnTo>
                  <a:lnTo>
                    <a:pt x="300599" y="2380464"/>
                  </a:lnTo>
                  <a:lnTo>
                    <a:pt x="339391" y="2413185"/>
                  </a:lnTo>
                  <a:lnTo>
                    <a:pt x="379803" y="2443551"/>
                  </a:lnTo>
                  <a:lnTo>
                    <a:pt x="421725" y="2471517"/>
                  </a:lnTo>
                  <a:lnTo>
                    <a:pt x="465048" y="2497036"/>
                  </a:lnTo>
                  <a:lnTo>
                    <a:pt x="509660" y="2520065"/>
                  </a:lnTo>
                  <a:lnTo>
                    <a:pt x="555453" y="2540555"/>
                  </a:lnTo>
                  <a:lnTo>
                    <a:pt x="602316" y="2558462"/>
                  </a:lnTo>
                  <a:lnTo>
                    <a:pt x="650138" y="2573740"/>
                  </a:lnTo>
                  <a:lnTo>
                    <a:pt x="698810" y="2586343"/>
                  </a:lnTo>
                  <a:lnTo>
                    <a:pt x="748222" y="2596225"/>
                  </a:lnTo>
                  <a:lnTo>
                    <a:pt x="798263" y="2603340"/>
                  </a:lnTo>
                  <a:lnTo>
                    <a:pt x="848824" y="2607643"/>
                  </a:lnTo>
                  <a:lnTo>
                    <a:pt x="899794" y="2609088"/>
                  </a:lnTo>
                  <a:lnTo>
                    <a:pt x="7713853" y="2609088"/>
                  </a:lnTo>
                  <a:lnTo>
                    <a:pt x="7764820" y="2607643"/>
                  </a:lnTo>
                  <a:lnTo>
                    <a:pt x="7815378" y="2603340"/>
                  </a:lnTo>
                  <a:lnTo>
                    <a:pt x="7865417" y="2596225"/>
                  </a:lnTo>
                  <a:lnTo>
                    <a:pt x="7914827" y="2586343"/>
                  </a:lnTo>
                  <a:lnTo>
                    <a:pt x="7963498" y="2573740"/>
                  </a:lnTo>
                  <a:lnTo>
                    <a:pt x="8011319" y="2558462"/>
                  </a:lnTo>
                  <a:lnTo>
                    <a:pt x="8058181" y="2540555"/>
                  </a:lnTo>
                  <a:lnTo>
                    <a:pt x="8103974" y="2520065"/>
                  </a:lnTo>
                  <a:lnTo>
                    <a:pt x="8148588" y="2497036"/>
                  </a:lnTo>
                  <a:lnTo>
                    <a:pt x="8191913" y="2471517"/>
                  </a:lnTo>
                  <a:lnTo>
                    <a:pt x="8233839" y="2443551"/>
                  </a:lnTo>
                  <a:lnTo>
                    <a:pt x="8274256" y="2413185"/>
                  </a:lnTo>
                  <a:lnTo>
                    <a:pt x="8313054" y="2380464"/>
                  </a:lnTo>
                  <a:lnTo>
                    <a:pt x="8350123" y="2345436"/>
                  </a:lnTo>
                  <a:lnTo>
                    <a:pt x="8385149" y="2308339"/>
                  </a:lnTo>
                  <a:lnTo>
                    <a:pt x="8417865" y="2269514"/>
                  </a:lnTo>
                  <a:lnTo>
                    <a:pt x="8448223" y="2229070"/>
                  </a:lnTo>
                  <a:lnTo>
                    <a:pt x="8476178" y="2187117"/>
                  </a:lnTo>
                  <a:lnTo>
                    <a:pt x="8501686" y="2143765"/>
                  </a:lnTo>
                  <a:lnTo>
                    <a:pt x="8524702" y="2099124"/>
                  </a:lnTo>
                  <a:lnTo>
                    <a:pt x="8545179" y="2053304"/>
                  </a:lnTo>
                  <a:lnTo>
                    <a:pt x="8563072" y="2006414"/>
                  </a:lnTo>
                  <a:lnTo>
                    <a:pt x="8578337" y="1958566"/>
                  </a:lnTo>
                  <a:lnTo>
                    <a:pt x="8590928" y="1909868"/>
                  </a:lnTo>
                  <a:lnTo>
                    <a:pt x="8600800" y="1860431"/>
                  </a:lnTo>
                  <a:lnTo>
                    <a:pt x="8607907" y="1810365"/>
                  </a:lnTo>
                  <a:lnTo>
                    <a:pt x="8612205" y="1759779"/>
                  </a:lnTo>
                  <a:lnTo>
                    <a:pt x="8613648" y="1708785"/>
                  </a:lnTo>
                  <a:lnTo>
                    <a:pt x="8613648" y="900303"/>
                  </a:lnTo>
                  <a:lnTo>
                    <a:pt x="8612205" y="849282"/>
                  </a:lnTo>
                  <a:lnTo>
                    <a:pt x="8607907" y="798675"/>
                  </a:lnTo>
                  <a:lnTo>
                    <a:pt x="8600800" y="748592"/>
                  </a:lnTo>
                  <a:lnTo>
                    <a:pt x="8590928" y="699141"/>
                  </a:lnTo>
                  <a:lnTo>
                    <a:pt x="8578337" y="650434"/>
                  </a:lnTo>
                  <a:lnTo>
                    <a:pt x="8563072" y="602579"/>
                  </a:lnTo>
                  <a:lnTo>
                    <a:pt x="8545179" y="555688"/>
                  </a:lnTo>
                  <a:lnTo>
                    <a:pt x="8524702" y="509870"/>
                  </a:lnTo>
                  <a:lnTo>
                    <a:pt x="8501686" y="465234"/>
                  </a:lnTo>
                  <a:lnTo>
                    <a:pt x="8476178" y="421892"/>
                  </a:lnTo>
                  <a:lnTo>
                    <a:pt x="8448223" y="379953"/>
                  </a:lnTo>
                  <a:lnTo>
                    <a:pt x="8417865" y="339526"/>
                  </a:lnTo>
                  <a:lnTo>
                    <a:pt x="8385149" y="300722"/>
                  </a:lnTo>
                  <a:lnTo>
                    <a:pt x="8350123" y="263652"/>
                  </a:lnTo>
                  <a:lnTo>
                    <a:pt x="8313054" y="228623"/>
                  </a:lnTo>
                  <a:lnTo>
                    <a:pt x="8274256" y="195902"/>
                  </a:lnTo>
                  <a:lnTo>
                    <a:pt x="8233839" y="165536"/>
                  </a:lnTo>
                  <a:lnTo>
                    <a:pt x="8191913" y="137570"/>
                  </a:lnTo>
                  <a:lnTo>
                    <a:pt x="8148588" y="112051"/>
                  </a:lnTo>
                  <a:lnTo>
                    <a:pt x="8103974" y="89022"/>
                  </a:lnTo>
                  <a:lnTo>
                    <a:pt x="8058181" y="68532"/>
                  </a:lnTo>
                  <a:lnTo>
                    <a:pt x="8011319" y="50625"/>
                  </a:lnTo>
                  <a:lnTo>
                    <a:pt x="7963498" y="35347"/>
                  </a:lnTo>
                  <a:lnTo>
                    <a:pt x="7914827" y="22744"/>
                  </a:lnTo>
                  <a:lnTo>
                    <a:pt x="7865417" y="12862"/>
                  </a:lnTo>
                  <a:lnTo>
                    <a:pt x="7815378" y="5747"/>
                  </a:lnTo>
                  <a:lnTo>
                    <a:pt x="7764820" y="1444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2E2F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091" y="4160520"/>
              <a:ext cx="2103120" cy="210007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4800" y="4075176"/>
              <a:ext cx="2074545" cy="2074545"/>
            </a:xfrm>
            <a:custGeom>
              <a:avLst/>
              <a:gdLst/>
              <a:ahLst/>
              <a:cxnLst/>
              <a:rect l="l" t="t" r="r" b="b"/>
              <a:pathLst>
                <a:path w="2074545" h="2074545">
                  <a:moveTo>
                    <a:pt x="1037082" y="0"/>
                  </a:moveTo>
                  <a:lnTo>
                    <a:pt x="988261" y="1128"/>
                  </a:lnTo>
                  <a:lnTo>
                    <a:pt x="940021" y="4481"/>
                  </a:lnTo>
                  <a:lnTo>
                    <a:pt x="892412" y="10009"/>
                  </a:lnTo>
                  <a:lnTo>
                    <a:pt x="845484" y="17662"/>
                  </a:lnTo>
                  <a:lnTo>
                    <a:pt x="799286" y="27389"/>
                  </a:lnTo>
                  <a:lnTo>
                    <a:pt x="753869" y="39142"/>
                  </a:lnTo>
                  <a:lnTo>
                    <a:pt x="709281" y="52870"/>
                  </a:lnTo>
                  <a:lnTo>
                    <a:pt x="665574" y="68524"/>
                  </a:lnTo>
                  <a:lnTo>
                    <a:pt x="622795" y="86053"/>
                  </a:lnTo>
                  <a:lnTo>
                    <a:pt x="580997" y="105409"/>
                  </a:lnTo>
                  <a:lnTo>
                    <a:pt x="540227" y="126540"/>
                  </a:lnTo>
                  <a:lnTo>
                    <a:pt x="500537" y="149398"/>
                  </a:lnTo>
                  <a:lnTo>
                    <a:pt x="461975" y="173933"/>
                  </a:lnTo>
                  <a:lnTo>
                    <a:pt x="424592" y="200095"/>
                  </a:lnTo>
                  <a:lnTo>
                    <a:pt x="388437" y="227833"/>
                  </a:lnTo>
                  <a:lnTo>
                    <a:pt x="353561" y="257099"/>
                  </a:lnTo>
                  <a:lnTo>
                    <a:pt x="320012" y="287842"/>
                  </a:lnTo>
                  <a:lnTo>
                    <a:pt x="287842" y="320012"/>
                  </a:lnTo>
                  <a:lnTo>
                    <a:pt x="257099" y="353561"/>
                  </a:lnTo>
                  <a:lnTo>
                    <a:pt x="227833" y="388437"/>
                  </a:lnTo>
                  <a:lnTo>
                    <a:pt x="200095" y="424592"/>
                  </a:lnTo>
                  <a:lnTo>
                    <a:pt x="173933" y="461975"/>
                  </a:lnTo>
                  <a:lnTo>
                    <a:pt x="149398" y="500537"/>
                  </a:lnTo>
                  <a:lnTo>
                    <a:pt x="126540" y="540227"/>
                  </a:lnTo>
                  <a:lnTo>
                    <a:pt x="105409" y="580997"/>
                  </a:lnTo>
                  <a:lnTo>
                    <a:pt x="86053" y="622795"/>
                  </a:lnTo>
                  <a:lnTo>
                    <a:pt x="68524" y="665574"/>
                  </a:lnTo>
                  <a:lnTo>
                    <a:pt x="52870" y="709281"/>
                  </a:lnTo>
                  <a:lnTo>
                    <a:pt x="39142" y="753869"/>
                  </a:lnTo>
                  <a:lnTo>
                    <a:pt x="27389" y="799286"/>
                  </a:lnTo>
                  <a:lnTo>
                    <a:pt x="17662" y="845484"/>
                  </a:lnTo>
                  <a:lnTo>
                    <a:pt x="10009" y="892412"/>
                  </a:lnTo>
                  <a:lnTo>
                    <a:pt x="4481" y="940021"/>
                  </a:lnTo>
                  <a:lnTo>
                    <a:pt x="1128" y="988261"/>
                  </a:lnTo>
                  <a:lnTo>
                    <a:pt x="0" y="1037082"/>
                  </a:lnTo>
                  <a:lnTo>
                    <a:pt x="1128" y="1085902"/>
                  </a:lnTo>
                  <a:lnTo>
                    <a:pt x="4481" y="1134142"/>
                  </a:lnTo>
                  <a:lnTo>
                    <a:pt x="10009" y="1181751"/>
                  </a:lnTo>
                  <a:lnTo>
                    <a:pt x="17662" y="1228679"/>
                  </a:lnTo>
                  <a:lnTo>
                    <a:pt x="27389" y="1274877"/>
                  </a:lnTo>
                  <a:lnTo>
                    <a:pt x="39142" y="1320294"/>
                  </a:lnTo>
                  <a:lnTo>
                    <a:pt x="52870" y="1364882"/>
                  </a:lnTo>
                  <a:lnTo>
                    <a:pt x="68524" y="1408589"/>
                  </a:lnTo>
                  <a:lnTo>
                    <a:pt x="86053" y="1451368"/>
                  </a:lnTo>
                  <a:lnTo>
                    <a:pt x="105409" y="1493166"/>
                  </a:lnTo>
                  <a:lnTo>
                    <a:pt x="126540" y="1533936"/>
                  </a:lnTo>
                  <a:lnTo>
                    <a:pt x="149398" y="1573626"/>
                  </a:lnTo>
                  <a:lnTo>
                    <a:pt x="173933" y="1612188"/>
                  </a:lnTo>
                  <a:lnTo>
                    <a:pt x="200095" y="1649571"/>
                  </a:lnTo>
                  <a:lnTo>
                    <a:pt x="227833" y="1685726"/>
                  </a:lnTo>
                  <a:lnTo>
                    <a:pt x="257099" y="1720602"/>
                  </a:lnTo>
                  <a:lnTo>
                    <a:pt x="287842" y="1754151"/>
                  </a:lnTo>
                  <a:lnTo>
                    <a:pt x="320012" y="1786321"/>
                  </a:lnTo>
                  <a:lnTo>
                    <a:pt x="353561" y="1817064"/>
                  </a:lnTo>
                  <a:lnTo>
                    <a:pt x="388437" y="1846330"/>
                  </a:lnTo>
                  <a:lnTo>
                    <a:pt x="424592" y="1874068"/>
                  </a:lnTo>
                  <a:lnTo>
                    <a:pt x="461975" y="1900230"/>
                  </a:lnTo>
                  <a:lnTo>
                    <a:pt x="500537" y="1924765"/>
                  </a:lnTo>
                  <a:lnTo>
                    <a:pt x="540227" y="1947623"/>
                  </a:lnTo>
                  <a:lnTo>
                    <a:pt x="580997" y="1968754"/>
                  </a:lnTo>
                  <a:lnTo>
                    <a:pt x="622795" y="1988110"/>
                  </a:lnTo>
                  <a:lnTo>
                    <a:pt x="665574" y="2005639"/>
                  </a:lnTo>
                  <a:lnTo>
                    <a:pt x="709281" y="2021293"/>
                  </a:lnTo>
                  <a:lnTo>
                    <a:pt x="753869" y="2035021"/>
                  </a:lnTo>
                  <a:lnTo>
                    <a:pt x="799286" y="2046774"/>
                  </a:lnTo>
                  <a:lnTo>
                    <a:pt x="845484" y="2056501"/>
                  </a:lnTo>
                  <a:lnTo>
                    <a:pt x="892412" y="2064154"/>
                  </a:lnTo>
                  <a:lnTo>
                    <a:pt x="940021" y="2069682"/>
                  </a:lnTo>
                  <a:lnTo>
                    <a:pt x="988261" y="2073035"/>
                  </a:lnTo>
                  <a:lnTo>
                    <a:pt x="1037082" y="2074164"/>
                  </a:lnTo>
                  <a:lnTo>
                    <a:pt x="1085902" y="2073035"/>
                  </a:lnTo>
                  <a:lnTo>
                    <a:pt x="1134142" y="2069682"/>
                  </a:lnTo>
                  <a:lnTo>
                    <a:pt x="1181751" y="2064154"/>
                  </a:lnTo>
                  <a:lnTo>
                    <a:pt x="1228679" y="2056501"/>
                  </a:lnTo>
                  <a:lnTo>
                    <a:pt x="1274877" y="2046774"/>
                  </a:lnTo>
                  <a:lnTo>
                    <a:pt x="1320294" y="2035021"/>
                  </a:lnTo>
                  <a:lnTo>
                    <a:pt x="1364882" y="2021293"/>
                  </a:lnTo>
                  <a:lnTo>
                    <a:pt x="1408589" y="2005639"/>
                  </a:lnTo>
                  <a:lnTo>
                    <a:pt x="1451368" y="1988110"/>
                  </a:lnTo>
                  <a:lnTo>
                    <a:pt x="1493166" y="1968754"/>
                  </a:lnTo>
                  <a:lnTo>
                    <a:pt x="1533936" y="1947623"/>
                  </a:lnTo>
                  <a:lnTo>
                    <a:pt x="1573626" y="1924765"/>
                  </a:lnTo>
                  <a:lnTo>
                    <a:pt x="1612188" y="1900230"/>
                  </a:lnTo>
                  <a:lnTo>
                    <a:pt x="1649571" y="1874068"/>
                  </a:lnTo>
                  <a:lnTo>
                    <a:pt x="1685726" y="1846330"/>
                  </a:lnTo>
                  <a:lnTo>
                    <a:pt x="1720602" y="1817064"/>
                  </a:lnTo>
                  <a:lnTo>
                    <a:pt x="1754151" y="1786321"/>
                  </a:lnTo>
                  <a:lnTo>
                    <a:pt x="1786321" y="1754151"/>
                  </a:lnTo>
                  <a:lnTo>
                    <a:pt x="1817064" y="1720602"/>
                  </a:lnTo>
                  <a:lnTo>
                    <a:pt x="1846330" y="1685726"/>
                  </a:lnTo>
                  <a:lnTo>
                    <a:pt x="1874068" y="1649571"/>
                  </a:lnTo>
                  <a:lnTo>
                    <a:pt x="1900230" y="1612188"/>
                  </a:lnTo>
                  <a:lnTo>
                    <a:pt x="1924765" y="1573626"/>
                  </a:lnTo>
                  <a:lnTo>
                    <a:pt x="1947623" y="1533936"/>
                  </a:lnTo>
                  <a:lnTo>
                    <a:pt x="1968754" y="1493166"/>
                  </a:lnTo>
                  <a:lnTo>
                    <a:pt x="1988110" y="1451368"/>
                  </a:lnTo>
                  <a:lnTo>
                    <a:pt x="2005639" y="1408589"/>
                  </a:lnTo>
                  <a:lnTo>
                    <a:pt x="2021293" y="1364882"/>
                  </a:lnTo>
                  <a:lnTo>
                    <a:pt x="2035021" y="1320294"/>
                  </a:lnTo>
                  <a:lnTo>
                    <a:pt x="2046774" y="1274877"/>
                  </a:lnTo>
                  <a:lnTo>
                    <a:pt x="2056501" y="1228679"/>
                  </a:lnTo>
                  <a:lnTo>
                    <a:pt x="2064154" y="1181751"/>
                  </a:lnTo>
                  <a:lnTo>
                    <a:pt x="2069682" y="1134142"/>
                  </a:lnTo>
                  <a:lnTo>
                    <a:pt x="2073035" y="1085902"/>
                  </a:lnTo>
                  <a:lnTo>
                    <a:pt x="2074164" y="1037082"/>
                  </a:lnTo>
                  <a:lnTo>
                    <a:pt x="2073035" y="988261"/>
                  </a:lnTo>
                  <a:lnTo>
                    <a:pt x="2069682" y="940021"/>
                  </a:lnTo>
                  <a:lnTo>
                    <a:pt x="2064154" y="892412"/>
                  </a:lnTo>
                  <a:lnTo>
                    <a:pt x="2056501" y="845484"/>
                  </a:lnTo>
                  <a:lnTo>
                    <a:pt x="2046774" y="799286"/>
                  </a:lnTo>
                  <a:lnTo>
                    <a:pt x="2035021" y="753869"/>
                  </a:lnTo>
                  <a:lnTo>
                    <a:pt x="2021293" y="709281"/>
                  </a:lnTo>
                  <a:lnTo>
                    <a:pt x="2005639" y="665574"/>
                  </a:lnTo>
                  <a:lnTo>
                    <a:pt x="1988110" y="622795"/>
                  </a:lnTo>
                  <a:lnTo>
                    <a:pt x="1968754" y="580997"/>
                  </a:lnTo>
                  <a:lnTo>
                    <a:pt x="1947623" y="540227"/>
                  </a:lnTo>
                  <a:lnTo>
                    <a:pt x="1924765" y="500537"/>
                  </a:lnTo>
                  <a:lnTo>
                    <a:pt x="1900230" y="461975"/>
                  </a:lnTo>
                  <a:lnTo>
                    <a:pt x="1874068" y="424592"/>
                  </a:lnTo>
                  <a:lnTo>
                    <a:pt x="1846330" y="388437"/>
                  </a:lnTo>
                  <a:lnTo>
                    <a:pt x="1817064" y="353561"/>
                  </a:lnTo>
                  <a:lnTo>
                    <a:pt x="1786321" y="320012"/>
                  </a:lnTo>
                  <a:lnTo>
                    <a:pt x="1754151" y="287842"/>
                  </a:lnTo>
                  <a:lnTo>
                    <a:pt x="1720602" y="257099"/>
                  </a:lnTo>
                  <a:lnTo>
                    <a:pt x="1685726" y="227833"/>
                  </a:lnTo>
                  <a:lnTo>
                    <a:pt x="1649571" y="200095"/>
                  </a:lnTo>
                  <a:lnTo>
                    <a:pt x="1612188" y="173933"/>
                  </a:lnTo>
                  <a:lnTo>
                    <a:pt x="1573626" y="149398"/>
                  </a:lnTo>
                  <a:lnTo>
                    <a:pt x="1533936" y="126540"/>
                  </a:lnTo>
                  <a:lnTo>
                    <a:pt x="1493166" y="105409"/>
                  </a:lnTo>
                  <a:lnTo>
                    <a:pt x="1451368" y="86053"/>
                  </a:lnTo>
                  <a:lnTo>
                    <a:pt x="1408589" y="68524"/>
                  </a:lnTo>
                  <a:lnTo>
                    <a:pt x="1364882" y="52870"/>
                  </a:lnTo>
                  <a:lnTo>
                    <a:pt x="1320294" y="39142"/>
                  </a:lnTo>
                  <a:lnTo>
                    <a:pt x="1274877" y="27389"/>
                  </a:lnTo>
                  <a:lnTo>
                    <a:pt x="1228679" y="17662"/>
                  </a:lnTo>
                  <a:lnTo>
                    <a:pt x="1181751" y="10009"/>
                  </a:lnTo>
                  <a:lnTo>
                    <a:pt x="1134142" y="4481"/>
                  </a:lnTo>
                  <a:lnTo>
                    <a:pt x="1085902" y="1128"/>
                  </a:lnTo>
                  <a:lnTo>
                    <a:pt x="10370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18288000" cy="1369060"/>
            </a:xfrm>
            <a:custGeom>
              <a:avLst/>
              <a:gdLst/>
              <a:ahLst/>
              <a:cxnLst/>
              <a:rect l="l" t="t" r="r" b="b"/>
              <a:pathLst>
                <a:path w="18288000" h="1369060">
                  <a:moveTo>
                    <a:pt x="18288000" y="0"/>
                  </a:moveTo>
                  <a:lnTo>
                    <a:pt x="0" y="0"/>
                  </a:lnTo>
                  <a:lnTo>
                    <a:pt x="0" y="1368552"/>
                  </a:lnTo>
                  <a:lnTo>
                    <a:pt x="18288000" y="1368552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27075" y="4317619"/>
            <a:ext cx="143065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110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65047" y="4774819"/>
            <a:ext cx="35560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894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03275" y="5232019"/>
            <a:ext cx="127889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140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398009" y="4078680"/>
            <a:ext cx="1747520" cy="17272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9685" marR="5080" indent="-7620">
              <a:lnSpc>
                <a:spcPct val="117500"/>
              </a:lnSpc>
              <a:spcBef>
                <a:spcPts val="90"/>
              </a:spcBef>
            </a:pPr>
            <a:r>
              <a:rPr dirty="0" sz="47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750" spc="-10">
                <a:solidFill>
                  <a:srgbClr val="FFFFFF"/>
                </a:solidFill>
                <a:latin typeface="Arial"/>
                <a:cs typeface="Arial"/>
              </a:rPr>
              <a:t>6.20%</a:t>
            </a:r>
            <a:endParaRPr sz="47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z="7000" spc="-235"/>
              <a:t>KEY</a:t>
            </a:r>
            <a:r>
              <a:rPr dirty="0" sz="7000" spc="-710"/>
              <a:t> </a:t>
            </a:r>
            <a:r>
              <a:rPr dirty="0" sz="7000" spc="-440"/>
              <a:t>INSIGHTS</a:t>
            </a:r>
            <a:endParaRPr sz="7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320165"/>
            </a:xfrm>
            <a:custGeom>
              <a:avLst/>
              <a:gdLst/>
              <a:ahLst/>
              <a:cxnLst/>
              <a:rect l="l" t="t" r="r" b="b"/>
              <a:pathLst>
                <a:path w="18288000" h="1320165">
                  <a:moveTo>
                    <a:pt x="18288000" y="0"/>
                  </a:moveTo>
                  <a:lnTo>
                    <a:pt x="0" y="0"/>
                  </a:lnTo>
                  <a:lnTo>
                    <a:pt x="0" y="1319783"/>
                  </a:lnTo>
                  <a:lnTo>
                    <a:pt x="18288000" y="131978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156460" y="1641348"/>
              <a:ext cx="6223000" cy="2632075"/>
            </a:xfrm>
            <a:custGeom>
              <a:avLst/>
              <a:gdLst/>
              <a:ahLst/>
              <a:cxnLst/>
              <a:rect l="l" t="t" r="r" b="b"/>
              <a:pathLst>
                <a:path w="6223000" h="2632075">
                  <a:moveTo>
                    <a:pt x="6128512" y="0"/>
                  </a:moveTo>
                  <a:lnTo>
                    <a:pt x="93979" y="0"/>
                  </a:lnTo>
                  <a:lnTo>
                    <a:pt x="57435" y="7395"/>
                  </a:lnTo>
                  <a:lnTo>
                    <a:pt x="27559" y="27543"/>
                  </a:lnTo>
                  <a:lnTo>
                    <a:pt x="7397" y="57382"/>
                  </a:lnTo>
                  <a:lnTo>
                    <a:pt x="0" y="93852"/>
                  </a:lnTo>
                  <a:lnTo>
                    <a:pt x="0" y="2538094"/>
                  </a:lnTo>
                  <a:lnTo>
                    <a:pt x="7397" y="2574565"/>
                  </a:lnTo>
                  <a:lnTo>
                    <a:pt x="27558" y="2604404"/>
                  </a:lnTo>
                  <a:lnTo>
                    <a:pt x="57435" y="2624552"/>
                  </a:lnTo>
                  <a:lnTo>
                    <a:pt x="93979" y="2631948"/>
                  </a:lnTo>
                  <a:lnTo>
                    <a:pt x="6128512" y="2631948"/>
                  </a:lnTo>
                  <a:lnTo>
                    <a:pt x="6165056" y="2624552"/>
                  </a:lnTo>
                  <a:lnTo>
                    <a:pt x="6194933" y="2604404"/>
                  </a:lnTo>
                  <a:lnTo>
                    <a:pt x="6215094" y="2574565"/>
                  </a:lnTo>
                  <a:lnTo>
                    <a:pt x="6222492" y="2538094"/>
                  </a:lnTo>
                  <a:lnTo>
                    <a:pt x="6222492" y="93852"/>
                  </a:lnTo>
                  <a:lnTo>
                    <a:pt x="6215094" y="57382"/>
                  </a:lnTo>
                  <a:lnTo>
                    <a:pt x="6194933" y="27543"/>
                  </a:lnTo>
                  <a:lnTo>
                    <a:pt x="6165056" y="7395"/>
                  </a:lnTo>
                  <a:lnTo>
                    <a:pt x="6128512" y="0"/>
                  </a:lnTo>
                  <a:close/>
                </a:path>
              </a:pathLst>
            </a:custGeom>
            <a:solidFill>
              <a:srgbClr val="B47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581655"/>
              <a:ext cx="3310254" cy="775970"/>
            </a:xfrm>
            <a:custGeom>
              <a:avLst/>
              <a:gdLst/>
              <a:ahLst/>
              <a:cxnLst/>
              <a:rect l="l" t="t" r="r" b="b"/>
              <a:pathLst>
                <a:path w="3310254" h="775970">
                  <a:moveTo>
                    <a:pt x="3031490" y="0"/>
                  </a:moveTo>
                  <a:lnTo>
                    <a:pt x="0" y="0"/>
                  </a:lnTo>
                  <a:lnTo>
                    <a:pt x="0" y="775716"/>
                  </a:lnTo>
                  <a:lnTo>
                    <a:pt x="3310128" y="775716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156460" y="4495800"/>
              <a:ext cx="6223000" cy="2632075"/>
            </a:xfrm>
            <a:custGeom>
              <a:avLst/>
              <a:gdLst/>
              <a:ahLst/>
              <a:cxnLst/>
              <a:rect l="l" t="t" r="r" b="b"/>
              <a:pathLst>
                <a:path w="6223000" h="2632075">
                  <a:moveTo>
                    <a:pt x="6128512" y="0"/>
                  </a:moveTo>
                  <a:lnTo>
                    <a:pt x="93979" y="0"/>
                  </a:lnTo>
                  <a:lnTo>
                    <a:pt x="57435" y="7395"/>
                  </a:lnTo>
                  <a:lnTo>
                    <a:pt x="27559" y="27543"/>
                  </a:lnTo>
                  <a:lnTo>
                    <a:pt x="7397" y="57382"/>
                  </a:lnTo>
                  <a:lnTo>
                    <a:pt x="0" y="93852"/>
                  </a:lnTo>
                  <a:lnTo>
                    <a:pt x="0" y="2538095"/>
                  </a:lnTo>
                  <a:lnTo>
                    <a:pt x="7397" y="2574565"/>
                  </a:lnTo>
                  <a:lnTo>
                    <a:pt x="27558" y="2604404"/>
                  </a:lnTo>
                  <a:lnTo>
                    <a:pt x="57435" y="2624552"/>
                  </a:lnTo>
                  <a:lnTo>
                    <a:pt x="93979" y="2631948"/>
                  </a:lnTo>
                  <a:lnTo>
                    <a:pt x="6128512" y="2631948"/>
                  </a:lnTo>
                  <a:lnTo>
                    <a:pt x="6165056" y="2624552"/>
                  </a:lnTo>
                  <a:lnTo>
                    <a:pt x="6194933" y="2604404"/>
                  </a:lnTo>
                  <a:lnTo>
                    <a:pt x="6215094" y="2574565"/>
                  </a:lnTo>
                  <a:lnTo>
                    <a:pt x="6222492" y="2538095"/>
                  </a:lnTo>
                  <a:lnTo>
                    <a:pt x="6222492" y="93852"/>
                  </a:lnTo>
                  <a:lnTo>
                    <a:pt x="6215094" y="57382"/>
                  </a:lnTo>
                  <a:lnTo>
                    <a:pt x="6194933" y="27543"/>
                  </a:lnTo>
                  <a:lnTo>
                    <a:pt x="6165056" y="7395"/>
                  </a:lnTo>
                  <a:lnTo>
                    <a:pt x="6128512" y="0"/>
                  </a:lnTo>
                  <a:close/>
                </a:path>
              </a:pathLst>
            </a:custGeom>
            <a:solidFill>
              <a:srgbClr val="0E5F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362955"/>
              <a:ext cx="3310254" cy="777240"/>
            </a:xfrm>
            <a:custGeom>
              <a:avLst/>
              <a:gdLst/>
              <a:ahLst/>
              <a:cxnLst/>
              <a:rect l="l" t="t" r="r" b="b"/>
              <a:pathLst>
                <a:path w="3310254" h="777239">
                  <a:moveTo>
                    <a:pt x="3031490" y="0"/>
                  </a:moveTo>
                  <a:lnTo>
                    <a:pt x="0" y="0"/>
                  </a:lnTo>
                  <a:lnTo>
                    <a:pt x="0" y="777240"/>
                  </a:lnTo>
                  <a:lnTo>
                    <a:pt x="3310128" y="777240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156460" y="7482840"/>
              <a:ext cx="6223000" cy="2632075"/>
            </a:xfrm>
            <a:custGeom>
              <a:avLst/>
              <a:gdLst/>
              <a:ahLst/>
              <a:cxnLst/>
              <a:rect l="l" t="t" r="r" b="b"/>
              <a:pathLst>
                <a:path w="6223000" h="2632075">
                  <a:moveTo>
                    <a:pt x="6128512" y="0"/>
                  </a:moveTo>
                  <a:lnTo>
                    <a:pt x="93979" y="0"/>
                  </a:lnTo>
                  <a:lnTo>
                    <a:pt x="57435" y="7395"/>
                  </a:lnTo>
                  <a:lnTo>
                    <a:pt x="27559" y="27543"/>
                  </a:lnTo>
                  <a:lnTo>
                    <a:pt x="7397" y="57382"/>
                  </a:lnTo>
                  <a:lnTo>
                    <a:pt x="0" y="93852"/>
                  </a:lnTo>
                  <a:lnTo>
                    <a:pt x="0" y="2538031"/>
                  </a:lnTo>
                  <a:lnTo>
                    <a:pt x="7397" y="2574539"/>
                  </a:lnTo>
                  <a:lnTo>
                    <a:pt x="27558" y="2604396"/>
                  </a:lnTo>
                  <a:lnTo>
                    <a:pt x="57435" y="2624551"/>
                  </a:lnTo>
                  <a:lnTo>
                    <a:pt x="93979" y="2631947"/>
                  </a:lnTo>
                  <a:lnTo>
                    <a:pt x="6128512" y="2631947"/>
                  </a:lnTo>
                  <a:lnTo>
                    <a:pt x="6165056" y="2624551"/>
                  </a:lnTo>
                  <a:lnTo>
                    <a:pt x="6194933" y="2604396"/>
                  </a:lnTo>
                  <a:lnTo>
                    <a:pt x="6215094" y="2574539"/>
                  </a:lnTo>
                  <a:lnTo>
                    <a:pt x="6222492" y="2538031"/>
                  </a:lnTo>
                  <a:lnTo>
                    <a:pt x="6222492" y="93852"/>
                  </a:lnTo>
                  <a:lnTo>
                    <a:pt x="6215094" y="57382"/>
                  </a:lnTo>
                  <a:lnTo>
                    <a:pt x="6194933" y="27543"/>
                  </a:lnTo>
                  <a:lnTo>
                    <a:pt x="6165056" y="7395"/>
                  </a:lnTo>
                  <a:lnTo>
                    <a:pt x="6128512" y="0"/>
                  </a:lnTo>
                  <a:close/>
                </a:path>
              </a:pathLst>
            </a:custGeom>
            <a:solidFill>
              <a:srgbClr val="223A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8349995"/>
              <a:ext cx="3310254" cy="777240"/>
            </a:xfrm>
            <a:custGeom>
              <a:avLst/>
              <a:gdLst/>
              <a:ahLst/>
              <a:cxnLst/>
              <a:rect l="l" t="t" r="r" b="b"/>
              <a:pathLst>
                <a:path w="3310254" h="777240">
                  <a:moveTo>
                    <a:pt x="3031490" y="0"/>
                  </a:moveTo>
                  <a:lnTo>
                    <a:pt x="0" y="0"/>
                  </a:lnTo>
                  <a:lnTo>
                    <a:pt x="0" y="777239"/>
                  </a:lnTo>
                  <a:lnTo>
                    <a:pt x="3310128" y="777239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065508" y="1714500"/>
              <a:ext cx="6223000" cy="2632075"/>
            </a:xfrm>
            <a:custGeom>
              <a:avLst/>
              <a:gdLst/>
              <a:ahLst/>
              <a:cxnLst/>
              <a:rect l="l" t="t" r="r" b="b"/>
              <a:pathLst>
                <a:path w="6223000" h="2632075">
                  <a:moveTo>
                    <a:pt x="6128511" y="0"/>
                  </a:moveTo>
                  <a:lnTo>
                    <a:pt x="93980" y="0"/>
                  </a:lnTo>
                  <a:lnTo>
                    <a:pt x="57435" y="7395"/>
                  </a:lnTo>
                  <a:lnTo>
                    <a:pt x="27558" y="27543"/>
                  </a:lnTo>
                  <a:lnTo>
                    <a:pt x="7397" y="57382"/>
                  </a:lnTo>
                  <a:lnTo>
                    <a:pt x="0" y="93852"/>
                  </a:lnTo>
                  <a:lnTo>
                    <a:pt x="0" y="2538095"/>
                  </a:lnTo>
                  <a:lnTo>
                    <a:pt x="7397" y="2574565"/>
                  </a:lnTo>
                  <a:lnTo>
                    <a:pt x="27558" y="2604404"/>
                  </a:lnTo>
                  <a:lnTo>
                    <a:pt x="57435" y="2624552"/>
                  </a:lnTo>
                  <a:lnTo>
                    <a:pt x="93980" y="2631948"/>
                  </a:lnTo>
                  <a:lnTo>
                    <a:pt x="6128511" y="2631948"/>
                  </a:lnTo>
                  <a:lnTo>
                    <a:pt x="6165056" y="2624552"/>
                  </a:lnTo>
                  <a:lnTo>
                    <a:pt x="6194933" y="2604404"/>
                  </a:lnTo>
                  <a:lnTo>
                    <a:pt x="6215094" y="2574565"/>
                  </a:lnTo>
                  <a:lnTo>
                    <a:pt x="6222492" y="2538095"/>
                  </a:lnTo>
                  <a:lnTo>
                    <a:pt x="6222492" y="93852"/>
                  </a:lnTo>
                  <a:lnTo>
                    <a:pt x="6215094" y="57382"/>
                  </a:lnTo>
                  <a:lnTo>
                    <a:pt x="6194933" y="27543"/>
                  </a:lnTo>
                  <a:lnTo>
                    <a:pt x="6165056" y="7395"/>
                  </a:lnTo>
                  <a:lnTo>
                    <a:pt x="6128511" y="0"/>
                  </a:lnTo>
                  <a:close/>
                </a:path>
              </a:pathLst>
            </a:custGeom>
            <a:solidFill>
              <a:srgbClr val="0E5F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909048" y="2654807"/>
              <a:ext cx="3310254" cy="775970"/>
            </a:xfrm>
            <a:custGeom>
              <a:avLst/>
              <a:gdLst/>
              <a:ahLst/>
              <a:cxnLst/>
              <a:rect l="l" t="t" r="r" b="b"/>
              <a:pathLst>
                <a:path w="3310255" h="775970">
                  <a:moveTo>
                    <a:pt x="3031490" y="0"/>
                  </a:moveTo>
                  <a:lnTo>
                    <a:pt x="0" y="0"/>
                  </a:lnTo>
                  <a:lnTo>
                    <a:pt x="0" y="775716"/>
                  </a:lnTo>
                  <a:lnTo>
                    <a:pt x="3310128" y="775716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2065508" y="4568952"/>
              <a:ext cx="6223000" cy="2632075"/>
            </a:xfrm>
            <a:custGeom>
              <a:avLst/>
              <a:gdLst/>
              <a:ahLst/>
              <a:cxnLst/>
              <a:rect l="l" t="t" r="r" b="b"/>
              <a:pathLst>
                <a:path w="6223000" h="2632075">
                  <a:moveTo>
                    <a:pt x="6128511" y="0"/>
                  </a:moveTo>
                  <a:lnTo>
                    <a:pt x="93980" y="0"/>
                  </a:lnTo>
                  <a:lnTo>
                    <a:pt x="57435" y="7395"/>
                  </a:lnTo>
                  <a:lnTo>
                    <a:pt x="27558" y="27543"/>
                  </a:lnTo>
                  <a:lnTo>
                    <a:pt x="7397" y="57382"/>
                  </a:lnTo>
                  <a:lnTo>
                    <a:pt x="0" y="93852"/>
                  </a:lnTo>
                  <a:lnTo>
                    <a:pt x="0" y="2538095"/>
                  </a:lnTo>
                  <a:lnTo>
                    <a:pt x="7397" y="2574565"/>
                  </a:lnTo>
                  <a:lnTo>
                    <a:pt x="27558" y="2604404"/>
                  </a:lnTo>
                  <a:lnTo>
                    <a:pt x="57435" y="2624552"/>
                  </a:lnTo>
                  <a:lnTo>
                    <a:pt x="93980" y="2631948"/>
                  </a:lnTo>
                  <a:lnTo>
                    <a:pt x="6128511" y="2631948"/>
                  </a:lnTo>
                  <a:lnTo>
                    <a:pt x="6165056" y="2624552"/>
                  </a:lnTo>
                  <a:lnTo>
                    <a:pt x="6194933" y="2604404"/>
                  </a:lnTo>
                  <a:lnTo>
                    <a:pt x="6215094" y="2574565"/>
                  </a:lnTo>
                  <a:lnTo>
                    <a:pt x="6222492" y="2538095"/>
                  </a:lnTo>
                  <a:lnTo>
                    <a:pt x="6222492" y="93852"/>
                  </a:lnTo>
                  <a:lnTo>
                    <a:pt x="6215094" y="57382"/>
                  </a:lnTo>
                  <a:lnTo>
                    <a:pt x="6194933" y="27543"/>
                  </a:lnTo>
                  <a:lnTo>
                    <a:pt x="6165056" y="7395"/>
                  </a:lnTo>
                  <a:lnTo>
                    <a:pt x="6128511" y="0"/>
                  </a:lnTo>
                  <a:close/>
                </a:path>
              </a:pathLst>
            </a:custGeom>
            <a:solidFill>
              <a:srgbClr val="7E42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9909048" y="5436108"/>
              <a:ext cx="3310254" cy="775970"/>
            </a:xfrm>
            <a:custGeom>
              <a:avLst/>
              <a:gdLst/>
              <a:ahLst/>
              <a:cxnLst/>
              <a:rect l="l" t="t" r="r" b="b"/>
              <a:pathLst>
                <a:path w="3310255" h="775970">
                  <a:moveTo>
                    <a:pt x="3031490" y="0"/>
                  </a:moveTo>
                  <a:lnTo>
                    <a:pt x="0" y="0"/>
                  </a:lnTo>
                  <a:lnTo>
                    <a:pt x="0" y="775715"/>
                  </a:lnTo>
                  <a:lnTo>
                    <a:pt x="3310128" y="775715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2065508" y="7555992"/>
              <a:ext cx="6223000" cy="2632075"/>
            </a:xfrm>
            <a:custGeom>
              <a:avLst/>
              <a:gdLst/>
              <a:ahLst/>
              <a:cxnLst/>
              <a:rect l="l" t="t" r="r" b="b"/>
              <a:pathLst>
                <a:path w="6223000" h="2632075">
                  <a:moveTo>
                    <a:pt x="6128511" y="0"/>
                  </a:moveTo>
                  <a:lnTo>
                    <a:pt x="93980" y="0"/>
                  </a:lnTo>
                  <a:lnTo>
                    <a:pt x="57435" y="7395"/>
                  </a:lnTo>
                  <a:lnTo>
                    <a:pt x="27558" y="27543"/>
                  </a:lnTo>
                  <a:lnTo>
                    <a:pt x="7397" y="57382"/>
                  </a:lnTo>
                  <a:lnTo>
                    <a:pt x="0" y="93852"/>
                  </a:lnTo>
                  <a:lnTo>
                    <a:pt x="0" y="2538031"/>
                  </a:lnTo>
                  <a:lnTo>
                    <a:pt x="7397" y="2574539"/>
                  </a:lnTo>
                  <a:lnTo>
                    <a:pt x="27558" y="2604396"/>
                  </a:lnTo>
                  <a:lnTo>
                    <a:pt x="57435" y="2624551"/>
                  </a:lnTo>
                  <a:lnTo>
                    <a:pt x="93980" y="2631947"/>
                  </a:lnTo>
                  <a:lnTo>
                    <a:pt x="6128511" y="2631947"/>
                  </a:lnTo>
                  <a:lnTo>
                    <a:pt x="6165056" y="2624551"/>
                  </a:lnTo>
                  <a:lnTo>
                    <a:pt x="6194933" y="2604396"/>
                  </a:lnTo>
                  <a:lnTo>
                    <a:pt x="6215094" y="2574539"/>
                  </a:lnTo>
                  <a:lnTo>
                    <a:pt x="6222492" y="2538031"/>
                  </a:lnTo>
                  <a:lnTo>
                    <a:pt x="6222492" y="93852"/>
                  </a:lnTo>
                  <a:lnTo>
                    <a:pt x="6215094" y="57382"/>
                  </a:lnTo>
                  <a:lnTo>
                    <a:pt x="6194933" y="27543"/>
                  </a:lnTo>
                  <a:lnTo>
                    <a:pt x="6165056" y="7395"/>
                  </a:lnTo>
                  <a:lnTo>
                    <a:pt x="6128511" y="0"/>
                  </a:lnTo>
                  <a:close/>
                </a:path>
              </a:pathLst>
            </a:custGeom>
            <a:solidFill>
              <a:srgbClr val="ACB7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909048" y="8423147"/>
              <a:ext cx="3310254" cy="775970"/>
            </a:xfrm>
            <a:custGeom>
              <a:avLst/>
              <a:gdLst/>
              <a:ahLst/>
              <a:cxnLst/>
              <a:rect l="l" t="t" r="r" b="b"/>
              <a:pathLst>
                <a:path w="3310255" h="775970">
                  <a:moveTo>
                    <a:pt x="3031490" y="0"/>
                  </a:moveTo>
                  <a:lnTo>
                    <a:pt x="0" y="0"/>
                  </a:lnTo>
                  <a:lnTo>
                    <a:pt x="0" y="775715"/>
                  </a:lnTo>
                  <a:lnTo>
                    <a:pt x="3310128" y="775715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0"/>
              <a:t>REVENUE</a:t>
            </a:r>
            <a:r>
              <a:rPr dirty="0" spc="-655"/>
              <a:t> </a:t>
            </a:r>
            <a:r>
              <a:rPr dirty="0" spc="-125"/>
              <a:t>MARKET</a:t>
            </a:r>
            <a:r>
              <a:rPr dirty="0" spc="-610"/>
              <a:t> </a:t>
            </a:r>
            <a:r>
              <a:rPr dirty="0" spc="-195"/>
              <a:t>SHARE</a:t>
            </a:r>
            <a:r>
              <a:rPr dirty="0" spc="-610"/>
              <a:t> </a:t>
            </a:r>
            <a:r>
              <a:rPr dirty="0"/>
              <a:t>BY</a:t>
            </a:r>
            <a:r>
              <a:rPr dirty="0" spc="-615"/>
              <a:t> </a:t>
            </a:r>
            <a:r>
              <a:rPr dirty="0" spc="-170"/>
              <a:t>SEGMENTS</a:t>
            </a:r>
            <a:r>
              <a:rPr dirty="0" spc="-610"/>
              <a:t> </a:t>
            </a:r>
            <a:r>
              <a:rPr dirty="0" spc="-335"/>
              <a:t>2022</a:t>
            </a:r>
          </a:p>
        </p:txBody>
      </p:sp>
      <p:sp>
        <p:nvSpPr>
          <p:cNvPr id="18" name="object 18" descr=""/>
          <p:cNvSpPr txBox="1"/>
          <p:nvPr/>
        </p:nvSpPr>
        <p:spPr>
          <a:xfrm>
            <a:off x="3622928" y="2313127"/>
            <a:ext cx="4037329" cy="109347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Electric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Motor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Petrol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Motor</a:t>
            </a:r>
            <a:r>
              <a:rPr dirty="0" sz="30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684523" y="4906771"/>
            <a:ext cx="2347595" cy="16256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Affordable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Mid-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Premium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04545" y="2749676"/>
            <a:ext cx="2430780" cy="427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5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2650" spc="-25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44753" y="5341366"/>
            <a:ext cx="2022475" cy="77089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47015" marR="5080" indent="-234950">
              <a:lnSpc>
                <a:spcPts val="2700"/>
              </a:lnSpc>
              <a:spcBef>
                <a:spcPts val="580"/>
              </a:spcBef>
            </a:pPr>
            <a:r>
              <a:rPr dirty="0" sz="2650">
                <a:solidFill>
                  <a:srgbClr val="43B4BD"/>
                </a:solidFill>
                <a:latin typeface="Verdana"/>
                <a:cs typeface="Verdana"/>
              </a:rPr>
              <a:t>Price</a:t>
            </a:r>
            <a:r>
              <a:rPr dirty="0" sz="2650" spc="-8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650" spc="-20">
                <a:solidFill>
                  <a:srgbClr val="43B4BD"/>
                </a:solidFill>
                <a:latin typeface="Verdana"/>
                <a:cs typeface="Verdana"/>
              </a:rPr>
              <a:t>Range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684523" y="8127187"/>
            <a:ext cx="2840355" cy="10928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E-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commerce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47801" y="8328786"/>
            <a:ext cx="2014220" cy="77089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309880" marR="5080" indent="-297180">
              <a:lnSpc>
                <a:spcPts val="2700"/>
              </a:lnSpc>
              <a:spcBef>
                <a:spcPts val="580"/>
              </a:spcBef>
            </a:pP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Distribution Channel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3593826" y="2313432"/>
            <a:ext cx="1985010" cy="109347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Children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Adults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3593826" y="4979289"/>
            <a:ext cx="2865120" cy="16256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Beginner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Intermediate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Advanced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657713" y="2681732"/>
            <a:ext cx="1811655" cy="77089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43510" marR="5080" indent="-131445">
              <a:lnSpc>
                <a:spcPts val="2700"/>
              </a:lnSpc>
              <a:spcBef>
                <a:spcPts val="580"/>
              </a:spcBef>
            </a:pPr>
            <a:r>
              <a:rPr dirty="0" sz="2650" spc="50">
                <a:solidFill>
                  <a:srgbClr val="43B4BD"/>
                </a:solidFill>
                <a:latin typeface="Verdana"/>
                <a:cs typeface="Verdana"/>
              </a:rPr>
              <a:t>Age</a:t>
            </a:r>
            <a:r>
              <a:rPr dirty="0" sz="2650" spc="-254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Group Segment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0735436" y="5414010"/>
            <a:ext cx="1657350" cy="77089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66040" marR="5080" indent="-53340">
              <a:lnSpc>
                <a:spcPts val="2700"/>
              </a:lnSpc>
              <a:spcBef>
                <a:spcPts val="580"/>
              </a:spcBef>
            </a:pPr>
            <a:r>
              <a:rPr dirty="0" sz="2650" spc="-20">
                <a:solidFill>
                  <a:srgbClr val="43B4BD"/>
                </a:solidFill>
                <a:latin typeface="Verdana"/>
                <a:cs typeface="Verdana"/>
              </a:rPr>
              <a:t>Skill</a:t>
            </a:r>
            <a:r>
              <a:rPr dirty="0" sz="2650" spc="-23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650" spc="-60">
                <a:solidFill>
                  <a:srgbClr val="43B4BD"/>
                </a:solidFill>
                <a:latin typeface="Verdana"/>
                <a:cs typeface="Verdana"/>
              </a:rPr>
              <a:t>Level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3593826" y="8084016"/>
            <a:ext cx="2697480" cy="10922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Offline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0578465" y="8401304"/>
            <a:ext cx="1972310" cy="77089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22885" marR="5080" indent="-210820">
              <a:lnSpc>
                <a:spcPts val="2700"/>
              </a:lnSpc>
              <a:spcBef>
                <a:spcPts val="580"/>
              </a:spcBef>
            </a:pPr>
            <a:r>
              <a:rPr dirty="0" sz="2650" spc="5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26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>
                <a:solidFill>
                  <a:srgbClr val="000000"/>
                </a:solidFill>
              </a:rPr>
              <a:t>Global</a:t>
            </a:r>
            <a:r>
              <a:rPr dirty="0" sz="4500" spc="-220">
                <a:solidFill>
                  <a:srgbClr val="000000"/>
                </a:solidFill>
              </a:rPr>
              <a:t> </a:t>
            </a:r>
            <a:r>
              <a:rPr dirty="0" sz="4500" spc="210">
                <a:solidFill>
                  <a:srgbClr val="000000"/>
                </a:solidFill>
              </a:rPr>
              <a:t>Jet</a:t>
            </a:r>
            <a:r>
              <a:rPr dirty="0" sz="4500" spc="-150">
                <a:solidFill>
                  <a:srgbClr val="000000"/>
                </a:solidFill>
              </a:rPr>
              <a:t> </a:t>
            </a:r>
            <a:r>
              <a:rPr dirty="0" sz="4500" spc="65">
                <a:solidFill>
                  <a:srgbClr val="000000"/>
                </a:solidFill>
              </a:rPr>
              <a:t>Surfboards</a:t>
            </a:r>
            <a:r>
              <a:rPr dirty="0" sz="4500" spc="-200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Market</a:t>
            </a:r>
            <a:r>
              <a:rPr dirty="0" sz="4500" spc="-170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Revenue</a:t>
            </a:r>
            <a:r>
              <a:rPr dirty="0" sz="4500" spc="-175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share</a:t>
            </a:r>
            <a:r>
              <a:rPr dirty="0" sz="4500" spc="-180">
                <a:solidFill>
                  <a:srgbClr val="000000"/>
                </a:solidFill>
              </a:rPr>
              <a:t> </a:t>
            </a:r>
            <a:r>
              <a:rPr dirty="0" sz="4500" spc="130">
                <a:solidFill>
                  <a:srgbClr val="000000"/>
                </a:solidFill>
              </a:rPr>
              <a:t>for</a:t>
            </a:r>
            <a:r>
              <a:rPr dirty="0" sz="4500" spc="-190">
                <a:solidFill>
                  <a:srgbClr val="000000"/>
                </a:solidFill>
              </a:rPr>
              <a:t> </a:t>
            </a:r>
            <a:r>
              <a:rPr dirty="0" sz="4500" spc="-20">
                <a:solidFill>
                  <a:srgbClr val="000000"/>
                </a:solidFill>
              </a:rPr>
              <a:t>2024</a:t>
            </a:r>
            <a:endParaRPr sz="4500"/>
          </a:p>
        </p:txBody>
      </p:sp>
      <p:sp>
        <p:nvSpPr>
          <p:cNvPr id="3" name="object 3" descr=""/>
          <p:cNvSpPr txBox="1"/>
          <p:nvPr/>
        </p:nvSpPr>
        <p:spPr>
          <a:xfrm>
            <a:off x="11446509" y="5093919"/>
            <a:ext cx="4720590" cy="788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105">
                <a:latin typeface="Verdana"/>
                <a:cs typeface="Verdana"/>
              </a:rPr>
              <a:t>North</a:t>
            </a:r>
            <a:r>
              <a:rPr dirty="0" sz="5000" spc="-445">
                <a:latin typeface="Verdana"/>
                <a:cs typeface="Verdana"/>
              </a:rPr>
              <a:t> </a:t>
            </a:r>
            <a:r>
              <a:rPr dirty="0" sz="5000" spc="65">
                <a:latin typeface="Verdana"/>
                <a:cs typeface="Verdana"/>
              </a:rPr>
              <a:t>America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910072" y="1658111"/>
              <a:ext cx="8811895" cy="3248025"/>
            </a:xfrm>
            <a:custGeom>
              <a:avLst/>
              <a:gdLst/>
              <a:ahLst/>
              <a:cxnLst/>
              <a:rect l="l" t="t" r="r" b="b"/>
              <a:pathLst>
                <a:path w="8811894" h="3248025">
                  <a:moveTo>
                    <a:pt x="8651620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8651620" y="3247644"/>
                  </a:lnTo>
                  <a:lnTo>
                    <a:pt x="8702170" y="3239462"/>
                  </a:lnTo>
                  <a:lnTo>
                    <a:pt x="8746123" y="3216692"/>
                  </a:lnTo>
                  <a:lnTo>
                    <a:pt x="8780816" y="3181999"/>
                  </a:lnTo>
                  <a:lnTo>
                    <a:pt x="8803586" y="3138046"/>
                  </a:lnTo>
                  <a:lnTo>
                    <a:pt x="8811768" y="3087497"/>
                  </a:lnTo>
                  <a:lnTo>
                    <a:pt x="8811768" y="160147"/>
                  </a:lnTo>
                  <a:lnTo>
                    <a:pt x="8803586" y="109597"/>
                  </a:lnTo>
                  <a:lnTo>
                    <a:pt x="8780816" y="65644"/>
                  </a:lnTo>
                  <a:lnTo>
                    <a:pt x="8746123" y="30951"/>
                  </a:lnTo>
                  <a:lnTo>
                    <a:pt x="8702170" y="8181"/>
                  </a:lnTo>
                  <a:lnTo>
                    <a:pt x="8651620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087111" y="5344667"/>
              <a:ext cx="9634855" cy="3284220"/>
            </a:xfrm>
            <a:custGeom>
              <a:avLst/>
              <a:gdLst/>
              <a:ahLst/>
              <a:cxnLst/>
              <a:rect l="l" t="t" r="r" b="b"/>
              <a:pathLst>
                <a:path w="9634855" h="3284220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124073"/>
                  </a:lnTo>
                  <a:lnTo>
                    <a:pt x="8181" y="3174622"/>
                  </a:lnTo>
                  <a:lnTo>
                    <a:pt x="30951" y="3218575"/>
                  </a:lnTo>
                  <a:lnTo>
                    <a:pt x="65644" y="3253268"/>
                  </a:lnTo>
                  <a:lnTo>
                    <a:pt x="109597" y="3276038"/>
                  </a:lnTo>
                  <a:lnTo>
                    <a:pt x="160147" y="3284220"/>
                  </a:lnTo>
                  <a:lnTo>
                    <a:pt x="9474581" y="3284220"/>
                  </a:lnTo>
                  <a:lnTo>
                    <a:pt x="9525130" y="3276038"/>
                  </a:lnTo>
                  <a:lnTo>
                    <a:pt x="9569083" y="3253268"/>
                  </a:lnTo>
                  <a:lnTo>
                    <a:pt x="9603776" y="3218575"/>
                  </a:lnTo>
                  <a:lnTo>
                    <a:pt x="9626546" y="3174622"/>
                  </a:lnTo>
                  <a:lnTo>
                    <a:pt x="9634728" y="3124073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3D38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087111" y="1658111"/>
              <a:ext cx="9634855" cy="3248025"/>
            </a:xfrm>
            <a:custGeom>
              <a:avLst/>
              <a:gdLst/>
              <a:ahLst/>
              <a:cxnLst/>
              <a:rect l="l" t="t" r="r" b="b"/>
              <a:pathLst>
                <a:path w="9634855" h="3248025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9474581" y="3247644"/>
                  </a:lnTo>
                  <a:lnTo>
                    <a:pt x="9525130" y="3239462"/>
                  </a:lnTo>
                  <a:lnTo>
                    <a:pt x="9569083" y="3216692"/>
                  </a:lnTo>
                  <a:lnTo>
                    <a:pt x="9603776" y="3181999"/>
                  </a:lnTo>
                  <a:lnTo>
                    <a:pt x="9626546" y="3138046"/>
                  </a:lnTo>
                  <a:lnTo>
                    <a:pt x="9634728" y="3087497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4A67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66160" y="216103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3D3830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66160" y="586435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4A67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245352" y="2907792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5">
                  <a:moveTo>
                    <a:pt x="0" y="0"/>
                  </a:moveTo>
                  <a:lnTo>
                    <a:pt x="0" y="749807"/>
                  </a:lnTo>
                  <a:lnTo>
                    <a:pt x="649224" y="3749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830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245352" y="6611111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4">
                  <a:moveTo>
                    <a:pt x="0" y="0"/>
                  </a:moveTo>
                  <a:lnTo>
                    <a:pt x="0" y="749808"/>
                  </a:lnTo>
                  <a:lnTo>
                    <a:pt x="649224" y="374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67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9786" y="2842514"/>
              <a:ext cx="2004694" cy="63245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2860" y="6694627"/>
              <a:ext cx="2761361" cy="632764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7163181" y="1863089"/>
            <a:ext cx="6871334" cy="614299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 marR="5080">
              <a:lnSpc>
                <a:spcPct val="86700"/>
              </a:lnSpc>
              <a:spcBef>
                <a:spcPts val="900"/>
              </a:spcBef>
            </a:pPr>
            <a:r>
              <a:rPr dirty="0" sz="5000" spc="735" b="0">
                <a:solidFill>
                  <a:srgbClr val="FFFFFF"/>
                </a:solidFill>
                <a:latin typeface="Yanone Kaffeesatz Thin"/>
                <a:cs typeface="Yanone Kaffeesatz Thin"/>
              </a:rPr>
              <a:t>Expansion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50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Global </a:t>
            </a:r>
            <a:r>
              <a:rPr dirty="0" sz="5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Confectionery</a:t>
            </a:r>
            <a:r>
              <a:rPr dirty="0" sz="5000" spc="44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Industry </a:t>
            </a:r>
            <a:r>
              <a:rPr dirty="0" sz="5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8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  <a:p>
            <a:pPr>
              <a:lnSpc>
                <a:spcPct val="100000"/>
              </a:lnSpc>
              <a:spcBef>
                <a:spcPts val="4955"/>
              </a:spcBef>
            </a:pPr>
            <a:endParaRPr sz="5000">
              <a:latin typeface="Yanone Kaffeesatz Thin"/>
              <a:cs typeface="Yanone Kaffeesatz Thin"/>
            </a:endParaRPr>
          </a:p>
          <a:p>
            <a:pPr marL="12700" marR="1116330">
              <a:lnSpc>
                <a:spcPct val="86700"/>
              </a:lnSpc>
            </a:pPr>
            <a:r>
              <a:rPr dirty="0" sz="5000" spc="775" b="0">
                <a:solidFill>
                  <a:srgbClr val="FFFFFF"/>
                </a:solidFill>
                <a:latin typeface="Yanone Kaffeesatz Thin"/>
                <a:cs typeface="Yanone Kaffeesatz Thin"/>
              </a:rPr>
              <a:t>High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90" b="0">
                <a:solidFill>
                  <a:srgbClr val="FFFFFF"/>
                </a:solidFill>
                <a:latin typeface="Yanone Kaffeesatz Thin"/>
                <a:cs typeface="Yanone Kaffeesatz Thin"/>
              </a:rPr>
              <a:t>Cost</a:t>
            </a:r>
            <a:r>
              <a:rPr dirty="0" sz="500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50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890" b="0">
                <a:solidFill>
                  <a:srgbClr val="FFFFFF"/>
                </a:solidFill>
                <a:latin typeface="Yanone Kaffeesatz Thin"/>
                <a:cs typeface="Yanone Kaffeesatz Thin"/>
              </a:rPr>
              <a:t>Jet </a:t>
            </a:r>
            <a:r>
              <a:rPr dirty="0" sz="50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Surfboats</a:t>
            </a:r>
            <a:r>
              <a:rPr dirty="0" sz="50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40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500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5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019300" y="1665732"/>
              <a:ext cx="14249400" cy="6955790"/>
            </a:xfrm>
            <a:custGeom>
              <a:avLst/>
              <a:gdLst/>
              <a:ahLst/>
              <a:cxnLst/>
              <a:rect l="l" t="t" r="r" b="b"/>
              <a:pathLst>
                <a:path w="14249400" h="6955790">
                  <a:moveTo>
                    <a:pt x="14249400" y="0"/>
                  </a:moveTo>
                  <a:lnTo>
                    <a:pt x="0" y="0"/>
                  </a:lnTo>
                  <a:lnTo>
                    <a:pt x="0" y="6955535"/>
                  </a:lnTo>
                  <a:lnTo>
                    <a:pt x="14249400" y="6955535"/>
                  </a:lnTo>
                  <a:lnTo>
                    <a:pt x="14249400" y="0"/>
                  </a:lnTo>
                  <a:close/>
                </a:path>
              </a:pathLst>
            </a:custGeom>
            <a:solidFill>
              <a:srgbClr val="271F24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88002" y="181762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5"/>
              <a:t>AUTHOR'S</a:t>
            </a:r>
            <a:r>
              <a:rPr dirty="0" spc="-575"/>
              <a:t> </a:t>
            </a:r>
            <a:r>
              <a:rPr dirty="0" spc="-130"/>
              <a:t>PERSPECTIVE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2298573" y="3076702"/>
            <a:ext cx="13887450" cy="4851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4800" marR="367665" indent="-292735">
              <a:lnSpc>
                <a:spcPct val="117000"/>
              </a:lnSpc>
              <a:spcBef>
                <a:spcPts val="10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Verdana"/>
                <a:cs typeface="Verdana"/>
              </a:rPr>
              <a:t>Jet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Surfboards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7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700">
              <a:latin typeface="Verdana"/>
              <a:cs typeface="Verdana"/>
            </a:endParaRPr>
          </a:p>
          <a:p>
            <a:pPr marL="304800" marR="751840" indent="-292735">
              <a:lnSpc>
                <a:spcPts val="3810"/>
              </a:lnSpc>
              <a:spcBef>
                <a:spcPts val="21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Electric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motor-type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jet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surfboards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electric-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powered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surfboards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propelled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7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electric</a:t>
            </a:r>
            <a:r>
              <a:rPr dirty="0" sz="27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motor.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jet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surfboard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powered</a:t>
            </a:r>
            <a:r>
              <a:rPr dirty="0" sz="27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petrol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Verdana"/>
                <a:cs typeface="Verdana"/>
              </a:rPr>
              <a:t>engine</a:t>
            </a:r>
            <a:r>
              <a:rPr dirty="0" sz="27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6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85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petrol</a:t>
            </a:r>
            <a:r>
              <a:rPr dirty="0" sz="2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motor-type</a:t>
            </a:r>
            <a:r>
              <a:rPr dirty="0" sz="27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jet</a:t>
            </a:r>
            <a:endParaRPr sz="2700">
              <a:latin typeface="Verdana"/>
              <a:cs typeface="Verdana"/>
            </a:endParaRPr>
          </a:p>
          <a:p>
            <a:pPr marL="304800">
              <a:lnSpc>
                <a:spcPct val="100000"/>
              </a:lnSpc>
              <a:spcBef>
                <a:spcPts val="560"/>
              </a:spcBef>
            </a:pP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surfboard</a:t>
            </a:r>
            <a:endParaRPr sz="2700">
              <a:latin typeface="Verdana"/>
              <a:cs typeface="Verdana"/>
            </a:endParaRPr>
          </a:p>
          <a:p>
            <a:pPr marL="304800" marR="110489" indent="-292735">
              <a:lnSpc>
                <a:spcPct val="117300"/>
              </a:lnSpc>
              <a:spcBef>
                <a:spcPts val="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Test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rides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allow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potential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buyers</a:t>
            </a:r>
            <a:r>
              <a:rPr dirty="0" sz="27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7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7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Verdana"/>
                <a:cs typeface="Verdana"/>
              </a:rPr>
              <a:t>firsthand,</a:t>
            </a:r>
            <a:r>
              <a:rPr dirty="0" sz="27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Verdana"/>
                <a:cs typeface="Verdana"/>
              </a:rPr>
              <a:t>assess</a:t>
            </a:r>
            <a:r>
              <a:rPr dirty="0" sz="27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its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performance,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ensure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meets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expectations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before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75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7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purchase.</a:t>
            </a:r>
            <a:endParaRPr sz="2700">
              <a:latin typeface="Verdana"/>
              <a:cs typeface="Verdana"/>
            </a:endParaRPr>
          </a:p>
          <a:p>
            <a:pPr marL="304800" indent="-2921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4800" algn="l"/>
              </a:tabLst>
            </a:pPr>
            <a:r>
              <a:rPr dirty="0" sz="2700" spc="55">
                <a:solidFill>
                  <a:srgbClr val="FFFFFF"/>
                </a:solidFill>
                <a:latin typeface="Verdana"/>
                <a:cs typeface="Verdana"/>
              </a:rPr>
              <a:t>Mid-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range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Verdana"/>
                <a:cs typeface="Verdana"/>
              </a:rPr>
              <a:t>jet</a:t>
            </a:r>
            <a:r>
              <a:rPr dirty="0" sz="27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surfboards</a:t>
            </a:r>
            <a:r>
              <a:rPr dirty="0" sz="27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seen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providing</a:t>
            </a:r>
            <a:r>
              <a:rPr dirty="0" sz="27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>
                <a:solidFill>
                  <a:srgbClr val="FFFFFF"/>
                </a:solidFill>
                <a:latin typeface="Verdana"/>
                <a:cs typeface="Verdana"/>
              </a:rPr>
              <a:t>excellent</a:t>
            </a:r>
            <a:r>
              <a:rPr dirty="0" sz="27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Verdana"/>
                <a:cs typeface="Verdana"/>
              </a:rPr>
              <a:t>value</a:t>
            </a:r>
            <a:r>
              <a:rPr dirty="0" sz="27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7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Verdana"/>
                <a:cs typeface="Verdana"/>
              </a:rPr>
              <a:t>money.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6782" y="637743"/>
            <a:ext cx="5777230" cy="1092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0" spc="-235">
                <a:solidFill>
                  <a:srgbClr val="000000"/>
                </a:solidFill>
              </a:rPr>
              <a:t>KEY</a:t>
            </a:r>
            <a:r>
              <a:rPr dirty="0" sz="7000" spc="-720">
                <a:solidFill>
                  <a:srgbClr val="000000"/>
                </a:solidFill>
              </a:rPr>
              <a:t> </a:t>
            </a:r>
            <a:r>
              <a:rPr dirty="0" sz="7000" spc="-90">
                <a:solidFill>
                  <a:srgbClr val="000000"/>
                </a:solidFill>
              </a:rPr>
              <a:t>PLAYERS</a:t>
            </a:r>
            <a:endParaRPr sz="7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6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7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913130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1193800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119380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972185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06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70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http://tinyurl.com/3yud2cck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4100">
              <a:latin typeface="Lato"/>
              <a:cs typeface="Lato"/>
            </a:endParaRPr>
          </a:p>
          <a:p>
            <a:pPr algn="ctr" marR="41275">
              <a:lnSpc>
                <a:spcPts val="3620"/>
              </a:lnSpc>
              <a:tabLst>
                <a:tab pos="1550035" algn="l"/>
                <a:tab pos="2631440" algn="l"/>
                <a:tab pos="3510279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2024-02-19T14:36:25Z</dcterms:created>
  <dcterms:modified xsi:type="dcterms:W3CDTF">2024-02-19T14:36:25Z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2024-02-19T00:00:00Z</vt:filetime>
  </property>
  <property fmtid="{D5CDD505-2E9C-101B-9397-08002B2CF9AE}" pid="5" name="Producer">
    <vt:lpwstr>3-Heights(TM) PDF Security Shell 4.8.25.2 (http://www.pdf-tools.com)</vt:lpwstr>
  </property>
</Properties>
</file>