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jpg"/><Relationship Id="rId12" Type="http://schemas.openxmlformats.org/officeDocument/2006/relationships/image" Target="../media/image17.png"/><Relationship Id="rId13" Type="http://schemas.openxmlformats.org/officeDocument/2006/relationships/image" Target="../media/image18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20843" y="1981187"/>
            <a:ext cx="230351" cy="24882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34637" y="1703945"/>
            <a:ext cx="160553" cy="17845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1262543" y="2421678"/>
            <a:ext cx="241935" cy="289560"/>
          </a:xfrm>
          <a:custGeom>
            <a:avLst/>
            <a:gdLst/>
            <a:ahLst/>
            <a:cxnLst/>
            <a:rect l="l" t="t" r="r" b="b"/>
            <a:pathLst>
              <a:path w="241934" h="289560">
                <a:moveTo>
                  <a:pt x="121682" y="289450"/>
                </a:moveTo>
                <a:lnTo>
                  <a:pt x="80739" y="288455"/>
                </a:lnTo>
                <a:lnTo>
                  <a:pt x="71085" y="286983"/>
                </a:lnTo>
                <a:lnTo>
                  <a:pt x="69561" y="278054"/>
                </a:lnTo>
                <a:lnTo>
                  <a:pt x="73118" y="271320"/>
                </a:lnTo>
                <a:lnTo>
                  <a:pt x="70679" y="269035"/>
                </a:lnTo>
                <a:lnTo>
                  <a:pt x="68951" y="265906"/>
                </a:lnTo>
                <a:lnTo>
                  <a:pt x="68748" y="252986"/>
                </a:lnTo>
                <a:lnTo>
                  <a:pt x="67833" y="244627"/>
                </a:lnTo>
                <a:lnTo>
                  <a:pt x="66207" y="236460"/>
                </a:lnTo>
                <a:lnTo>
                  <a:pt x="34141" y="202431"/>
                </a:lnTo>
                <a:lnTo>
                  <a:pt x="11040" y="162106"/>
                </a:lnTo>
                <a:lnTo>
                  <a:pt x="0" y="117886"/>
                </a:lnTo>
                <a:lnTo>
                  <a:pt x="4117" y="72166"/>
                </a:lnTo>
                <a:lnTo>
                  <a:pt x="28969" y="28155"/>
                </a:lnTo>
                <a:lnTo>
                  <a:pt x="69027" y="4207"/>
                </a:lnTo>
                <a:lnTo>
                  <a:pt x="117355" y="0"/>
                </a:lnTo>
                <a:lnTo>
                  <a:pt x="167016" y="15214"/>
                </a:lnTo>
                <a:lnTo>
                  <a:pt x="199467" y="38112"/>
                </a:lnTo>
                <a:lnTo>
                  <a:pt x="222420" y="66953"/>
                </a:lnTo>
                <a:lnTo>
                  <a:pt x="236355" y="99886"/>
                </a:lnTo>
                <a:lnTo>
                  <a:pt x="241751" y="135060"/>
                </a:lnTo>
                <a:lnTo>
                  <a:pt x="239089" y="170623"/>
                </a:lnTo>
                <a:lnTo>
                  <a:pt x="228848" y="204722"/>
                </a:lnTo>
                <a:lnTo>
                  <a:pt x="211507" y="235506"/>
                </a:lnTo>
                <a:lnTo>
                  <a:pt x="187546" y="261123"/>
                </a:lnTo>
                <a:lnTo>
                  <a:pt x="157444" y="279721"/>
                </a:lnTo>
                <a:lnTo>
                  <a:pt x="121682" y="289450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4545096" y="2129505"/>
            <a:ext cx="295275" cy="342265"/>
          </a:xfrm>
          <a:custGeom>
            <a:avLst/>
            <a:gdLst/>
            <a:ahLst/>
            <a:cxnLst/>
            <a:rect l="l" t="t" r="r" b="b"/>
            <a:pathLst>
              <a:path w="295275" h="342264">
                <a:moveTo>
                  <a:pt x="88535" y="341796"/>
                </a:moveTo>
                <a:lnTo>
                  <a:pt x="60591" y="340999"/>
                </a:lnTo>
                <a:lnTo>
                  <a:pt x="34550" y="331460"/>
                </a:lnTo>
                <a:lnTo>
                  <a:pt x="11218" y="312162"/>
                </a:lnTo>
                <a:lnTo>
                  <a:pt x="0" y="286761"/>
                </a:lnTo>
                <a:lnTo>
                  <a:pt x="213" y="255726"/>
                </a:lnTo>
                <a:lnTo>
                  <a:pt x="15365" y="195810"/>
                </a:lnTo>
                <a:lnTo>
                  <a:pt x="31717" y="152771"/>
                </a:lnTo>
                <a:lnTo>
                  <a:pt x="54191" y="109593"/>
                </a:lnTo>
                <a:lnTo>
                  <a:pt x="81917" y="69501"/>
                </a:lnTo>
                <a:lnTo>
                  <a:pt x="114021" y="35722"/>
                </a:lnTo>
                <a:lnTo>
                  <a:pt x="149631" y="11479"/>
                </a:lnTo>
                <a:lnTo>
                  <a:pt x="187877" y="0"/>
                </a:lnTo>
                <a:lnTo>
                  <a:pt x="227885" y="4508"/>
                </a:lnTo>
                <a:lnTo>
                  <a:pt x="257988" y="19322"/>
                </a:lnTo>
                <a:lnTo>
                  <a:pt x="278703" y="39632"/>
                </a:lnTo>
                <a:lnTo>
                  <a:pt x="290835" y="64420"/>
                </a:lnTo>
                <a:lnTo>
                  <a:pt x="295192" y="92669"/>
                </a:lnTo>
                <a:lnTo>
                  <a:pt x="292579" y="123363"/>
                </a:lnTo>
                <a:lnTo>
                  <a:pt x="269673" y="188015"/>
                </a:lnTo>
                <a:lnTo>
                  <a:pt x="228569" y="250240"/>
                </a:lnTo>
                <a:lnTo>
                  <a:pt x="175719" y="301903"/>
                </a:lnTo>
                <a:lnTo>
                  <a:pt x="117575" y="334868"/>
                </a:lnTo>
                <a:lnTo>
                  <a:pt x="88535" y="341796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46933" y="1942703"/>
            <a:ext cx="173290" cy="210925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73106" y="2047618"/>
            <a:ext cx="249758" cy="237406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488673" y="2205615"/>
            <a:ext cx="390525" cy="337185"/>
          </a:xfrm>
          <a:custGeom>
            <a:avLst/>
            <a:gdLst/>
            <a:ahLst/>
            <a:cxnLst/>
            <a:rect l="l" t="t" r="r" b="b"/>
            <a:pathLst>
              <a:path w="390525" h="337185">
                <a:moveTo>
                  <a:pt x="220616" y="336775"/>
                </a:moveTo>
                <a:lnTo>
                  <a:pt x="177838" y="336537"/>
                </a:lnTo>
                <a:lnTo>
                  <a:pt x="141188" y="318147"/>
                </a:lnTo>
                <a:lnTo>
                  <a:pt x="110052" y="290685"/>
                </a:lnTo>
                <a:lnTo>
                  <a:pt x="82864" y="258443"/>
                </a:lnTo>
                <a:lnTo>
                  <a:pt x="58057" y="225711"/>
                </a:lnTo>
                <a:lnTo>
                  <a:pt x="35580" y="196952"/>
                </a:lnTo>
                <a:lnTo>
                  <a:pt x="12842" y="162527"/>
                </a:lnTo>
                <a:lnTo>
                  <a:pt x="0" y="125661"/>
                </a:lnTo>
                <a:lnTo>
                  <a:pt x="7206" y="89584"/>
                </a:lnTo>
                <a:lnTo>
                  <a:pt x="47695" y="49349"/>
                </a:lnTo>
                <a:lnTo>
                  <a:pt x="101521" y="30285"/>
                </a:lnTo>
                <a:lnTo>
                  <a:pt x="140676" y="21821"/>
                </a:lnTo>
                <a:lnTo>
                  <a:pt x="180037" y="14261"/>
                </a:lnTo>
                <a:lnTo>
                  <a:pt x="219565" y="7636"/>
                </a:lnTo>
                <a:lnTo>
                  <a:pt x="259217" y="1977"/>
                </a:lnTo>
                <a:lnTo>
                  <a:pt x="286116" y="0"/>
                </a:lnTo>
                <a:lnTo>
                  <a:pt x="310834" y="2650"/>
                </a:lnTo>
                <a:lnTo>
                  <a:pt x="333912" y="11741"/>
                </a:lnTo>
                <a:lnTo>
                  <a:pt x="355889" y="29087"/>
                </a:lnTo>
                <a:lnTo>
                  <a:pt x="382798" y="70556"/>
                </a:lnTo>
                <a:lnTo>
                  <a:pt x="389919" y="115544"/>
                </a:lnTo>
                <a:lnTo>
                  <a:pt x="380671" y="161014"/>
                </a:lnTo>
                <a:lnTo>
                  <a:pt x="358476" y="203932"/>
                </a:lnTo>
                <a:lnTo>
                  <a:pt x="326754" y="241262"/>
                </a:lnTo>
                <a:lnTo>
                  <a:pt x="328533" y="245741"/>
                </a:lnTo>
                <a:lnTo>
                  <a:pt x="328319" y="251023"/>
                </a:lnTo>
                <a:lnTo>
                  <a:pt x="324275" y="255635"/>
                </a:lnTo>
                <a:lnTo>
                  <a:pt x="295645" y="286536"/>
                </a:lnTo>
                <a:lnTo>
                  <a:pt x="260488" y="316845"/>
                </a:lnTo>
                <a:lnTo>
                  <a:pt x="220616" y="336775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6269891" y="2153669"/>
            <a:ext cx="304165" cy="304165"/>
          </a:xfrm>
          <a:custGeom>
            <a:avLst/>
            <a:gdLst/>
            <a:ahLst/>
            <a:cxnLst/>
            <a:rect l="l" t="t" r="r" b="b"/>
            <a:pathLst>
              <a:path w="304165" h="304164">
                <a:moveTo>
                  <a:pt x="209976" y="303719"/>
                </a:moveTo>
                <a:lnTo>
                  <a:pt x="169784" y="294187"/>
                </a:lnTo>
                <a:lnTo>
                  <a:pt x="133064" y="260705"/>
                </a:lnTo>
                <a:lnTo>
                  <a:pt x="101327" y="232517"/>
                </a:lnTo>
                <a:lnTo>
                  <a:pt x="67639" y="200712"/>
                </a:lnTo>
                <a:lnTo>
                  <a:pt x="36513" y="166178"/>
                </a:lnTo>
                <a:lnTo>
                  <a:pt x="12462" y="129803"/>
                </a:lnTo>
                <a:lnTo>
                  <a:pt x="0" y="92474"/>
                </a:lnTo>
                <a:lnTo>
                  <a:pt x="3639" y="55081"/>
                </a:lnTo>
                <a:lnTo>
                  <a:pt x="26121" y="23892"/>
                </a:lnTo>
                <a:lnTo>
                  <a:pt x="62277" y="6313"/>
                </a:lnTo>
                <a:lnTo>
                  <a:pt x="106438" y="0"/>
                </a:lnTo>
                <a:lnTo>
                  <a:pt x="152936" y="2609"/>
                </a:lnTo>
                <a:lnTo>
                  <a:pt x="196101" y="11796"/>
                </a:lnTo>
                <a:lnTo>
                  <a:pt x="263794" y="51064"/>
                </a:lnTo>
                <a:lnTo>
                  <a:pt x="287141" y="85444"/>
                </a:lnTo>
                <a:lnTo>
                  <a:pt x="300507" y="125375"/>
                </a:lnTo>
                <a:lnTo>
                  <a:pt x="304095" y="167871"/>
                </a:lnTo>
                <a:lnTo>
                  <a:pt x="298106" y="209950"/>
                </a:lnTo>
                <a:lnTo>
                  <a:pt x="282742" y="248628"/>
                </a:lnTo>
                <a:lnTo>
                  <a:pt x="249132" y="288724"/>
                </a:lnTo>
                <a:lnTo>
                  <a:pt x="209976" y="303719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1421" y="1509138"/>
            <a:ext cx="13944495" cy="8484282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7074357" y="9159772"/>
            <a:ext cx="265430" cy="224790"/>
          </a:xfrm>
          <a:custGeom>
            <a:avLst/>
            <a:gdLst/>
            <a:ahLst/>
            <a:cxnLst/>
            <a:rect l="l" t="t" r="r" b="b"/>
            <a:pathLst>
              <a:path w="265429" h="224790">
                <a:moveTo>
                  <a:pt x="119207" y="224536"/>
                </a:moveTo>
                <a:lnTo>
                  <a:pt x="75851" y="217420"/>
                </a:lnTo>
                <a:lnTo>
                  <a:pt x="35773" y="200659"/>
                </a:lnTo>
                <a:lnTo>
                  <a:pt x="7611" y="173325"/>
                </a:lnTo>
                <a:lnTo>
                  <a:pt x="0" y="134492"/>
                </a:lnTo>
                <a:lnTo>
                  <a:pt x="17621" y="98155"/>
                </a:lnTo>
                <a:lnTo>
                  <a:pt x="53871" y="69367"/>
                </a:lnTo>
                <a:lnTo>
                  <a:pt x="99035" y="46352"/>
                </a:lnTo>
                <a:lnTo>
                  <a:pt x="143397" y="27333"/>
                </a:lnTo>
                <a:lnTo>
                  <a:pt x="170672" y="9209"/>
                </a:lnTo>
                <a:lnTo>
                  <a:pt x="197602" y="0"/>
                </a:lnTo>
                <a:lnTo>
                  <a:pt x="222970" y="3916"/>
                </a:lnTo>
                <a:lnTo>
                  <a:pt x="245557" y="25169"/>
                </a:lnTo>
                <a:lnTo>
                  <a:pt x="262908" y="65305"/>
                </a:lnTo>
                <a:lnTo>
                  <a:pt x="265217" y="106980"/>
                </a:lnTo>
                <a:lnTo>
                  <a:pt x="254143" y="146889"/>
                </a:lnTo>
                <a:lnTo>
                  <a:pt x="231344" y="181722"/>
                </a:lnTo>
                <a:lnTo>
                  <a:pt x="198479" y="208172"/>
                </a:lnTo>
                <a:lnTo>
                  <a:pt x="157208" y="222931"/>
                </a:lnTo>
                <a:lnTo>
                  <a:pt x="119207" y="224536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50715" y="296573"/>
            <a:ext cx="17786569" cy="680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636477" y="2943145"/>
            <a:ext cx="7620000" cy="2662555"/>
          </a:xfrm>
          <a:custGeom>
            <a:avLst/>
            <a:gdLst/>
            <a:ahLst/>
            <a:cxnLst/>
            <a:rect l="l" t="t" r="r" b="b"/>
            <a:pathLst>
              <a:path w="7620000" h="2662554">
                <a:moveTo>
                  <a:pt x="7502595" y="2662295"/>
                </a:moveTo>
                <a:lnTo>
                  <a:pt x="117039" y="2662295"/>
                </a:lnTo>
                <a:lnTo>
                  <a:pt x="71584" y="2653085"/>
                </a:lnTo>
                <a:lnTo>
                  <a:pt x="34354" y="2627954"/>
                </a:lnTo>
                <a:lnTo>
                  <a:pt x="9223" y="2590724"/>
                </a:lnTo>
                <a:lnTo>
                  <a:pt x="0" y="2545205"/>
                </a:lnTo>
                <a:lnTo>
                  <a:pt x="0" y="117106"/>
                </a:lnTo>
                <a:lnTo>
                  <a:pt x="9223" y="71584"/>
                </a:lnTo>
                <a:lnTo>
                  <a:pt x="34354" y="34353"/>
                </a:lnTo>
                <a:lnTo>
                  <a:pt x="71584" y="9223"/>
                </a:lnTo>
                <a:lnTo>
                  <a:pt x="117103" y="0"/>
                </a:lnTo>
                <a:lnTo>
                  <a:pt x="7502530" y="0"/>
                </a:lnTo>
                <a:lnTo>
                  <a:pt x="7548049" y="9223"/>
                </a:lnTo>
                <a:lnTo>
                  <a:pt x="7585279" y="34353"/>
                </a:lnTo>
                <a:lnTo>
                  <a:pt x="7610410" y="71584"/>
                </a:lnTo>
                <a:lnTo>
                  <a:pt x="7619634" y="117106"/>
                </a:lnTo>
                <a:lnTo>
                  <a:pt x="7619634" y="2545205"/>
                </a:lnTo>
                <a:lnTo>
                  <a:pt x="7610410" y="2590724"/>
                </a:lnTo>
                <a:lnTo>
                  <a:pt x="7585279" y="2627954"/>
                </a:lnTo>
                <a:lnTo>
                  <a:pt x="7548049" y="2653085"/>
                </a:lnTo>
                <a:lnTo>
                  <a:pt x="7502595" y="2662295"/>
                </a:lnTo>
                <a:close/>
              </a:path>
            </a:pathLst>
          </a:custGeom>
          <a:solidFill>
            <a:srgbClr val="362D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3536411"/>
            <a:ext cx="4879975" cy="1332865"/>
          </a:xfrm>
          <a:custGeom>
            <a:avLst/>
            <a:gdLst/>
            <a:ahLst/>
            <a:cxnLst/>
            <a:rect l="l" t="t" r="r" b="b"/>
            <a:pathLst>
              <a:path w="4879975" h="1332864">
                <a:moveTo>
                  <a:pt x="0" y="1332423"/>
                </a:moveTo>
                <a:lnTo>
                  <a:pt x="0" y="0"/>
                </a:lnTo>
                <a:lnTo>
                  <a:pt x="4401067" y="0"/>
                </a:lnTo>
                <a:lnTo>
                  <a:pt x="4879438" y="1332396"/>
                </a:lnTo>
                <a:lnTo>
                  <a:pt x="0" y="1332423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636477" y="5764255"/>
            <a:ext cx="7620000" cy="2662555"/>
          </a:xfrm>
          <a:custGeom>
            <a:avLst/>
            <a:gdLst/>
            <a:ahLst/>
            <a:cxnLst/>
            <a:rect l="l" t="t" r="r" b="b"/>
            <a:pathLst>
              <a:path w="7620000" h="2662554">
                <a:moveTo>
                  <a:pt x="7502579" y="2662295"/>
                </a:moveTo>
                <a:lnTo>
                  <a:pt x="117054" y="2662295"/>
                </a:lnTo>
                <a:lnTo>
                  <a:pt x="71584" y="2653082"/>
                </a:lnTo>
                <a:lnTo>
                  <a:pt x="34354" y="2627951"/>
                </a:lnTo>
                <a:lnTo>
                  <a:pt x="9223" y="2590721"/>
                </a:lnTo>
                <a:lnTo>
                  <a:pt x="0" y="2545202"/>
                </a:lnTo>
                <a:lnTo>
                  <a:pt x="0" y="117103"/>
                </a:lnTo>
                <a:lnTo>
                  <a:pt x="9223" y="71584"/>
                </a:lnTo>
                <a:lnTo>
                  <a:pt x="34354" y="34354"/>
                </a:lnTo>
                <a:lnTo>
                  <a:pt x="71584" y="9223"/>
                </a:lnTo>
                <a:lnTo>
                  <a:pt x="117103" y="0"/>
                </a:lnTo>
                <a:lnTo>
                  <a:pt x="7502530" y="0"/>
                </a:lnTo>
                <a:lnTo>
                  <a:pt x="7548049" y="9223"/>
                </a:lnTo>
                <a:lnTo>
                  <a:pt x="7585279" y="34354"/>
                </a:lnTo>
                <a:lnTo>
                  <a:pt x="7610410" y="71584"/>
                </a:lnTo>
                <a:lnTo>
                  <a:pt x="7619634" y="117103"/>
                </a:lnTo>
                <a:lnTo>
                  <a:pt x="7619634" y="2545202"/>
                </a:lnTo>
                <a:lnTo>
                  <a:pt x="7610410" y="2590721"/>
                </a:lnTo>
                <a:lnTo>
                  <a:pt x="7585279" y="2627951"/>
                </a:lnTo>
                <a:lnTo>
                  <a:pt x="7548049" y="2653082"/>
                </a:lnTo>
                <a:lnTo>
                  <a:pt x="7502579" y="2662295"/>
                </a:lnTo>
                <a:close/>
              </a:path>
            </a:pathLst>
          </a:custGeom>
          <a:solidFill>
            <a:srgbClr val="6483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6357518"/>
            <a:ext cx="4879975" cy="1332865"/>
          </a:xfrm>
          <a:custGeom>
            <a:avLst/>
            <a:gdLst/>
            <a:ahLst/>
            <a:cxnLst/>
            <a:rect l="l" t="t" r="r" b="b"/>
            <a:pathLst>
              <a:path w="4879975" h="1332865">
                <a:moveTo>
                  <a:pt x="0" y="1332423"/>
                </a:moveTo>
                <a:lnTo>
                  <a:pt x="0" y="0"/>
                </a:lnTo>
                <a:lnTo>
                  <a:pt x="4401067" y="0"/>
                </a:lnTo>
                <a:lnTo>
                  <a:pt x="4879438" y="1332396"/>
                </a:lnTo>
                <a:lnTo>
                  <a:pt x="0" y="1332423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28699"/>
            <a:ext cx="10727130" cy="925829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03158" y="2081920"/>
            <a:ext cx="2819399" cy="179069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33718" y="2081917"/>
            <a:ext cx="2914649" cy="171448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402672" y="2135352"/>
            <a:ext cx="2219324" cy="1685915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383956" y="4396099"/>
            <a:ext cx="4229099" cy="205739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532820" y="4120210"/>
            <a:ext cx="2085974" cy="204785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774253" y="6452493"/>
            <a:ext cx="4229099" cy="134302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402672" y="6166804"/>
            <a:ext cx="2762249" cy="229550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862017" y="8895526"/>
            <a:ext cx="3295649" cy="106679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890308" y="8240724"/>
            <a:ext cx="2971799" cy="203834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579894" y="8611788"/>
            <a:ext cx="2285999" cy="13525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112184" y="1843128"/>
            <a:ext cx="8261350" cy="3045460"/>
          </a:xfrm>
          <a:custGeom>
            <a:avLst/>
            <a:gdLst/>
            <a:ahLst/>
            <a:cxnLst/>
            <a:rect l="l" t="t" r="r" b="b"/>
            <a:pathLst>
              <a:path w="8261350" h="3045460">
                <a:moveTo>
                  <a:pt x="8111196" y="3044870"/>
                </a:moveTo>
                <a:lnTo>
                  <a:pt x="150040" y="3044870"/>
                </a:lnTo>
                <a:lnTo>
                  <a:pt x="102763" y="3037214"/>
                </a:lnTo>
                <a:lnTo>
                  <a:pt x="61557" y="3015861"/>
                </a:lnTo>
                <a:lnTo>
                  <a:pt x="29026" y="2983330"/>
                </a:lnTo>
                <a:lnTo>
                  <a:pt x="7673" y="2942123"/>
                </a:lnTo>
                <a:lnTo>
                  <a:pt x="0" y="2894744"/>
                </a:lnTo>
                <a:lnTo>
                  <a:pt x="0" y="150140"/>
                </a:lnTo>
                <a:lnTo>
                  <a:pt x="7673" y="102757"/>
                </a:lnTo>
                <a:lnTo>
                  <a:pt x="29026" y="61551"/>
                </a:lnTo>
                <a:lnTo>
                  <a:pt x="61557" y="29022"/>
                </a:lnTo>
                <a:lnTo>
                  <a:pt x="102763" y="7672"/>
                </a:lnTo>
                <a:lnTo>
                  <a:pt x="150144" y="0"/>
                </a:lnTo>
                <a:lnTo>
                  <a:pt x="8111093" y="0"/>
                </a:lnTo>
                <a:lnTo>
                  <a:pt x="8158485" y="7672"/>
                </a:lnTo>
                <a:lnTo>
                  <a:pt x="8199693" y="29022"/>
                </a:lnTo>
                <a:lnTo>
                  <a:pt x="8232219" y="61551"/>
                </a:lnTo>
                <a:lnTo>
                  <a:pt x="8253566" y="102757"/>
                </a:lnTo>
                <a:lnTo>
                  <a:pt x="8261237" y="150140"/>
                </a:lnTo>
                <a:lnTo>
                  <a:pt x="8261237" y="2894744"/>
                </a:lnTo>
                <a:lnTo>
                  <a:pt x="8253566" y="2942123"/>
                </a:lnTo>
                <a:lnTo>
                  <a:pt x="8232219" y="2983330"/>
                </a:lnTo>
                <a:lnTo>
                  <a:pt x="8199693" y="3015861"/>
                </a:lnTo>
                <a:lnTo>
                  <a:pt x="8158485" y="3037214"/>
                </a:lnTo>
                <a:lnTo>
                  <a:pt x="8111196" y="304487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5341315" y="1667853"/>
            <a:ext cx="9032240" cy="3328670"/>
          </a:xfrm>
          <a:custGeom>
            <a:avLst/>
            <a:gdLst/>
            <a:ahLst/>
            <a:cxnLst/>
            <a:rect l="l" t="t" r="r" b="b"/>
            <a:pathLst>
              <a:path w="9032240" h="3328670">
                <a:moveTo>
                  <a:pt x="8881963" y="3328367"/>
                </a:moveTo>
                <a:lnTo>
                  <a:pt x="150144" y="3328367"/>
                </a:lnTo>
                <a:lnTo>
                  <a:pt x="102763" y="3320696"/>
                </a:lnTo>
                <a:lnTo>
                  <a:pt x="61557" y="3299349"/>
                </a:lnTo>
                <a:lnTo>
                  <a:pt x="29026" y="3266823"/>
                </a:lnTo>
                <a:lnTo>
                  <a:pt x="7673" y="3225615"/>
                </a:lnTo>
                <a:lnTo>
                  <a:pt x="0" y="3178223"/>
                </a:lnTo>
                <a:lnTo>
                  <a:pt x="0" y="150140"/>
                </a:lnTo>
                <a:lnTo>
                  <a:pt x="7673" y="102757"/>
                </a:lnTo>
                <a:lnTo>
                  <a:pt x="29026" y="61551"/>
                </a:lnTo>
                <a:lnTo>
                  <a:pt x="61557" y="29022"/>
                </a:lnTo>
                <a:lnTo>
                  <a:pt x="102763" y="7672"/>
                </a:lnTo>
                <a:lnTo>
                  <a:pt x="150144" y="0"/>
                </a:lnTo>
                <a:lnTo>
                  <a:pt x="8881964" y="0"/>
                </a:lnTo>
                <a:lnTo>
                  <a:pt x="8929356" y="7672"/>
                </a:lnTo>
                <a:lnTo>
                  <a:pt x="8970564" y="29022"/>
                </a:lnTo>
                <a:lnTo>
                  <a:pt x="9003090" y="61551"/>
                </a:lnTo>
                <a:lnTo>
                  <a:pt x="9024437" y="102757"/>
                </a:lnTo>
                <a:lnTo>
                  <a:pt x="9032108" y="150140"/>
                </a:lnTo>
                <a:lnTo>
                  <a:pt x="9032108" y="3178223"/>
                </a:lnTo>
                <a:lnTo>
                  <a:pt x="9024437" y="3225615"/>
                </a:lnTo>
                <a:lnTo>
                  <a:pt x="9003090" y="3266823"/>
                </a:lnTo>
                <a:lnTo>
                  <a:pt x="8970564" y="3299349"/>
                </a:lnTo>
                <a:lnTo>
                  <a:pt x="8929356" y="3320696"/>
                </a:lnTo>
                <a:lnTo>
                  <a:pt x="8881963" y="3328367"/>
                </a:lnTo>
                <a:close/>
              </a:path>
            </a:pathLst>
          </a:custGeom>
          <a:solidFill>
            <a:srgbClr val="C19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3914559" y="2314218"/>
            <a:ext cx="3120390" cy="2103120"/>
          </a:xfrm>
          <a:custGeom>
            <a:avLst/>
            <a:gdLst/>
            <a:ahLst/>
            <a:cxnLst/>
            <a:rect l="l" t="t" r="r" b="b"/>
            <a:pathLst>
              <a:path w="3120390" h="2103120">
                <a:moveTo>
                  <a:pt x="3120098" y="1051331"/>
                </a:moveTo>
                <a:lnTo>
                  <a:pt x="2586926" y="743508"/>
                </a:lnTo>
                <a:lnTo>
                  <a:pt x="2586926" y="150139"/>
                </a:lnTo>
                <a:lnTo>
                  <a:pt x="2579255" y="102755"/>
                </a:lnTo>
                <a:lnTo>
                  <a:pt x="2557894" y="61556"/>
                </a:lnTo>
                <a:lnTo>
                  <a:pt x="2525369" y="29019"/>
                </a:lnTo>
                <a:lnTo>
                  <a:pt x="2484158" y="7670"/>
                </a:lnTo>
                <a:lnTo>
                  <a:pt x="2436774" y="0"/>
                </a:lnTo>
                <a:lnTo>
                  <a:pt x="150139" y="0"/>
                </a:lnTo>
                <a:lnTo>
                  <a:pt x="102755" y="7670"/>
                </a:lnTo>
                <a:lnTo>
                  <a:pt x="61556" y="29019"/>
                </a:lnTo>
                <a:lnTo>
                  <a:pt x="29019" y="61556"/>
                </a:lnTo>
                <a:lnTo>
                  <a:pt x="7670" y="102755"/>
                </a:lnTo>
                <a:lnTo>
                  <a:pt x="0" y="150139"/>
                </a:lnTo>
                <a:lnTo>
                  <a:pt x="0" y="1952561"/>
                </a:lnTo>
                <a:lnTo>
                  <a:pt x="7670" y="1999945"/>
                </a:lnTo>
                <a:lnTo>
                  <a:pt x="29019" y="2041156"/>
                </a:lnTo>
                <a:lnTo>
                  <a:pt x="61556" y="2073681"/>
                </a:lnTo>
                <a:lnTo>
                  <a:pt x="102755" y="2095030"/>
                </a:lnTo>
                <a:lnTo>
                  <a:pt x="150139" y="2102700"/>
                </a:lnTo>
                <a:lnTo>
                  <a:pt x="2436774" y="2102700"/>
                </a:lnTo>
                <a:lnTo>
                  <a:pt x="2484158" y="2095030"/>
                </a:lnTo>
                <a:lnTo>
                  <a:pt x="2525369" y="2073681"/>
                </a:lnTo>
                <a:lnTo>
                  <a:pt x="2557894" y="2041156"/>
                </a:lnTo>
                <a:lnTo>
                  <a:pt x="2579255" y="1999945"/>
                </a:lnTo>
                <a:lnTo>
                  <a:pt x="2586926" y="1952561"/>
                </a:lnTo>
                <a:lnTo>
                  <a:pt x="2586926" y="1359179"/>
                </a:lnTo>
                <a:lnTo>
                  <a:pt x="3120098" y="1051331"/>
                </a:lnTo>
                <a:close/>
              </a:path>
            </a:pathLst>
          </a:custGeom>
          <a:solidFill>
            <a:srgbClr val="584733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6112184" y="5466039"/>
            <a:ext cx="8261350" cy="3045460"/>
          </a:xfrm>
          <a:custGeom>
            <a:avLst/>
            <a:gdLst/>
            <a:ahLst/>
            <a:cxnLst/>
            <a:rect l="l" t="t" r="r" b="b"/>
            <a:pathLst>
              <a:path w="8261350" h="3045459">
                <a:moveTo>
                  <a:pt x="8111214" y="3044870"/>
                </a:moveTo>
                <a:lnTo>
                  <a:pt x="150022" y="3044870"/>
                </a:lnTo>
                <a:lnTo>
                  <a:pt x="102763" y="3037217"/>
                </a:lnTo>
                <a:lnTo>
                  <a:pt x="61557" y="3015863"/>
                </a:lnTo>
                <a:lnTo>
                  <a:pt x="29026" y="2983333"/>
                </a:lnTo>
                <a:lnTo>
                  <a:pt x="7673" y="2942126"/>
                </a:lnTo>
                <a:lnTo>
                  <a:pt x="0" y="2894747"/>
                </a:lnTo>
                <a:lnTo>
                  <a:pt x="0" y="150143"/>
                </a:lnTo>
                <a:lnTo>
                  <a:pt x="7673" y="102763"/>
                </a:lnTo>
                <a:lnTo>
                  <a:pt x="29026" y="61557"/>
                </a:lnTo>
                <a:lnTo>
                  <a:pt x="61557" y="29026"/>
                </a:lnTo>
                <a:lnTo>
                  <a:pt x="102763" y="7673"/>
                </a:lnTo>
                <a:lnTo>
                  <a:pt x="150143" y="0"/>
                </a:lnTo>
                <a:lnTo>
                  <a:pt x="8111093" y="0"/>
                </a:lnTo>
                <a:lnTo>
                  <a:pt x="8158485" y="7673"/>
                </a:lnTo>
                <a:lnTo>
                  <a:pt x="8199693" y="29026"/>
                </a:lnTo>
                <a:lnTo>
                  <a:pt x="8232219" y="61557"/>
                </a:lnTo>
                <a:lnTo>
                  <a:pt x="8253566" y="102763"/>
                </a:lnTo>
                <a:lnTo>
                  <a:pt x="8261237" y="150143"/>
                </a:lnTo>
                <a:lnTo>
                  <a:pt x="8261237" y="2894747"/>
                </a:lnTo>
                <a:lnTo>
                  <a:pt x="8253566" y="2942126"/>
                </a:lnTo>
                <a:lnTo>
                  <a:pt x="8232219" y="2983333"/>
                </a:lnTo>
                <a:lnTo>
                  <a:pt x="8199693" y="3015863"/>
                </a:lnTo>
                <a:lnTo>
                  <a:pt x="8158485" y="3037217"/>
                </a:lnTo>
                <a:lnTo>
                  <a:pt x="8111214" y="304487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5341315" y="5290779"/>
            <a:ext cx="9032240" cy="3328670"/>
          </a:xfrm>
          <a:custGeom>
            <a:avLst/>
            <a:gdLst/>
            <a:ahLst/>
            <a:cxnLst/>
            <a:rect l="l" t="t" r="r" b="b"/>
            <a:pathLst>
              <a:path w="9032240" h="3328670">
                <a:moveTo>
                  <a:pt x="8881963" y="3328355"/>
                </a:moveTo>
                <a:lnTo>
                  <a:pt x="150144" y="3328355"/>
                </a:lnTo>
                <a:lnTo>
                  <a:pt x="102763" y="3320684"/>
                </a:lnTo>
                <a:lnTo>
                  <a:pt x="61557" y="3299339"/>
                </a:lnTo>
                <a:lnTo>
                  <a:pt x="29026" y="3266817"/>
                </a:lnTo>
                <a:lnTo>
                  <a:pt x="7673" y="3225618"/>
                </a:lnTo>
                <a:lnTo>
                  <a:pt x="0" y="3178241"/>
                </a:lnTo>
                <a:lnTo>
                  <a:pt x="0" y="150143"/>
                </a:lnTo>
                <a:lnTo>
                  <a:pt x="7673" y="102752"/>
                </a:lnTo>
                <a:lnTo>
                  <a:pt x="29026" y="61544"/>
                </a:lnTo>
                <a:lnTo>
                  <a:pt x="61557" y="29017"/>
                </a:lnTo>
                <a:lnTo>
                  <a:pt x="102763" y="7670"/>
                </a:lnTo>
                <a:lnTo>
                  <a:pt x="150143" y="0"/>
                </a:lnTo>
                <a:lnTo>
                  <a:pt x="8881964" y="0"/>
                </a:lnTo>
                <a:lnTo>
                  <a:pt x="8929356" y="7670"/>
                </a:lnTo>
                <a:lnTo>
                  <a:pt x="8970564" y="29017"/>
                </a:lnTo>
                <a:lnTo>
                  <a:pt x="9003090" y="61544"/>
                </a:lnTo>
                <a:lnTo>
                  <a:pt x="9024437" y="102752"/>
                </a:lnTo>
                <a:lnTo>
                  <a:pt x="9032108" y="150143"/>
                </a:lnTo>
                <a:lnTo>
                  <a:pt x="9032108" y="3178241"/>
                </a:lnTo>
                <a:lnTo>
                  <a:pt x="9024437" y="3225618"/>
                </a:lnTo>
                <a:lnTo>
                  <a:pt x="9003090" y="3266817"/>
                </a:lnTo>
                <a:lnTo>
                  <a:pt x="8970564" y="3299339"/>
                </a:lnTo>
                <a:lnTo>
                  <a:pt x="8929356" y="3320684"/>
                </a:lnTo>
                <a:lnTo>
                  <a:pt x="8881963" y="3328355"/>
                </a:lnTo>
                <a:close/>
              </a:path>
            </a:pathLst>
          </a:custGeom>
          <a:solidFill>
            <a:srgbClr val="5847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3914559" y="5937135"/>
            <a:ext cx="3120390" cy="2103120"/>
          </a:xfrm>
          <a:custGeom>
            <a:avLst/>
            <a:gdLst/>
            <a:ahLst/>
            <a:cxnLst/>
            <a:rect l="l" t="t" r="r" b="b"/>
            <a:pathLst>
              <a:path w="3120390" h="2103120">
                <a:moveTo>
                  <a:pt x="3120098" y="1051344"/>
                </a:moveTo>
                <a:lnTo>
                  <a:pt x="2586926" y="743508"/>
                </a:lnTo>
                <a:lnTo>
                  <a:pt x="2586926" y="150152"/>
                </a:lnTo>
                <a:lnTo>
                  <a:pt x="2579255" y="102768"/>
                </a:lnTo>
                <a:lnTo>
                  <a:pt x="2557894" y="61556"/>
                </a:lnTo>
                <a:lnTo>
                  <a:pt x="2525369" y="29032"/>
                </a:lnTo>
                <a:lnTo>
                  <a:pt x="2484158" y="7683"/>
                </a:lnTo>
                <a:lnTo>
                  <a:pt x="2436774" y="0"/>
                </a:lnTo>
                <a:lnTo>
                  <a:pt x="150139" y="0"/>
                </a:lnTo>
                <a:lnTo>
                  <a:pt x="102755" y="7683"/>
                </a:lnTo>
                <a:lnTo>
                  <a:pt x="61556" y="29032"/>
                </a:lnTo>
                <a:lnTo>
                  <a:pt x="29019" y="61556"/>
                </a:lnTo>
                <a:lnTo>
                  <a:pt x="7670" y="102768"/>
                </a:lnTo>
                <a:lnTo>
                  <a:pt x="0" y="150152"/>
                </a:lnTo>
                <a:lnTo>
                  <a:pt x="0" y="1952561"/>
                </a:lnTo>
                <a:lnTo>
                  <a:pt x="7670" y="1999945"/>
                </a:lnTo>
                <a:lnTo>
                  <a:pt x="29019" y="2041156"/>
                </a:lnTo>
                <a:lnTo>
                  <a:pt x="61556" y="2073681"/>
                </a:lnTo>
                <a:lnTo>
                  <a:pt x="102755" y="2095030"/>
                </a:lnTo>
                <a:lnTo>
                  <a:pt x="150139" y="2102713"/>
                </a:lnTo>
                <a:lnTo>
                  <a:pt x="2436787" y="2102713"/>
                </a:lnTo>
                <a:lnTo>
                  <a:pt x="2484158" y="2095030"/>
                </a:lnTo>
                <a:lnTo>
                  <a:pt x="2525369" y="2073681"/>
                </a:lnTo>
                <a:lnTo>
                  <a:pt x="2557894" y="2041156"/>
                </a:lnTo>
                <a:lnTo>
                  <a:pt x="2579255" y="1999945"/>
                </a:lnTo>
                <a:lnTo>
                  <a:pt x="2586926" y="1952561"/>
                </a:lnTo>
                <a:lnTo>
                  <a:pt x="2586926" y="1359179"/>
                </a:lnTo>
                <a:lnTo>
                  <a:pt x="3120098" y="1051344"/>
                </a:lnTo>
                <a:close/>
              </a:path>
            </a:pathLst>
          </a:custGeom>
          <a:solidFill>
            <a:srgbClr val="C19339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30749"/>
            <a:ext cx="17002587" cy="22079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63054" y="4026781"/>
            <a:ext cx="1507109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34.png"/><Relationship Id="rId4" Type="http://schemas.openxmlformats.org/officeDocument/2006/relationships/hyperlink" Target="http://tinyurl.com/375nd6vu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32706" y="0"/>
            <a:ext cx="10725150" cy="10287000"/>
          </a:xfrm>
          <a:custGeom>
            <a:avLst/>
            <a:gdLst/>
            <a:ahLst/>
            <a:cxnLst/>
            <a:rect l="l" t="t" r="r" b="b"/>
            <a:pathLst>
              <a:path w="10725150" h="10287000">
                <a:moveTo>
                  <a:pt x="10724570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0724570" y="0"/>
                </a:lnTo>
                <a:lnTo>
                  <a:pt x="10724570" y="10286999"/>
                </a:lnTo>
                <a:close/>
              </a:path>
            </a:pathLst>
          </a:custGeom>
          <a:solidFill>
            <a:srgbClr val="664322">
              <a:alpha val="8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584374" y="9702868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4876" y="3802123"/>
            <a:ext cx="2908300" cy="83311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300" spc="-280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530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4876" y="4440298"/>
            <a:ext cx="10450830" cy="2109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5695"/>
              </a:lnSpc>
              <a:spcBef>
                <a:spcPts val="100"/>
              </a:spcBef>
            </a:pPr>
            <a:r>
              <a:rPr dirty="0" sz="5300" spc="-285">
                <a:solidFill>
                  <a:srgbClr val="FFFFFF"/>
                </a:solidFill>
                <a:latin typeface="Arial Black"/>
                <a:cs typeface="Arial Black"/>
              </a:rPr>
              <a:t>INSTANT</a:t>
            </a:r>
            <a:r>
              <a:rPr dirty="0" sz="5300" spc="-16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5300" spc="-140">
                <a:solidFill>
                  <a:srgbClr val="FFFFFF"/>
                </a:solidFill>
                <a:latin typeface="Arial Black"/>
                <a:cs typeface="Arial Black"/>
              </a:rPr>
              <a:t>MASHED</a:t>
            </a:r>
            <a:r>
              <a:rPr dirty="0" sz="5300" spc="-17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5300" spc="-320">
                <a:solidFill>
                  <a:srgbClr val="FFFFFF"/>
                </a:solidFill>
                <a:latin typeface="Arial Black"/>
                <a:cs typeface="Arial Black"/>
              </a:rPr>
              <a:t>POTATOES</a:t>
            </a:r>
            <a:endParaRPr sz="5300">
              <a:latin typeface="Arial Black"/>
              <a:cs typeface="Arial Black"/>
            </a:endParaRPr>
          </a:p>
          <a:p>
            <a:pPr marL="12700" marR="4466590">
              <a:lnSpc>
                <a:spcPct val="79000"/>
              </a:lnSpc>
              <a:spcBef>
                <a:spcPts val="665"/>
              </a:spcBef>
            </a:pPr>
            <a:r>
              <a:rPr dirty="0" sz="5300" spc="-39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5300" spc="-5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5300" spc="-360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5300" spc="-20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53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122553" y="1966307"/>
            <a:ext cx="14043025" cy="6354445"/>
          </a:xfrm>
          <a:custGeom>
            <a:avLst/>
            <a:gdLst/>
            <a:ahLst/>
            <a:cxnLst/>
            <a:rect l="l" t="t" r="r" b="b"/>
            <a:pathLst>
              <a:path w="14043025" h="6354445">
                <a:moveTo>
                  <a:pt x="14042898" y="6354379"/>
                </a:moveTo>
                <a:lnTo>
                  <a:pt x="0" y="6354379"/>
                </a:lnTo>
                <a:lnTo>
                  <a:pt x="0" y="0"/>
                </a:lnTo>
                <a:lnTo>
                  <a:pt x="14042898" y="0"/>
                </a:lnTo>
                <a:lnTo>
                  <a:pt x="14042898" y="6354379"/>
                </a:lnTo>
                <a:close/>
              </a:path>
            </a:pathLst>
          </a:custGeom>
          <a:solidFill>
            <a:srgbClr val="7D6454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48732" y="2165819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2395643" y="3302350"/>
            <a:ext cx="13458825" cy="4826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Instant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mashed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potatoes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derived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potatoes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been peeled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boiled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before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being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mashed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using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potato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masher,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fork,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electric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5">
                <a:solidFill>
                  <a:srgbClr val="FFFFFF"/>
                </a:solidFill>
                <a:latin typeface="Verdana"/>
                <a:cs typeface="Verdana"/>
              </a:rPr>
              <a:t>mixer.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enhance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5">
                <a:solidFill>
                  <a:srgbClr val="FFFFFF"/>
                </a:solidFill>
                <a:latin typeface="Verdana"/>
                <a:cs typeface="Verdana"/>
              </a:rPr>
              <a:t>taste,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butter,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milk,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salt,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pepper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frequently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incorporated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into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potatoes.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Additional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ingredients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shredded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cheese,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green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onions,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herbs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be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added.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05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convenient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beverages, particularly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among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busy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lifestyles,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well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rising </a:t>
            </a: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number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working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20">
                <a:solidFill>
                  <a:srgbClr val="FFFFFF"/>
                </a:solidFill>
                <a:latin typeface="Verdana"/>
                <a:cs typeface="Verdana"/>
              </a:rPr>
              <a:t>women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health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advantages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associated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products,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driving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3846941"/>
            <a:ext cx="8565515" cy="2593340"/>
            <a:chOff x="0" y="3846941"/>
            <a:chExt cx="8565515" cy="2593340"/>
          </a:xfrm>
        </p:grpSpPr>
        <p:sp>
          <p:nvSpPr>
            <p:cNvPr id="4" name="object 4" descr=""/>
            <p:cNvSpPr/>
            <p:nvPr/>
          </p:nvSpPr>
          <p:spPr>
            <a:xfrm>
              <a:off x="0" y="3846941"/>
              <a:ext cx="8565515" cy="2593340"/>
            </a:xfrm>
            <a:custGeom>
              <a:avLst/>
              <a:gdLst/>
              <a:ahLst/>
              <a:cxnLst/>
              <a:rect l="l" t="t" r="r" b="b"/>
              <a:pathLst>
                <a:path w="8565515" h="2593340">
                  <a:moveTo>
                    <a:pt x="7613430" y="2593097"/>
                  </a:moveTo>
                  <a:lnTo>
                    <a:pt x="951754" y="2593097"/>
                  </a:lnTo>
                  <a:lnTo>
                    <a:pt x="904960" y="2591950"/>
                  </a:lnTo>
                  <a:lnTo>
                    <a:pt x="858024" y="2588489"/>
                  </a:lnTo>
                  <a:lnTo>
                    <a:pt x="811746" y="2582788"/>
                  </a:lnTo>
                  <a:lnTo>
                    <a:pt x="766180" y="2574901"/>
                  </a:lnTo>
                  <a:lnTo>
                    <a:pt x="721382" y="2564883"/>
                  </a:lnTo>
                  <a:lnTo>
                    <a:pt x="677405" y="2552788"/>
                  </a:lnTo>
                  <a:lnTo>
                    <a:pt x="634304" y="2538671"/>
                  </a:lnTo>
                  <a:lnTo>
                    <a:pt x="592134" y="2522586"/>
                  </a:lnTo>
                  <a:lnTo>
                    <a:pt x="550949" y="2504589"/>
                  </a:lnTo>
                  <a:lnTo>
                    <a:pt x="510805" y="2484732"/>
                  </a:lnTo>
                  <a:lnTo>
                    <a:pt x="471754" y="2463072"/>
                  </a:lnTo>
                  <a:lnTo>
                    <a:pt x="433853" y="2439663"/>
                  </a:lnTo>
                  <a:lnTo>
                    <a:pt x="397156" y="2414559"/>
                  </a:lnTo>
                  <a:lnTo>
                    <a:pt x="361716" y="2387815"/>
                  </a:lnTo>
                  <a:lnTo>
                    <a:pt x="327589" y="2359485"/>
                  </a:lnTo>
                  <a:lnTo>
                    <a:pt x="294830" y="2329624"/>
                  </a:lnTo>
                  <a:lnTo>
                    <a:pt x="263493" y="2298286"/>
                  </a:lnTo>
                  <a:lnTo>
                    <a:pt x="233632" y="2265527"/>
                  </a:lnTo>
                  <a:lnTo>
                    <a:pt x="205302" y="2231400"/>
                  </a:lnTo>
                  <a:lnTo>
                    <a:pt x="178557" y="2195961"/>
                  </a:lnTo>
                  <a:lnTo>
                    <a:pt x="153453" y="2159263"/>
                  </a:lnTo>
                  <a:lnTo>
                    <a:pt x="130044" y="2121362"/>
                  </a:lnTo>
                  <a:lnTo>
                    <a:pt x="108384" y="2082312"/>
                  </a:lnTo>
                  <a:lnTo>
                    <a:pt x="88527" y="2042167"/>
                  </a:lnTo>
                  <a:lnTo>
                    <a:pt x="70529" y="2000982"/>
                  </a:lnTo>
                  <a:lnTo>
                    <a:pt x="54445" y="1958812"/>
                  </a:lnTo>
                  <a:lnTo>
                    <a:pt x="40327" y="1915712"/>
                  </a:lnTo>
                  <a:lnTo>
                    <a:pt x="28232" y="1871734"/>
                  </a:lnTo>
                  <a:lnTo>
                    <a:pt x="18214" y="1826936"/>
                  </a:lnTo>
                  <a:lnTo>
                    <a:pt x="10327" y="1781370"/>
                  </a:lnTo>
                  <a:lnTo>
                    <a:pt x="4626" y="1735092"/>
                  </a:lnTo>
                  <a:lnTo>
                    <a:pt x="1165" y="1688155"/>
                  </a:lnTo>
                  <a:lnTo>
                    <a:pt x="0" y="1640616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89" y="233631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49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6" y="0"/>
                  </a:lnTo>
                  <a:lnTo>
                    <a:pt x="7612687" y="0"/>
                  </a:lnTo>
                  <a:lnTo>
                    <a:pt x="7660223" y="1165"/>
                  </a:lnTo>
                  <a:lnTo>
                    <a:pt x="7707160" y="4626"/>
                  </a:lnTo>
                  <a:lnTo>
                    <a:pt x="7753438" y="10327"/>
                  </a:lnTo>
                  <a:lnTo>
                    <a:pt x="7799004" y="18214"/>
                  </a:lnTo>
                  <a:lnTo>
                    <a:pt x="7843803" y="28232"/>
                  </a:lnTo>
                  <a:lnTo>
                    <a:pt x="7887780" y="40327"/>
                  </a:lnTo>
                  <a:lnTo>
                    <a:pt x="7930880" y="54444"/>
                  </a:lnTo>
                  <a:lnTo>
                    <a:pt x="7973050" y="70529"/>
                  </a:lnTo>
                  <a:lnTo>
                    <a:pt x="8014235" y="88527"/>
                  </a:lnTo>
                  <a:lnTo>
                    <a:pt x="8054380" y="108383"/>
                  </a:lnTo>
                  <a:lnTo>
                    <a:pt x="8093430" y="130043"/>
                  </a:lnTo>
                  <a:lnTo>
                    <a:pt x="8131331" y="153452"/>
                  </a:lnTo>
                  <a:lnTo>
                    <a:pt x="8168029" y="178556"/>
                  </a:lnTo>
                  <a:lnTo>
                    <a:pt x="8203468" y="205301"/>
                  </a:lnTo>
                  <a:lnTo>
                    <a:pt x="8237595" y="233631"/>
                  </a:lnTo>
                  <a:lnTo>
                    <a:pt x="8270354" y="263491"/>
                  </a:lnTo>
                  <a:lnTo>
                    <a:pt x="8301692" y="294829"/>
                  </a:lnTo>
                  <a:lnTo>
                    <a:pt x="8331553" y="327588"/>
                  </a:lnTo>
                  <a:lnTo>
                    <a:pt x="8359883" y="361715"/>
                  </a:lnTo>
                  <a:lnTo>
                    <a:pt x="8386627" y="397154"/>
                  </a:lnTo>
                  <a:lnTo>
                    <a:pt x="8411731" y="433852"/>
                  </a:lnTo>
                  <a:lnTo>
                    <a:pt x="8435140" y="471753"/>
                  </a:lnTo>
                  <a:lnTo>
                    <a:pt x="8456800" y="510803"/>
                  </a:lnTo>
                  <a:lnTo>
                    <a:pt x="8476657" y="550948"/>
                  </a:lnTo>
                  <a:lnTo>
                    <a:pt x="8494654" y="592133"/>
                  </a:lnTo>
                  <a:lnTo>
                    <a:pt x="8510739" y="634303"/>
                  </a:lnTo>
                  <a:lnTo>
                    <a:pt x="8524856" y="677404"/>
                  </a:lnTo>
                  <a:lnTo>
                    <a:pt x="8536951" y="721381"/>
                  </a:lnTo>
                  <a:lnTo>
                    <a:pt x="8546969" y="766179"/>
                  </a:lnTo>
                  <a:lnTo>
                    <a:pt x="8554856" y="811745"/>
                  </a:lnTo>
                  <a:lnTo>
                    <a:pt x="8560557" y="858023"/>
                  </a:lnTo>
                  <a:lnTo>
                    <a:pt x="8564018" y="904960"/>
                  </a:lnTo>
                  <a:lnTo>
                    <a:pt x="8565184" y="952499"/>
                  </a:lnTo>
                  <a:lnTo>
                    <a:pt x="8565184" y="1640616"/>
                  </a:lnTo>
                  <a:lnTo>
                    <a:pt x="8564018" y="1688155"/>
                  </a:lnTo>
                  <a:lnTo>
                    <a:pt x="8560557" y="1735092"/>
                  </a:lnTo>
                  <a:lnTo>
                    <a:pt x="8554856" y="1781370"/>
                  </a:lnTo>
                  <a:lnTo>
                    <a:pt x="8546969" y="1826936"/>
                  </a:lnTo>
                  <a:lnTo>
                    <a:pt x="8536951" y="1871734"/>
                  </a:lnTo>
                  <a:lnTo>
                    <a:pt x="8524856" y="1915712"/>
                  </a:lnTo>
                  <a:lnTo>
                    <a:pt x="8510739" y="1958812"/>
                  </a:lnTo>
                  <a:lnTo>
                    <a:pt x="8494654" y="2000982"/>
                  </a:lnTo>
                  <a:lnTo>
                    <a:pt x="8476657" y="2042167"/>
                  </a:lnTo>
                  <a:lnTo>
                    <a:pt x="8456800" y="2082312"/>
                  </a:lnTo>
                  <a:lnTo>
                    <a:pt x="8435140" y="2121362"/>
                  </a:lnTo>
                  <a:lnTo>
                    <a:pt x="8411731" y="2159263"/>
                  </a:lnTo>
                  <a:lnTo>
                    <a:pt x="8386627" y="2195961"/>
                  </a:lnTo>
                  <a:lnTo>
                    <a:pt x="8359883" y="2231400"/>
                  </a:lnTo>
                  <a:lnTo>
                    <a:pt x="8331553" y="2265527"/>
                  </a:lnTo>
                  <a:lnTo>
                    <a:pt x="8301692" y="2298286"/>
                  </a:lnTo>
                  <a:lnTo>
                    <a:pt x="8270354" y="2329624"/>
                  </a:lnTo>
                  <a:lnTo>
                    <a:pt x="8237595" y="2359485"/>
                  </a:lnTo>
                  <a:lnTo>
                    <a:pt x="8203468" y="2387815"/>
                  </a:lnTo>
                  <a:lnTo>
                    <a:pt x="8168029" y="2414559"/>
                  </a:lnTo>
                  <a:lnTo>
                    <a:pt x="8131331" y="2439663"/>
                  </a:lnTo>
                  <a:lnTo>
                    <a:pt x="8093430" y="2463072"/>
                  </a:lnTo>
                  <a:lnTo>
                    <a:pt x="8054380" y="2484732"/>
                  </a:lnTo>
                  <a:lnTo>
                    <a:pt x="8014235" y="2504589"/>
                  </a:lnTo>
                  <a:lnTo>
                    <a:pt x="7973050" y="2522586"/>
                  </a:lnTo>
                  <a:lnTo>
                    <a:pt x="7930880" y="2538671"/>
                  </a:lnTo>
                  <a:lnTo>
                    <a:pt x="7887780" y="2552788"/>
                  </a:lnTo>
                  <a:lnTo>
                    <a:pt x="7843803" y="2564883"/>
                  </a:lnTo>
                  <a:lnTo>
                    <a:pt x="7799004" y="2574901"/>
                  </a:lnTo>
                  <a:lnTo>
                    <a:pt x="7753438" y="2582788"/>
                  </a:lnTo>
                  <a:lnTo>
                    <a:pt x="7707160" y="2588489"/>
                  </a:lnTo>
                  <a:lnTo>
                    <a:pt x="7660223" y="2591950"/>
                  </a:lnTo>
                  <a:lnTo>
                    <a:pt x="7613430" y="2593097"/>
                  </a:lnTo>
                  <a:close/>
                </a:path>
              </a:pathLst>
            </a:custGeom>
            <a:solidFill>
              <a:srgbClr val="7A624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589" y="4098782"/>
              <a:ext cx="2095499" cy="208595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03817" y="4015160"/>
              <a:ext cx="2061845" cy="2061845"/>
            </a:xfrm>
            <a:custGeom>
              <a:avLst/>
              <a:gdLst/>
              <a:ahLst/>
              <a:cxnLst/>
              <a:rect l="l" t="t" r="r" b="b"/>
              <a:pathLst>
                <a:path w="2061845" h="2061845">
                  <a:moveTo>
                    <a:pt x="1030621" y="2061240"/>
                  </a:moveTo>
                  <a:lnTo>
                    <a:pt x="982105" y="2060118"/>
                  </a:lnTo>
                  <a:lnTo>
                    <a:pt x="934166" y="2056786"/>
                  </a:lnTo>
                  <a:lnTo>
                    <a:pt x="886854" y="2051293"/>
                  </a:lnTo>
                  <a:lnTo>
                    <a:pt x="840218" y="2043688"/>
                  </a:lnTo>
                  <a:lnTo>
                    <a:pt x="794308" y="2034021"/>
                  </a:lnTo>
                  <a:lnTo>
                    <a:pt x="749174" y="2022342"/>
                  </a:lnTo>
                  <a:lnTo>
                    <a:pt x="704864" y="2008700"/>
                  </a:lnTo>
                  <a:lnTo>
                    <a:pt x="661428" y="1993144"/>
                  </a:lnTo>
                  <a:lnTo>
                    <a:pt x="618917" y="1975724"/>
                  </a:lnTo>
                  <a:lnTo>
                    <a:pt x="577378" y="1956490"/>
                  </a:lnTo>
                  <a:lnTo>
                    <a:pt x="536863" y="1935490"/>
                  </a:lnTo>
                  <a:lnTo>
                    <a:pt x="497419" y="1912775"/>
                  </a:lnTo>
                  <a:lnTo>
                    <a:pt x="459098" y="1888393"/>
                  </a:lnTo>
                  <a:lnTo>
                    <a:pt x="421947" y="1862395"/>
                  </a:lnTo>
                  <a:lnTo>
                    <a:pt x="386018" y="1834830"/>
                  </a:lnTo>
                  <a:lnTo>
                    <a:pt x="351358" y="1805747"/>
                  </a:lnTo>
                  <a:lnTo>
                    <a:pt x="318019" y="1775196"/>
                  </a:lnTo>
                  <a:lnTo>
                    <a:pt x="286048" y="1743226"/>
                  </a:lnTo>
                  <a:lnTo>
                    <a:pt x="255496" y="1709887"/>
                  </a:lnTo>
                  <a:lnTo>
                    <a:pt x="226413" y="1675228"/>
                  </a:lnTo>
                  <a:lnTo>
                    <a:pt x="198847" y="1639298"/>
                  </a:lnTo>
                  <a:lnTo>
                    <a:pt x="172848" y="1602148"/>
                  </a:lnTo>
                  <a:lnTo>
                    <a:pt x="148466" y="1563827"/>
                  </a:lnTo>
                  <a:lnTo>
                    <a:pt x="125750" y="1524384"/>
                  </a:lnTo>
                  <a:lnTo>
                    <a:pt x="104750" y="1483868"/>
                  </a:lnTo>
                  <a:lnTo>
                    <a:pt x="85515" y="1442330"/>
                  </a:lnTo>
                  <a:lnTo>
                    <a:pt x="68094" y="1399818"/>
                  </a:lnTo>
                  <a:lnTo>
                    <a:pt x="52538" y="1356382"/>
                  </a:lnTo>
                  <a:lnTo>
                    <a:pt x="38895" y="1312072"/>
                  </a:lnTo>
                  <a:lnTo>
                    <a:pt x="27216" y="1266937"/>
                  </a:lnTo>
                  <a:lnTo>
                    <a:pt x="17549" y="1221027"/>
                  </a:lnTo>
                  <a:lnTo>
                    <a:pt x="9944" y="1174390"/>
                  </a:lnTo>
                  <a:lnTo>
                    <a:pt x="4450" y="1127077"/>
                  </a:lnTo>
                  <a:lnTo>
                    <a:pt x="1118" y="1079137"/>
                  </a:lnTo>
                  <a:lnTo>
                    <a:pt x="0" y="1030478"/>
                  </a:lnTo>
                  <a:lnTo>
                    <a:pt x="1118" y="982105"/>
                  </a:lnTo>
                  <a:lnTo>
                    <a:pt x="4450" y="934167"/>
                  </a:lnTo>
                  <a:lnTo>
                    <a:pt x="9944" y="886856"/>
                  </a:lnTo>
                  <a:lnTo>
                    <a:pt x="17549" y="840221"/>
                  </a:lnTo>
                  <a:lnTo>
                    <a:pt x="27216" y="794312"/>
                  </a:lnTo>
                  <a:lnTo>
                    <a:pt x="38895" y="749178"/>
                  </a:lnTo>
                  <a:lnTo>
                    <a:pt x="52538" y="704869"/>
                  </a:lnTo>
                  <a:lnTo>
                    <a:pt x="68094" y="661434"/>
                  </a:lnTo>
                  <a:lnTo>
                    <a:pt x="85515" y="618922"/>
                  </a:lnTo>
                  <a:lnTo>
                    <a:pt x="104750" y="577384"/>
                  </a:lnTo>
                  <a:lnTo>
                    <a:pt x="125750" y="536869"/>
                  </a:lnTo>
                  <a:lnTo>
                    <a:pt x="148466" y="497426"/>
                  </a:lnTo>
                  <a:lnTo>
                    <a:pt x="172848" y="459104"/>
                  </a:lnTo>
                  <a:lnTo>
                    <a:pt x="198847" y="421954"/>
                  </a:lnTo>
                  <a:lnTo>
                    <a:pt x="226413" y="386024"/>
                  </a:lnTo>
                  <a:lnTo>
                    <a:pt x="255496" y="351365"/>
                  </a:lnTo>
                  <a:lnTo>
                    <a:pt x="286048" y="318025"/>
                  </a:lnTo>
                  <a:lnTo>
                    <a:pt x="318019" y="286055"/>
                  </a:lnTo>
                  <a:lnTo>
                    <a:pt x="351358" y="255503"/>
                  </a:lnTo>
                  <a:lnTo>
                    <a:pt x="386018" y="226419"/>
                  </a:lnTo>
                  <a:lnTo>
                    <a:pt x="421947" y="198853"/>
                  </a:lnTo>
                  <a:lnTo>
                    <a:pt x="459098" y="172854"/>
                  </a:lnTo>
                  <a:lnTo>
                    <a:pt x="497419" y="148472"/>
                  </a:lnTo>
                  <a:lnTo>
                    <a:pt x="536863" y="125756"/>
                  </a:lnTo>
                  <a:lnTo>
                    <a:pt x="577378" y="104755"/>
                  </a:lnTo>
                  <a:lnTo>
                    <a:pt x="618917" y="85520"/>
                  </a:lnTo>
                  <a:lnTo>
                    <a:pt x="661428" y="68099"/>
                  </a:lnTo>
                  <a:lnTo>
                    <a:pt x="704864" y="52542"/>
                  </a:lnTo>
                  <a:lnTo>
                    <a:pt x="749174" y="38899"/>
                  </a:lnTo>
                  <a:lnTo>
                    <a:pt x="794308" y="27219"/>
                  </a:lnTo>
                  <a:lnTo>
                    <a:pt x="840218" y="17552"/>
                  </a:lnTo>
                  <a:lnTo>
                    <a:pt x="886854" y="9947"/>
                  </a:lnTo>
                  <a:lnTo>
                    <a:pt x="934166" y="4454"/>
                  </a:lnTo>
                  <a:lnTo>
                    <a:pt x="982105" y="1121"/>
                  </a:lnTo>
                  <a:lnTo>
                    <a:pt x="1030617" y="0"/>
                  </a:lnTo>
                  <a:lnTo>
                    <a:pt x="1079137" y="1121"/>
                  </a:lnTo>
                  <a:lnTo>
                    <a:pt x="1127076" y="4454"/>
                  </a:lnTo>
                  <a:lnTo>
                    <a:pt x="1174388" y="9947"/>
                  </a:lnTo>
                  <a:lnTo>
                    <a:pt x="1221024" y="17552"/>
                  </a:lnTo>
                  <a:lnTo>
                    <a:pt x="1266934" y="27219"/>
                  </a:lnTo>
                  <a:lnTo>
                    <a:pt x="1312069" y="38899"/>
                  </a:lnTo>
                  <a:lnTo>
                    <a:pt x="1356379" y="52542"/>
                  </a:lnTo>
                  <a:lnTo>
                    <a:pt x="1399814" y="68099"/>
                  </a:lnTo>
                  <a:lnTo>
                    <a:pt x="1442326" y="85520"/>
                  </a:lnTo>
                  <a:lnTo>
                    <a:pt x="1483864" y="104755"/>
                  </a:lnTo>
                  <a:lnTo>
                    <a:pt x="1524380" y="125756"/>
                  </a:lnTo>
                  <a:lnTo>
                    <a:pt x="1563823" y="148472"/>
                  </a:lnTo>
                  <a:lnTo>
                    <a:pt x="1602145" y="172854"/>
                  </a:lnTo>
                  <a:lnTo>
                    <a:pt x="1639295" y="198853"/>
                  </a:lnTo>
                  <a:lnTo>
                    <a:pt x="1675225" y="226419"/>
                  </a:lnTo>
                  <a:lnTo>
                    <a:pt x="1709885" y="255503"/>
                  </a:lnTo>
                  <a:lnTo>
                    <a:pt x="1743224" y="286055"/>
                  </a:lnTo>
                  <a:lnTo>
                    <a:pt x="1775195" y="318025"/>
                  </a:lnTo>
                  <a:lnTo>
                    <a:pt x="1805747" y="351365"/>
                  </a:lnTo>
                  <a:lnTo>
                    <a:pt x="1834830" y="386024"/>
                  </a:lnTo>
                  <a:lnTo>
                    <a:pt x="1862396" y="421954"/>
                  </a:lnTo>
                  <a:lnTo>
                    <a:pt x="1888395" y="459104"/>
                  </a:lnTo>
                  <a:lnTo>
                    <a:pt x="1912777" y="497426"/>
                  </a:lnTo>
                  <a:lnTo>
                    <a:pt x="1935493" y="536869"/>
                  </a:lnTo>
                  <a:lnTo>
                    <a:pt x="1956493" y="577384"/>
                  </a:lnTo>
                  <a:lnTo>
                    <a:pt x="1975728" y="618922"/>
                  </a:lnTo>
                  <a:lnTo>
                    <a:pt x="1993149" y="661434"/>
                  </a:lnTo>
                  <a:lnTo>
                    <a:pt x="2008705" y="704869"/>
                  </a:lnTo>
                  <a:lnTo>
                    <a:pt x="2022348" y="749178"/>
                  </a:lnTo>
                  <a:lnTo>
                    <a:pt x="2034028" y="794312"/>
                  </a:lnTo>
                  <a:lnTo>
                    <a:pt x="2043695" y="840221"/>
                  </a:lnTo>
                  <a:lnTo>
                    <a:pt x="2051300" y="886856"/>
                  </a:lnTo>
                  <a:lnTo>
                    <a:pt x="2056793" y="934167"/>
                  </a:lnTo>
                  <a:lnTo>
                    <a:pt x="2060126" y="982105"/>
                  </a:lnTo>
                  <a:lnTo>
                    <a:pt x="2061241" y="1030620"/>
                  </a:lnTo>
                  <a:lnTo>
                    <a:pt x="2060126" y="1079137"/>
                  </a:lnTo>
                  <a:lnTo>
                    <a:pt x="2056793" y="1127077"/>
                  </a:lnTo>
                  <a:lnTo>
                    <a:pt x="2051300" y="1174390"/>
                  </a:lnTo>
                  <a:lnTo>
                    <a:pt x="2043695" y="1221027"/>
                  </a:lnTo>
                  <a:lnTo>
                    <a:pt x="2034028" y="1266937"/>
                  </a:lnTo>
                  <a:lnTo>
                    <a:pt x="2022348" y="1312072"/>
                  </a:lnTo>
                  <a:lnTo>
                    <a:pt x="2008705" y="1356382"/>
                  </a:lnTo>
                  <a:lnTo>
                    <a:pt x="1993149" y="1399818"/>
                  </a:lnTo>
                  <a:lnTo>
                    <a:pt x="1975728" y="1442330"/>
                  </a:lnTo>
                  <a:lnTo>
                    <a:pt x="1956493" y="1483868"/>
                  </a:lnTo>
                  <a:lnTo>
                    <a:pt x="1935493" y="1524384"/>
                  </a:lnTo>
                  <a:lnTo>
                    <a:pt x="1912777" y="1563827"/>
                  </a:lnTo>
                  <a:lnTo>
                    <a:pt x="1888395" y="1602148"/>
                  </a:lnTo>
                  <a:lnTo>
                    <a:pt x="1862396" y="1639298"/>
                  </a:lnTo>
                  <a:lnTo>
                    <a:pt x="1834830" y="1675228"/>
                  </a:lnTo>
                  <a:lnTo>
                    <a:pt x="1805747" y="1709887"/>
                  </a:lnTo>
                  <a:lnTo>
                    <a:pt x="1775195" y="1743226"/>
                  </a:lnTo>
                  <a:lnTo>
                    <a:pt x="1743224" y="1775196"/>
                  </a:lnTo>
                  <a:lnTo>
                    <a:pt x="1709885" y="1805747"/>
                  </a:lnTo>
                  <a:lnTo>
                    <a:pt x="1675225" y="1834830"/>
                  </a:lnTo>
                  <a:lnTo>
                    <a:pt x="1639295" y="1862395"/>
                  </a:lnTo>
                  <a:lnTo>
                    <a:pt x="1602145" y="1888393"/>
                  </a:lnTo>
                  <a:lnTo>
                    <a:pt x="1563823" y="1912775"/>
                  </a:lnTo>
                  <a:lnTo>
                    <a:pt x="1524380" y="1935490"/>
                  </a:lnTo>
                  <a:lnTo>
                    <a:pt x="1483864" y="1956490"/>
                  </a:lnTo>
                  <a:lnTo>
                    <a:pt x="1442326" y="1975724"/>
                  </a:lnTo>
                  <a:lnTo>
                    <a:pt x="1399814" y="1993144"/>
                  </a:lnTo>
                  <a:lnTo>
                    <a:pt x="1356379" y="2008700"/>
                  </a:lnTo>
                  <a:lnTo>
                    <a:pt x="1312069" y="2022342"/>
                  </a:lnTo>
                  <a:lnTo>
                    <a:pt x="1266934" y="2034021"/>
                  </a:lnTo>
                  <a:lnTo>
                    <a:pt x="1221024" y="2043688"/>
                  </a:lnTo>
                  <a:lnTo>
                    <a:pt x="1174388" y="2051293"/>
                  </a:lnTo>
                  <a:lnTo>
                    <a:pt x="1127076" y="2056786"/>
                  </a:lnTo>
                  <a:lnTo>
                    <a:pt x="1079137" y="2060118"/>
                  </a:lnTo>
                  <a:lnTo>
                    <a:pt x="1030621" y="20612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90540" cy="1388745"/>
          </a:xfrm>
          <a:custGeom>
            <a:avLst/>
            <a:gdLst/>
            <a:ahLst/>
            <a:cxnLst/>
            <a:rect l="l" t="t" r="r" b="b"/>
            <a:pathLst>
              <a:path w="18290540" h="1388745">
                <a:moveTo>
                  <a:pt x="18289958" y="1388561"/>
                </a:moveTo>
                <a:lnTo>
                  <a:pt x="0" y="1388561"/>
                </a:lnTo>
                <a:lnTo>
                  <a:pt x="0" y="0"/>
                </a:lnTo>
                <a:lnTo>
                  <a:pt x="18289958" y="0"/>
                </a:lnTo>
                <a:lnTo>
                  <a:pt x="18289958" y="1388561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672982" y="4315895"/>
            <a:ext cx="1322705" cy="648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4100" spc="-17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100" spc="-158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940" sz="6150" spc="-162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100" spc="-55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77364" y="5020969"/>
            <a:ext cx="1314450" cy="648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100" spc="-41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254190" y="4146394"/>
            <a:ext cx="1753235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5875" marR="5080" indent="-3810">
              <a:lnSpc>
                <a:spcPct val="116700"/>
              </a:lnSpc>
              <a:spcBef>
                <a:spcPts val="95"/>
              </a:spcBef>
            </a:pPr>
            <a:r>
              <a:rPr dirty="0" sz="4800" spc="-8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800" spc="-25">
                <a:solidFill>
                  <a:srgbClr val="FFFFFF"/>
                </a:solidFill>
                <a:latin typeface="Arial"/>
                <a:cs typeface="Arial"/>
              </a:rPr>
              <a:t>6.30%</a:t>
            </a:r>
            <a:endParaRPr sz="48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66080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782012" y="3878260"/>
            <a:ext cx="322135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6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500" spc="-30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5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5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30459" y="3283692"/>
            <a:ext cx="142875" cy="14287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30459" y="4521942"/>
            <a:ext cx="142875" cy="14287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573309" y="2959829"/>
            <a:ext cx="4893945" cy="2501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204595">
              <a:lnSpc>
                <a:spcPct val="116100"/>
              </a:lnSpc>
              <a:spcBef>
                <a:spcPts val="95"/>
              </a:spcBef>
            </a:pP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Original</a:t>
            </a:r>
            <a:r>
              <a:rPr dirty="0" sz="3500" spc="-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80">
                <a:solidFill>
                  <a:srgbClr val="FFFFFF"/>
                </a:solidFill>
                <a:latin typeface="Verdana"/>
                <a:cs typeface="Verdana"/>
              </a:rPr>
              <a:t>Mashed </a:t>
            </a:r>
            <a:r>
              <a:rPr dirty="0" sz="3500" spc="40">
                <a:solidFill>
                  <a:srgbClr val="FFFFFF"/>
                </a:solidFill>
                <a:latin typeface="Verdana"/>
                <a:cs typeface="Verdana"/>
              </a:rPr>
              <a:t>Potatoes</a:t>
            </a:r>
            <a:endParaRPr sz="3500">
              <a:latin typeface="Verdana"/>
              <a:cs typeface="Verdana"/>
            </a:endParaRPr>
          </a:p>
          <a:p>
            <a:pPr marL="12700" marR="5080">
              <a:lnSpc>
                <a:spcPts val="4880"/>
              </a:lnSpc>
              <a:spcBef>
                <a:spcPts val="90"/>
              </a:spcBef>
            </a:pPr>
            <a:r>
              <a:rPr dirty="0" sz="3500" spc="80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r>
              <a:rPr dirty="0" sz="35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Flavored</a:t>
            </a:r>
            <a:r>
              <a:rPr dirty="0" sz="35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80">
                <a:solidFill>
                  <a:srgbClr val="FFFFFF"/>
                </a:solidFill>
                <a:latin typeface="Verdana"/>
                <a:cs typeface="Verdana"/>
              </a:rPr>
              <a:t>Mashed </a:t>
            </a:r>
            <a:r>
              <a:rPr dirty="0" sz="3500" spc="40">
                <a:solidFill>
                  <a:srgbClr val="FFFFFF"/>
                </a:solidFill>
                <a:latin typeface="Verdana"/>
                <a:cs typeface="Verdana"/>
              </a:rPr>
              <a:t>Potatoes</a:t>
            </a:r>
            <a:endParaRPr sz="35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66285" y="6521881"/>
            <a:ext cx="2607310" cy="1003935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348615" marR="5080" indent="-336550">
              <a:lnSpc>
                <a:spcPts val="3500"/>
              </a:lnSpc>
              <a:spcBef>
                <a:spcPts val="800"/>
              </a:spcBef>
            </a:pPr>
            <a:r>
              <a:rPr dirty="0" sz="3500" spc="75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35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500">
              <a:latin typeface="Verdana"/>
              <a:cs typeface="Verdan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5279562" y="6605777"/>
            <a:ext cx="142875" cy="762000"/>
            <a:chOff x="5279562" y="6605777"/>
            <a:chExt cx="142875" cy="762000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79562" y="6605777"/>
              <a:ext cx="142875" cy="14287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79562" y="7224902"/>
              <a:ext cx="142875" cy="142875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5622413" y="6281915"/>
            <a:ext cx="2548255" cy="1263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dirty="0" sz="3500" spc="65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5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65">
                <a:solidFill>
                  <a:srgbClr val="FFFFFF"/>
                </a:solidFill>
                <a:latin typeface="Verdana"/>
                <a:cs typeface="Verdana"/>
              </a:rPr>
              <a:t>Sale </a:t>
            </a:r>
            <a:r>
              <a:rPr dirty="0" sz="3500">
                <a:solidFill>
                  <a:srgbClr val="FFFFFF"/>
                </a:solidFill>
                <a:latin typeface="Verdana"/>
                <a:cs typeface="Verdana"/>
              </a:rPr>
              <a:t>Offline</a:t>
            </a:r>
            <a:r>
              <a:rPr dirty="0" sz="35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00" spc="-60">
                <a:solidFill>
                  <a:srgbClr val="FFFFFF"/>
                </a:solidFill>
                <a:latin typeface="Verdana"/>
                <a:cs typeface="Verdana"/>
              </a:rPr>
              <a:t>Sale</a:t>
            </a:r>
            <a:endParaRPr sz="3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300" spc="95"/>
              <a:t>Global</a:t>
            </a:r>
            <a:r>
              <a:rPr dirty="0" sz="4300" spc="-165"/>
              <a:t> </a:t>
            </a:r>
            <a:r>
              <a:rPr dirty="0" sz="4300"/>
              <a:t>Instant</a:t>
            </a:r>
            <a:r>
              <a:rPr dirty="0" sz="4300" spc="-160"/>
              <a:t> </a:t>
            </a:r>
            <a:r>
              <a:rPr dirty="0" sz="4300" spc="80"/>
              <a:t>Mashed</a:t>
            </a:r>
            <a:r>
              <a:rPr dirty="0" sz="4300" spc="-160"/>
              <a:t> </a:t>
            </a:r>
            <a:r>
              <a:rPr dirty="0" sz="4300" spc="110"/>
              <a:t>Potatoes</a:t>
            </a:r>
            <a:r>
              <a:rPr dirty="0" sz="4300" spc="-165"/>
              <a:t> </a:t>
            </a:r>
            <a:r>
              <a:rPr dirty="0" sz="4300"/>
              <a:t>Market</a:t>
            </a:r>
            <a:r>
              <a:rPr dirty="0" sz="4300" spc="-160"/>
              <a:t> </a:t>
            </a:r>
            <a:r>
              <a:rPr dirty="0" sz="4300"/>
              <a:t>Revenue</a:t>
            </a:r>
            <a:r>
              <a:rPr dirty="0" sz="4300" spc="-160"/>
              <a:t> </a:t>
            </a:r>
            <a:r>
              <a:rPr dirty="0" sz="4300"/>
              <a:t>share</a:t>
            </a:r>
            <a:r>
              <a:rPr dirty="0" sz="4300" spc="-165"/>
              <a:t> </a:t>
            </a:r>
            <a:r>
              <a:rPr dirty="0" sz="4300" spc="125"/>
              <a:t>for</a:t>
            </a:r>
            <a:r>
              <a:rPr dirty="0" sz="4300" spc="-160"/>
              <a:t> </a:t>
            </a:r>
            <a:r>
              <a:rPr dirty="0" sz="4300" spc="-20"/>
              <a:t>2022</a:t>
            </a:r>
            <a:endParaRPr sz="4300"/>
          </a:p>
        </p:txBody>
      </p:sp>
      <p:sp>
        <p:nvSpPr>
          <p:cNvPr id="3" name="object 3" descr=""/>
          <p:cNvSpPr txBox="1"/>
          <p:nvPr/>
        </p:nvSpPr>
        <p:spPr>
          <a:xfrm>
            <a:off x="13358618" y="5665788"/>
            <a:ext cx="432117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55">
                <a:latin typeface="Verdana"/>
                <a:cs typeface="Verdana"/>
              </a:rPr>
              <a:t>Asia</a:t>
            </a:r>
            <a:r>
              <a:rPr dirty="0" sz="6000" spc="-515">
                <a:latin typeface="Verdana"/>
                <a:cs typeface="Verdana"/>
              </a:rPr>
              <a:t> </a:t>
            </a:r>
            <a:r>
              <a:rPr dirty="0" sz="6000" spc="114">
                <a:latin typeface="Verdana"/>
                <a:cs typeface="Verdana"/>
              </a:rPr>
              <a:t>Pacific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4264" y="2032615"/>
            <a:ext cx="152400" cy="1524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4264" y="3461365"/>
            <a:ext cx="152400" cy="1524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799170" y="1791410"/>
            <a:ext cx="6136640" cy="295529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 marR="5080">
              <a:lnSpc>
                <a:spcPts val="3750"/>
              </a:lnSpc>
              <a:spcBef>
                <a:spcPts val="700"/>
              </a:spcBef>
            </a:pPr>
            <a:r>
              <a:rPr dirty="0" sz="3600" spc="530" b="0">
                <a:solidFill>
                  <a:srgbClr val="FFFFFF"/>
                </a:solidFill>
                <a:latin typeface="Yanone Kaffeesatz Thin"/>
                <a:cs typeface="Yanone Kaffeesatz Thin"/>
              </a:rPr>
              <a:t>Rising</a:t>
            </a:r>
            <a:r>
              <a:rPr dirty="0" sz="36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6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Consumer</a:t>
            </a:r>
            <a:r>
              <a:rPr dirty="0" sz="3600" spc="2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600" spc="645" b="0">
                <a:solidFill>
                  <a:srgbClr val="FFFFFF"/>
                </a:solidFill>
                <a:latin typeface="Yanone Kaffeesatz Thin"/>
                <a:cs typeface="Yanone Kaffeesatz Thin"/>
              </a:rPr>
              <a:t>Demand</a:t>
            </a:r>
            <a:r>
              <a:rPr dirty="0" sz="36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600" spc="450" b="0">
                <a:solidFill>
                  <a:srgbClr val="FFFFFF"/>
                </a:solidFill>
                <a:latin typeface="Yanone Kaffeesatz Thin"/>
                <a:cs typeface="Yanone Kaffeesatz Thin"/>
              </a:rPr>
              <a:t>for </a:t>
            </a:r>
            <a:r>
              <a:rPr dirty="0" sz="3600" spc="610" b="0">
                <a:solidFill>
                  <a:srgbClr val="FFFFFF"/>
                </a:solidFill>
                <a:latin typeface="Yanone Kaffeesatz Thin"/>
                <a:cs typeface="Yanone Kaffeesatz Thin"/>
              </a:rPr>
              <a:t>Convenience</a:t>
            </a:r>
            <a:r>
              <a:rPr dirty="0" sz="36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6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Foods</a:t>
            </a:r>
            <a:r>
              <a:rPr dirty="0" sz="36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6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36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Provide</a:t>
            </a:r>
            <a:r>
              <a:rPr dirty="0" sz="36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600" spc="525" b="0">
                <a:solidFill>
                  <a:srgbClr val="FFFFFF"/>
                </a:solidFill>
                <a:latin typeface="Yanone Kaffeesatz Thin"/>
                <a:cs typeface="Yanone Kaffeesatz Thin"/>
              </a:rPr>
              <a:t>Viable</a:t>
            </a:r>
            <a:r>
              <a:rPr dirty="0" sz="36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600" spc="52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36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600" spc="445" b="0">
                <a:solidFill>
                  <a:srgbClr val="FFFFFF"/>
                </a:solidFill>
                <a:latin typeface="Yanone Kaffeesatz Thin"/>
                <a:cs typeface="Yanone Kaffeesatz Thin"/>
              </a:rPr>
              <a:t>Output </a:t>
            </a:r>
            <a:r>
              <a:rPr dirty="0" sz="36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Innovation</a:t>
            </a:r>
            <a:r>
              <a:rPr dirty="0" sz="36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600" spc="530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36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600" spc="540" b="0">
                <a:solidFill>
                  <a:srgbClr val="FFFFFF"/>
                </a:solidFill>
                <a:latin typeface="Yanone Kaffeesatz Thin"/>
                <a:cs typeface="Yanone Kaffeesatz Thin"/>
              </a:rPr>
              <a:t>Product </a:t>
            </a:r>
            <a:r>
              <a:rPr dirty="0" sz="36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Diversification</a:t>
            </a:r>
            <a:r>
              <a:rPr dirty="0" sz="3600" spc="3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600" spc="42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3600" spc="3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600" spc="55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 </a:t>
            </a:r>
            <a:r>
              <a:rPr dirty="0" sz="3600" spc="52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36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600" spc="54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3600">
              <a:latin typeface="Yanone Kaffeesatz Thin"/>
              <a:cs typeface="Yanone Kaffeesatz Thi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207684" y="6139204"/>
            <a:ext cx="6820534" cy="168275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Supply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Chain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Disruptions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000" spc="770" b="0">
                <a:solidFill>
                  <a:srgbClr val="FFFFFF"/>
                </a:solidFill>
                <a:latin typeface="Yanone Kaffeesatz Thin"/>
                <a:cs typeface="Yanone Kaffeesatz Thin"/>
              </a:rPr>
              <a:t>Raw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Material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0" b="0">
                <a:solidFill>
                  <a:srgbClr val="FFFFFF"/>
                </a:solidFill>
                <a:latin typeface="Yanone Kaffeesatz Thin"/>
                <a:cs typeface="Yanone Kaffeesatz Thin"/>
              </a:rPr>
              <a:t>Shortages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50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40347" y="1805572"/>
            <a:ext cx="15777210" cy="6676390"/>
          </a:xfrm>
          <a:custGeom>
            <a:avLst/>
            <a:gdLst/>
            <a:ahLst/>
            <a:cxnLst/>
            <a:rect l="l" t="t" r="r" b="b"/>
            <a:pathLst>
              <a:path w="15777210" h="6676390">
                <a:moveTo>
                  <a:pt x="15776923" y="6675855"/>
                </a:moveTo>
                <a:lnTo>
                  <a:pt x="0" y="6675855"/>
                </a:lnTo>
                <a:lnTo>
                  <a:pt x="0" y="0"/>
                </a:lnTo>
                <a:lnTo>
                  <a:pt x="15776923" y="0"/>
                </a:lnTo>
                <a:lnTo>
                  <a:pt x="15776923" y="6675855"/>
                </a:lnTo>
                <a:close/>
              </a:path>
            </a:pathLst>
          </a:custGeom>
          <a:solidFill>
            <a:srgbClr val="664721">
              <a:alpha val="80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8387" y="2036372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2234174" y="3434044"/>
            <a:ext cx="123825" cy="3590925"/>
            <a:chOff x="2234174" y="3434044"/>
            <a:chExt cx="123825" cy="359092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4174" y="3434044"/>
              <a:ext cx="123825" cy="1238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4174" y="4424644"/>
              <a:ext cx="123825" cy="123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4174" y="5415244"/>
              <a:ext cx="123825" cy="1238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34174" y="6901144"/>
              <a:ext cx="123825" cy="123825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2540115" y="3178132"/>
            <a:ext cx="14100810" cy="4978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3664">
              <a:lnSpc>
                <a:spcPct val="116100"/>
              </a:lnSpc>
              <a:spcBef>
                <a:spcPts val="100"/>
              </a:spcBef>
            </a:pP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Instant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Mashed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Potatoes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800">
              <a:latin typeface="Verdana"/>
              <a:cs typeface="Verdana"/>
            </a:endParaRPr>
          </a:p>
          <a:p>
            <a:pPr marL="12700" marR="5080">
              <a:lnSpc>
                <a:spcPct val="116100"/>
              </a:lnSpc>
            </a:pP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Original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mashed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potatoes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serve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blank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canvas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culinary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innovations,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allowing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customize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meals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according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individual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preferences.</a:t>
            </a:r>
            <a:endParaRPr sz="2800">
              <a:latin typeface="Verdana"/>
              <a:cs typeface="Verdana"/>
            </a:endParaRPr>
          </a:p>
          <a:p>
            <a:pPr marL="12700" marR="181610">
              <a:lnSpc>
                <a:spcPct val="116100"/>
              </a:lnSpc>
            </a:pP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0">
                <a:solidFill>
                  <a:srgbClr val="FFFFFF"/>
                </a:solidFill>
                <a:latin typeface="Verdana"/>
                <a:cs typeface="Verdana"/>
              </a:rPr>
              <a:t>milk-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flavored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mashed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potatoes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witnessed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rapid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premium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innovative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products,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especially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among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millennials</a:t>
            </a:r>
            <a:r>
              <a:rPr dirty="0" sz="28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urban</a:t>
            </a:r>
            <a:r>
              <a:rPr dirty="0" sz="28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consumers.</a:t>
            </a:r>
            <a:endParaRPr sz="2800">
              <a:latin typeface="Verdana"/>
              <a:cs typeface="Verdana"/>
            </a:endParaRPr>
          </a:p>
          <a:p>
            <a:pPr marL="12700" marR="165735">
              <a:lnSpc>
                <a:spcPct val="116100"/>
              </a:lnSpc>
            </a:pP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Traditional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brick-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and-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mortar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stores,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supermarkets,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hypermarkets,</a:t>
            </a:r>
            <a:r>
              <a:rPr dirty="0" sz="28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stores,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continue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primary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source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purchasing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instant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mashed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potatoes.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7121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http://tinyurl.com/375nd6vu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DAF6YugXwX4,BAFWDJyds2Y</cp:keywords>
  <dc:title>Instant Mashed Potatoes Market Report 2024</dc:title>
  <dcterms:created xsi:type="dcterms:W3CDTF">2024-01-22T05:36:58Z</dcterms:created>
  <dcterms:modified xsi:type="dcterms:W3CDTF">2024-01-22T05:36:58Z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2024-01-20T00:00:00Z</vt:filetime>
  </property>
  <property fmtid="{D5CDD505-2E9C-101B-9397-08002B2CF9AE}" pid="3" name="Creator">
    <vt:lpwstr>Canva</vt:lpwstr>
  </property>
  <property fmtid="{D5CDD505-2E9C-101B-9397-08002B2CF9AE}" pid="4" name="LastSaved">
    <vt:filetime>2024-01-22T00:00:00Z</vt:filetime>
  </property>
  <property fmtid="{D5CDD505-2E9C-101B-9397-08002B2CF9AE}" pid="5" name="Producer">
    <vt:lpwstr>3-Heights(TM) PDF Security Shell 4.8.25.2 (http://www.pdf-tools.com)</vt:lpwstr>
  </property>
</Properties>
</file>