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9669"/>
            <a:ext cx="10684237" cy="90769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8546" y="121158"/>
            <a:ext cx="17519015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977896" y="1840992"/>
            <a:ext cx="5937885" cy="2377440"/>
          </a:xfrm>
          <a:custGeom>
            <a:avLst/>
            <a:gdLst/>
            <a:ahLst/>
            <a:cxnLst/>
            <a:rect l="l" t="t" r="r" b="b"/>
            <a:pathLst>
              <a:path w="5937884" h="2377440">
                <a:moveTo>
                  <a:pt x="5834507" y="0"/>
                </a:moveTo>
                <a:lnTo>
                  <a:pt x="102997" y="0"/>
                </a:lnTo>
                <a:lnTo>
                  <a:pt x="62954" y="8110"/>
                </a:lnTo>
                <a:lnTo>
                  <a:pt x="30210" y="30210"/>
                </a:lnTo>
                <a:lnTo>
                  <a:pt x="8110" y="62954"/>
                </a:lnTo>
                <a:lnTo>
                  <a:pt x="0" y="102997"/>
                </a:lnTo>
                <a:lnTo>
                  <a:pt x="0" y="2274442"/>
                </a:lnTo>
                <a:lnTo>
                  <a:pt x="8110" y="2314485"/>
                </a:lnTo>
                <a:lnTo>
                  <a:pt x="30210" y="2347229"/>
                </a:lnTo>
                <a:lnTo>
                  <a:pt x="62954" y="2369329"/>
                </a:lnTo>
                <a:lnTo>
                  <a:pt x="102997" y="2377440"/>
                </a:lnTo>
                <a:lnTo>
                  <a:pt x="5834507" y="2377440"/>
                </a:lnTo>
                <a:lnTo>
                  <a:pt x="5874549" y="2369329"/>
                </a:lnTo>
                <a:lnTo>
                  <a:pt x="5907293" y="2347229"/>
                </a:lnTo>
                <a:lnTo>
                  <a:pt x="5929393" y="2314485"/>
                </a:lnTo>
                <a:lnTo>
                  <a:pt x="5937504" y="2274442"/>
                </a:lnTo>
                <a:lnTo>
                  <a:pt x="5937504" y="102997"/>
                </a:lnTo>
                <a:lnTo>
                  <a:pt x="5929393" y="62954"/>
                </a:lnTo>
                <a:lnTo>
                  <a:pt x="5907293" y="30210"/>
                </a:lnTo>
                <a:lnTo>
                  <a:pt x="5874549" y="8110"/>
                </a:lnTo>
                <a:lnTo>
                  <a:pt x="5834507" y="0"/>
                </a:lnTo>
                <a:close/>
              </a:path>
            </a:pathLst>
          </a:custGeom>
          <a:solidFill>
            <a:srgbClr val="FCB4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2202180"/>
            <a:ext cx="4087495" cy="1172210"/>
          </a:xfrm>
          <a:custGeom>
            <a:avLst/>
            <a:gdLst/>
            <a:ahLst/>
            <a:cxnLst/>
            <a:rect l="l" t="t" r="r" b="b"/>
            <a:pathLst>
              <a:path w="4087495" h="1172210">
                <a:moveTo>
                  <a:pt x="3666489" y="0"/>
                </a:moveTo>
                <a:lnTo>
                  <a:pt x="0" y="0"/>
                </a:lnTo>
                <a:lnTo>
                  <a:pt x="0" y="1171955"/>
                </a:lnTo>
                <a:lnTo>
                  <a:pt x="4087367" y="1171955"/>
                </a:lnTo>
                <a:lnTo>
                  <a:pt x="366648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028188" y="4506467"/>
            <a:ext cx="5935980" cy="2402205"/>
          </a:xfrm>
          <a:custGeom>
            <a:avLst/>
            <a:gdLst/>
            <a:ahLst/>
            <a:cxnLst/>
            <a:rect l="l" t="t" r="r" b="b"/>
            <a:pathLst>
              <a:path w="5935980" h="2402204">
                <a:moveTo>
                  <a:pt x="5832983" y="0"/>
                </a:moveTo>
                <a:lnTo>
                  <a:pt x="102997" y="0"/>
                </a:lnTo>
                <a:lnTo>
                  <a:pt x="62954" y="8110"/>
                </a:lnTo>
                <a:lnTo>
                  <a:pt x="30210" y="30210"/>
                </a:lnTo>
                <a:lnTo>
                  <a:pt x="8110" y="62954"/>
                </a:lnTo>
                <a:lnTo>
                  <a:pt x="0" y="102997"/>
                </a:lnTo>
                <a:lnTo>
                  <a:pt x="0" y="2298827"/>
                </a:lnTo>
                <a:lnTo>
                  <a:pt x="8110" y="2338869"/>
                </a:lnTo>
                <a:lnTo>
                  <a:pt x="30210" y="2371613"/>
                </a:lnTo>
                <a:lnTo>
                  <a:pt x="62954" y="2393713"/>
                </a:lnTo>
                <a:lnTo>
                  <a:pt x="102997" y="2401824"/>
                </a:lnTo>
                <a:lnTo>
                  <a:pt x="5832983" y="2401824"/>
                </a:lnTo>
                <a:lnTo>
                  <a:pt x="5873025" y="2393713"/>
                </a:lnTo>
                <a:lnTo>
                  <a:pt x="5905769" y="2371613"/>
                </a:lnTo>
                <a:lnTo>
                  <a:pt x="5927869" y="2338869"/>
                </a:lnTo>
                <a:lnTo>
                  <a:pt x="5935980" y="2298827"/>
                </a:lnTo>
                <a:lnTo>
                  <a:pt x="5935980" y="102997"/>
                </a:lnTo>
                <a:lnTo>
                  <a:pt x="5927869" y="62954"/>
                </a:lnTo>
                <a:lnTo>
                  <a:pt x="5905769" y="30210"/>
                </a:lnTo>
                <a:lnTo>
                  <a:pt x="5873025" y="8110"/>
                </a:lnTo>
                <a:lnTo>
                  <a:pt x="5832983" y="0"/>
                </a:lnTo>
                <a:close/>
              </a:path>
            </a:pathLst>
          </a:custGeom>
          <a:solidFill>
            <a:srgbClr val="C7644A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5000243"/>
            <a:ext cx="3881754" cy="1172210"/>
          </a:xfrm>
          <a:custGeom>
            <a:avLst/>
            <a:gdLst/>
            <a:ahLst/>
            <a:cxnLst/>
            <a:rect l="l" t="t" r="r" b="b"/>
            <a:pathLst>
              <a:path w="3881754" h="1172210">
                <a:moveTo>
                  <a:pt x="3460749" y="0"/>
                </a:moveTo>
                <a:lnTo>
                  <a:pt x="0" y="0"/>
                </a:lnTo>
                <a:lnTo>
                  <a:pt x="0" y="1171955"/>
                </a:lnTo>
                <a:lnTo>
                  <a:pt x="3881627" y="1171955"/>
                </a:lnTo>
                <a:lnTo>
                  <a:pt x="346074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3028187" y="7126223"/>
            <a:ext cx="5937885" cy="2270760"/>
          </a:xfrm>
          <a:custGeom>
            <a:avLst/>
            <a:gdLst/>
            <a:ahLst/>
            <a:cxnLst/>
            <a:rect l="l" t="t" r="r" b="b"/>
            <a:pathLst>
              <a:path w="5937884" h="2270759">
                <a:moveTo>
                  <a:pt x="5834507" y="0"/>
                </a:moveTo>
                <a:lnTo>
                  <a:pt x="102997" y="0"/>
                </a:lnTo>
                <a:lnTo>
                  <a:pt x="62954" y="8110"/>
                </a:lnTo>
                <a:lnTo>
                  <a:pt x="30210" y="30210"/>
                </a:lnTo>
                <a:lnTo>
                  <a:pt x="8110" y="62954"/>
                </a:lnTo>
                <a:lnTo>
                  <a:pt x="0" y="102996"/>
                </a:lnTo>
                <a:lnTo>
                  <a:pt x="0" y="2167826"/>
                </a:lnTo>
                <a:lnTo>
                  <a:pt x="8110" y="2207837"/>
                </a:lnTo>
                <a:lnTo>
                  <a:pt x="30210" y="2240562"/>
                </a:lnTo>
                <a:lnTo>
                  <a:pt x="62954" y="2262652"/>
                </a:lnTo>
                <a:lnTo>
                  <a:pt x="102997" y="2270760"/>
                </a:lnTo>
                <a:lnTo>
                  <a:pt x="5834507" y="2270760"/>
                </a:lnTo>
                <a:lnTo>
                  <a:pt x="5874549" y="2262652"/>
                </a:lnTo>
                <a:lnTo>
                  <a:pt x="5907293" y="2240562"/>
                </a:lnTo>
                <a:lnTo>
                  <a:pt x="5929393" y="2207837"/>
                </a:lnTo>
                <a:lnTo>
                  <a:pt x="5937504" y="2167826"/>
                </a:lnTo>
                <a:lnTo>
                  <a:pt x="5937504" y="102996"/>
                </a:lnTo>
                <a:lnTo>
                  <a:pt x="5929393" y="62954"/>
                </a:lnTo>
                <a:lnTo>
                  <a:pt x="5907293" y="30210"/>
                </a:lnTo>
                <a:lnTo>
                  <a:pt x="5874549" y="8110"/>
                </a:lnTo>
                <a:lnTo>
                  <a:pt x="5834507" y="0"/>
                </a:lnTo>
                <a:close/>
              </a:path>
            </a:pathLst>
          </a:custGeom>
          <a:solidFill>
            <a:srgbClr val="FAC671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7618475"/>
            <a:ext cx="4316095" cy="1172210"/>
          </a:xfrm>
          <a:custGeom>
            <a:avLst/>
            <a:gdLst/>
            <a:ahLst/>
            <a:cxnLst/>
            <a:rect l="l" t="t" r="r" b="b"/>
            <a:pathLst>
              <a:path w="4316095" h="1172209">
                <a:moveTo>
                  <a:pt x="3895216" y="0"/>
                </a:moveTo>
                <a:lnTo>
                  <a:pt x="0" y="0"/>
                </a:lnTo>
                <a:lnTo>
                  <a:pt x="0" y="1171956"/>
                </a:lnTo>
                <a:lnTo>
                  <a:pt x="4315967" y="1171956"/>
                </a:lnTo>
                <a:lnTo>
                  <a:pt x="3895216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2719304" y="2749295"/>
            <a:ext cx="5568950" cy="2307590"/>
          </a:xfrm>
          <a:custGeom>
            <a:avLst/>
            <a:gdLst/>
            <a:ahLst/>
            <a:cxnLst/>
            <a:rect l="l" t="t" r="r" b="b"/>
            <a:pathLst>
              <a:path w="5568950" h="2307590">
                <a:moveTo>
                  <a:pt x="5568696" y="0"/>
                </a:moveTo>
                <a:lnTo>
                  <a:pt x="102743" y="0"/>
                </a:lnTo>
                <a:lnTo>
                  <a:pt x="62793" y="8088"/>
                </a:lnTo>
                <a:lnTo>
                  <a:pt x="30130" y="30130"/>
                </a:lnTo>
                <a:lnTo>
                  <a:pt x="8088" y="62793"/>
                </a:lnTo>
                <a:lnTo>
                  <a:pt x="0" y="102743"/>
                </a:lnTo>
                <a:lnTo>
                  <a:pt x="0" y="2204592"/>
                </a:lnTo>
                <a:lnTo>
                  <a:pt x="8088" y="2244542"/>
                </a:lnTo>
                <a:lnTo>
                  <a:pt x="30130" y="2277205"/>
                </a:lnTo>
                <a:lnTo>
                  <a:pt x="62793" y="2299247"/>
                </a:lnTo>
                <a:lnTo>
                  <a:pt x="102743" y="2307336"/>
                </a:lnTo>
                <a:lnTo>
                  <a:pt x="5568696" y="2307336"/>
                </a:lnTo>
                <a:lnTo>
                  <a:pt x="5568696" y="0"/>
                </a:lnTo>
                <a:close/>
              </a:path>
            </a:pathLst>
          </a:custGeom>
          <a:solidFill>
            <a:srgbClr val="F0DB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9767316" y="3256787"/>
            <a:ext cx="3837940" cy="1170940"/>
          </a:xfrm>
          <a:custGeom>
            <a:avLst/>
            <a:gdLst/>
            <a:ahLst/>
            <a:cxnLst/>
            <a:rect l="l" t="t" r="r" b="b"/>
            <a:pathLst>
              <a:path w="3837940" h="1170939">
                <a:moveTo>
                  <a:pt x="3417570" y="0"/>
                </a:moveTo>
                <a:lnTo>
                  <a:pt x="0" y="0"/>
                </a:lnTo>
                <a:lnTo>
                  <a:pt x="0" y="1170431"/>
                </a:lnTo>
                <a:lnTo>
                  <a:pt x="3837431" y="1170431"/>
                </a:lnTo>
                <a:lnTo>
                  <a:pt x="341757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2560808" y="5768340"/>
            <a:ext cx="5727700" cy="2494915"/>
          </a:xfrm>
          <a:custGeom>
            <a:avLst/>
            <a:gdLst/>
            <a:ahLst/>
            <a:cxnLst/>
            <a:rect l="l" t="t" r="r" b="b"/>
            <a:pathLst>
              <a:path w="5727700" h="2494915">
                <a:moveTo>
                  <a:pt x="5727191" y="0"/>
                </a:moveTo>
                <a:lnTo>
                  <a:pt x="102743" y="0"/>
                </a:lnTo>
                <a:lnTo>
                  <a:pt x="62793" y="8088"/>
                </a:lnTo>
                <a:lnTo>
                  <a:pt x="30130" y="30130"/>
                </a:lnTo>
                <a:lnTo>
                  <a:pt x="8088" y="62793"/>
                </a:lnTo>
                <a:lnTo>
                  <a:pt x="0" y="102743"/>
                </a:lnTo>
                <a:lnTo>
                  <a:pt x="0" y="2392045"/>
                </a:lnTo>
                <a:lnTo>
                  <a:pt x="8088" y="2431994"/>
                </a:lnTo>
                <a:lnTo>
                  <a:pt x="30130" y="2464657"/>
                </a:lnTo>
                <a:lnTo>
                  <a:pt x="62793" y="2486699"/>
                </a:lnTo>
                <a:lnTo>
                  <a:pt x="102743" y="2494788"/>
                </a:lnTo>
                <a:lnTo>
                  <a:pt x="5727191" y="2494788"/>
                </a:lnTo>
                <a:lnTo>
                  <a:pt x="5727191" y="0"/>
                </a:lnTo>
                <a:close/>
              </a:path>
            </a:pathLst>
          </a:custGeom>
          <a:solidFill>
            <a:srgbClr val="DF93B6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9288780" y="6376416"/>
            <a:ext cx="4502150" cy="1169035"/>
          </a:xfrm>
          <a:custGeom>
            <a:avLst/>
            <a:gdLst/>
            <a:ahLst/>
            <a:cxnLst/>
            <a:rect l="l" t="t" r="r" b="b"/>
            <a:pathLst>
              <a:path w="4502150" h="1169034">
                <a:moveTo>
                  <a:pt x="4082033" y="0"/>
                </a:moveTo>
                <a:lnTo>
                  <a:pt x="0" y="0"/>
                </a:lnTo>
                <a:lnTo>
                  <a:pt x="0" y="1168908"/>
                </a:lnTo>
                <a:lnTo>
                  <a:pt x="4501896" y="1168908"/>
                </a:lnTo>
                <a:lnTo>
                  <a:pt x="4082033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427" y="1978151"/>
            <a:ext cx="4099560" cy="12908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56047" y="1711451"/>
            <a:ext cx="2897124" cy="202844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639311"/>
            <a:ext cx="4037076" cy="105460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988" y="3874008"/>
            <a:ext cx="3857244" cy="58521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831" y="4975859"/>
            <a:ext cx="3675851" cy="102412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24984" y="4725923"/>
            <a:ext cx="3028188" cy="189890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281928"/>
            <a:ext cx="2118360" cy="218998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12720" y="6356603"/>
            <a:ext cx="3691128" cy="204216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10839" y="8545068"/>
            <a:ext cx="2741676" cy="154533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8471914"/>
            <a:ext cx="2426208" cy="169163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115811" y="8702040"/>
            <a:ext cx="4207764" cy="12329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79270" y="3903619"/>
            <a:ext cx="1518602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kwt99mpb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28896" y="2564637"/>
            <a:ext cx="5187315" cy="1473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0" spc="-495">
                <a:latin typeface="Arial Black"/>
                <a:cs typeface="Arial Black"/>
              </a:rPr>
              <a:t>GLOBAL</a:t>
            </a:r>
            <a:endParaRPr sz="9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128896" y="3707333"/>
            <a:ext cx="10699115" cy="3761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0200"/>
              </a:lnSpc>
              <a:spcBef>
                <a:spcPts val="105"/>
              </a:spcBef>
            </a:pPr>
            <a:r>
              <a:rPr dirty="0" sz="9500" spc="-575">
                <a:solidFill>
                  <a:srgbClr val="FFFFFF"/>
                </a:solidFill>
                <a:latin typeface="Arial Black"/>
                <a:cs typeface="Arial Black"/>
              </a:rPr>
              <a:t>Ice</a:t>
            </a:r>
            <a:r>
              <a:rPr dirty="0" sz="9500" spc="-14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500" spc="-370">
                <a:solidFill>
                  <a:srgbClr val="FFFFFF"/>
                </a:solidFill>
                <a:latin typeface="Arial Black"/>
                <a:cs typeface="Arial Black"/>
              </a:rPr>
              <a:t>Cream</a:t>
            </a:r>
            <a:r>
              <a:rPr dirty="0" sz="9500" spc="-1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500" spc="-665">
                <a:solidFill>
                  <a:srgbClr val="FFFFFF"/>
                </a:solidFill>
                <a:latin typeface="Arial Black"/>
                <a:cs typeface="Arial Black"/>
              </a:rPr>
              <a:t>Cake</a:t>
            </a:r>
            <a:endParaRPr sz="95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205"/>
              </a:spcBef>
            </a:pPr>
            <a:r>
              <a:rPr dirty="0" sz="9500" spc="-71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950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500" spc="-65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9500" spc="-32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95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262242" y="9476333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804" y="0"/>
            <a:ext cx="13670604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5885" y="460324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000000"/>
                </a:solidFill>
              </a:rPr>
              <a:t>INTRODUCTION</a:t>
            </a:r>
            <a:endParaRPr sz="65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1923" y="0"/>
            <a:ext cx="11276076" cy="1028699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08787" y="2214270"/>
            <a:ext cx="9130030" cy="713803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2500" spc="-30">
                <a:latin typeface="Verdana"/>
                <a:cs typeface="Verdana"/>
              </a:rPr>
              <a:t>Seasonal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demand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fluctuations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-70">
                <a:latin typeface="Verdana"/>
                <a:cs typeface="Verdana"/>
              </a:rPr>
              <a:t>Ice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Cream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Cake </a:t>
            </a:r>
            <a:r>
              <a:rPr dirty="0" sz="2500">
                <a:latin typeface="Verdana"/>
                <a:cs typeface="Verdana"/>
              </a:rPr>
              <a:t>market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lead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heightened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consumer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interest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during </a:t>
            </a:r>
            <a:r>
              <a:rPr dirty="0" sz="2500">
                <a:latin typeface="Verdana"/>
                <a:cs typeface="Verdana"/>
              </a:rPr>
              <a:t>warmer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months.</a:t>
            </a:r>
            <a:r>
              <a:rPr dirty="0" sz="2500" spc="-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Manufacturers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retailers</a:t>
            </a:r>
            <a:r>
              <a:rPr dirty="0" sz="2500" spc="-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respond</a:t>
            </a:r>
            <a:r>
              <a:rPr dirty="0" sz="2500" spc="-8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by </a:t>
            </a:r>
            <a:r>
              <a:rPr dirty="0" sz="2500">
                <a:latin typeface="Verdana"/>
                <a:cs typeface="Verdana"/>
              </a:rPr>
              <a:t>increasing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production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marketing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 spc="-75">
                <a:latin typeface="Verdana"/>
                <a:cs typeface="Verdana"/>
              </a:rPr>
              <a:t>efforts,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primarily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in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summer,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ensuring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70">
                <a:latin typeface="Verdana"/>
                <a:cs typeface="Verdana"/>
              </a:rPr>
              <a:t>both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customer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satisfaction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and </a:t>
            </a:r>
            <a:r>
              <a:rPr dirty="0" sz="2500" spc="45">
                <a:latin typeface="Verdana"/>
                <a:cs typeface="Verdana"/>
              </a:rPr>
              <a:t>optimized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inventory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-50">
                <a:latin typeface="Verdana"/>
                <a:cs typeface="Verdana"/>
              </a:rPr>
              <a:t>turnover.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This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strategy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effectively </a:t>
            </a:r>
            <a:r>
              <a:rPr dirty="0" sz="2500">
                <a:latin typeface="Verdana"/>
                <a:cs typeface="Verdana"/>
              </a:rPr>
              <a:t>aligns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production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supply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chains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with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shifting </a:t>
            </a:r>
            <a:r>
              <a:rPr dirty="0" sz="2500" spc="45">
                <a:latin typeface="Verdana"/>
                <a:cs typeface="Verdana"/>
              </a:rPr>
              <a:t>consumer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preferences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throughout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120">
                <a:latin typeface="Verdana"/>
                <a:cs typeface="Verdana"/>
              </a:rPr>
              <a:t>year.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70">
                <a:latin typeface="Verdana"/>
                <a:cs typeface="Verdana"/>
              </a:rPr>
              <a:t>Ice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cream </a:t>
            </a:r>
            <a:r>
              <a:rPr dirty="0" sz="2500">
                <a:latin typeface="Verdana"/>
                <a:cs typeface="Verdana"/>
              </a:rPr>
              <a:t>cakes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are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closely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tied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celebrations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like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birthdays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and </a:t>
            </a:r>
            <a:r>
              <a:rPr dirty="0" sz="2500" spc="-50">
                <a:latin typeface="Verdana"/>
                <a:cs typeface="Verdana"/>
              </a:rPr>
              <a:t>holidays,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driving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increased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demand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during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these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periods. </a:t>
            </a:r>
            <a:r>
              <a:rPr dirty="0" sz="2500" spc="-35">
                <a:latin typeface="Verdana"/>
                <a:cs typeface="Verdana"/>
              </a:rPr>
              <a:t>This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creates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distinct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seasonal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demand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pattern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the </a:t>
            </a:r>
            <a:r>
              <a:rPr dirty="0" sz="2500" spc="-35">
                <a:latin typeface="Verdana"/>
                <a:cs typeface="Verdana"/>
              </a:rPr>
              <a:t>market.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To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meet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these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celebratory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needs,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industry </a:t>
            </a:r>
            <a:r>
              <a:rPr dirty="0" sz="2500">
                <a:latin typeface="Verdana"/>
                <a:cs typeface="Verdana"/>
              </a:rPr>
              <a:t>introduces</a:t>
            </a:r>
            <a:r>
              <a:rPr dirty="0" sz="2500" spc="-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occasion-specific</a:t>
            </a:r>
            <a:r>
              <a:rPr dirty="0" sz="2500" spc="-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designs</a:t>
            </a:r>
            <a:r>
              <a:rPr dirty="0" sz="2500" spc="-3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7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flavors, </a:t>
            </a:r>
            <a:r>
              <a:rPr dirty="0" sz="2500">
                <a:latin typeface="Verdana"/>
                <a:cs typeface="Verdana"/>
              </a:rPr>
              <a:t>boosting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sales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consumers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are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drawn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variety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of </a:t>
            </a:r>
            <a:r>
              <a:rPr dirty="0" sz="2500">
                <a:latin typeface="Verdana"/>
                <a:cs typeface="Verdana"/>
              </a:rPr>
              <a:t>choices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tailored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for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special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occasions,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reinforcing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link </a:t>
            </a:r>
            <a:r>
              <a:rPr dirty="0" sz="2500" spc="60">
                <a:latin typeface="Verdana"/>
                <a:cs typeface="Verdana"/>
              </a:rPr>
              <a:t>between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ice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cream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cakes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memorable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celebrations.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078211" y="5625084"/>
            <a:ext cx="7908290" cy="2394585"/>
            <a:chOff x="10078211" y="5625084"/>
            <a:chExt cx="7908290" cy="2394585"/>
          </a:xfrm>
        </p:grpSpPr>
        <p:sp>
          <p:nvSpPr>
            <p:cNvPr id="4" name="object 4" descr=""/>
            <p:cNvSpPr/>
            <p:nvPr/>
          </p:nvSpPr>
          <p:spPr>
            <a:xfrm>
              <a:off x="10078211" y="5625084"/>
              <a:ext cx="7908290" cy="2394585"/>
            </a:xfrm>
            <a:custGeom>
              <a:avLst/>
              <a:gdLst/>
              <a:ahLst/>
              <a:cxnLst/>
              <a:rect l="l" t="t" r="r" b="b"/>
              <a:pathLst>
                <a:path w="7908290" h="2394584">
                  <a:moveTo>
                    <a:pt x="7008114" y="0"/>
                  </a:moveTo>
                  <a:lnTo>
                    <a:pt x="899922" y="0"/>
                  </a:lnTo>
                  <a:lnTo>
                    <a:pt x="852122" y="1247"/>
                  </a:lnTo>
                  <a:lnTo>
                    <a:pt x="804972" y="4947"/>
                  </a:lnTo>
                  <a:lnTo>
                    <a:pt x="758536" y="11038"/>
                  </a:lnTo>
                  <a:lnTo>
                    <a:pt x="712874" y="19458"/>
                  </a:lnTo>
                  <a:lnTo>
                    <a:pt x="668049" y="30144"/>
                  </a:lnTo>
                  <a:lnTo>
                    <a:pt x="624123" y="43035"/>
                  </a:lnTo>
                  <a:lnTo>
                    <a:pt x="581159" y="58068"/>
                  </a:lnTo>
                  <a:lnTo>
                    <a:pt x="539218" y="75181"/>
                  </a:lnTo>
                  <a:lnTo>
                    <a:pt x="498363" y="94311"/>
                  </a:lnTo>
                  <a:lnTo>
                    <a:pt x="458655" y="115398"/>
                  </a:lnTo>
                  <a:lnTo>
                    <a:pt x="420157" y="138378"/>
                  </a:lnTo>
                  <a:lnTo>
                    <a:pt x="382931" y="163190"/>
                  </a:lnTo>
                  <a:lnTo>
                    <a:pt x="347040" y="189771"/>
                  </a:lnTo>
                  <a:lnTo>
                    <a:pt x="312545" y="218059"/>
                  </a:lnTo>
                  <a:lnTo>
                    <a:pt x="279508" y="247992"/>
                  </a:lnTo>
                  <a:lnTo>
                    <a:pt x="247992" y="279508"/>
                  </a:lnTo>
                  <a:lnTo>
                    <a:pt x="218059" y="312545"/>
                  </a:lnTo>
                  <a:lnTo>
                    <a:pt x="189771" y="347040"/>
                  </a:lnTo>
                  <a:lnTo>
                    <a:pt x="163190" y="382931"/>
                  </a:lnTo>
                  <a:lnTo>
                    <a:pt x="138378" y="420157"/>
                  </a:lnTo>
                  <a:lnTo>
                    <a:pt x="115398" y="458655"/>
                  </a:lnTo>
                  <a:lnTo>
                    <a:pt x="94311" y="498363"/>
                  </a:lnTo>
                  <a:lnTo>
                    <a:pt x="75181" y="539218"/>
                  </a:lnTo>
                  <a:lnTo>
                    <a:pt x="58068" y="581159"/>
                  </a:lnTo>
                  <a:lnTo>
                    <a:pt x="43035" y="624123"/>
                  </a:lnTo>
                  <a:lnTo>
                    <a:pt x="30144" y="668049"/>
                  </a:lnTo>
                  <a:lnTo>
                    <a:pt x="19458" y="712874"/>
                  </a:lnTo>
                  <a:lnTo>
                    <a:pt x="11038" y="758536"/>
                  </a:lnTo>
                  <a:lnTo>
                    <a:pt x="4947" y="804972"/>
                  </a:lnTo>
                  <a:lnTo>
                    <a:pt x="1247" y="852122"/>
                  </a:lnTo>
                  <a:lnTo>
                    <a:pt x="0" y="899921"/>
                  </a:lnTo>
                  <a:lnTo>
                    <a:pt x="0" y="1494282"/>
                  </a:lnTo>
                  <a:lnTo>
                    <a:pt x="1247" y="1542081"/>
                  </a:lnTo>
                  <a:lnTo>
                    <a:pt x="4947" y="1589231"/>
                  </a:lnTo>
                  <a:lnTo>
                    <a:pt x="11038" y="1635667"/>
                  </a:lnTo>
                  <a:lnTo>
                    <a:pt x="19458" y="1681329"/>
                  </a:lnTo>
                  <a:lnTo>
                    <a:pt x="30144" y="1726154"/>
                  </a:lnTo>
                  <a:lnTo>
                    <a:pt x="43035" y="1770080"/>
                  </a:lnTo>
                  <a:lnTo>
                    <a:pt x="58068" y="1813044"/>
                  </a:lnTo>
                  <a:lnTo>
                    <a:pt x="75181" y="1854985"/>
                  </a:lnTo>
                  <a:lnTo>
                    <a:pt x="94311" y="1895840"/>
                  </a:lnTo>
                  <a:lnTo>
                    <a:pt x="115398" y="1935548"/>
                  </a:lnTo>
                  <a:lnTo>
                    <a:pt x="138378" y="1974046"/>
                  </a:lnTo>
                  <a:lnTo>
                    <a:pt x="163190" y="2011272"/>
                  </a:lnTo>
                  <a:lnTo>
                    <a:pt x="189771" y="2047163"/>
                  </a:lnTo>
                  <a:lnTo>
                    <a:pt x="218059" y="2081658"/>
                  </a:lnTo>
                  <a:lnTo>
                    <a:pt x="247992" y="2114695"/>
                  </a:lnTo>
                  <a:lnTo>
                    <a:pt x="279508" y="2146211"/>
                  </a:lnTo>
                  <a:lnTo>
                    <a:pt x="312545" y="2176144"/>
                  </a:lnTo>
                  <a:lnTo>
                    <a:pt x="347040" y="2204432"/>
                  </a:lnTo>
                  <a:lnTo>
                    <a:pt x="382931" y="2231013"/>
                  </a:lnTo>
                  <a:lnTo>
                    <a:pt x="420157" y="2255825"/>
                  </a:lnTo>
                  <a:lnTo>
                    <a:pt x="458655" y="2278805"/>
                  </a:lnTo>
                  <a:lnTo>
                    <a:pt x="498363" y="2299892"/>
                  </a:lnTo>
                  <a:lnTo>
                    <a:pt x="539218" y="2319022"/>
                  </a:lnTo>
                  <a:lnTo>
                    <a:pt x="581159" y="2336135"/>
                  </a:lnTo>
                  <a:lnTo>
                    <a:pt x="624123" y="2351168"/>
                  </a:lnTo>
                  <a:lnTo>
                    <a:pt x="668049" y="2364059"/>
                  </a:lnTo>
                  <a:lnTo>
                    <a:pt x="712874" y="2374745"/>
                  </a:lnTo>
                  <a:lnTo>
                    <a:pt x="758536" y="2383165"/>
                  </a:lnTo>
                  <a:lnTo>
                    <a:pt x="804972" y="2389256"/>
                  </a:lnTo>
                  <a:lnTo>
                    <a:pt x="852122" y="2392956"/>
                  </a:lnTo>
                  <a:lnTo>
                    <a:pt x="899922" y="2394204"/>
                  </a:lnTo>
                  <a:lnTo>
                    <a:pt x="7008114" y="2394204"/>
                  </a:lnTo>
                  <a:lnTo>
                    <a:pt x="7055913" y="2392956"/>
                  </a:lnTo>
                  <a:lnTo>
                    <a:pt x="7103063" y="2389256"/>
                  </a:lnTo>
                  <a:lnTo>
                    <a:pt x="7149499" y="2383165"/>
                  </a:lnTo>
                  <a:lnTo>
                    <a:pt x="7195161" y="2374745"/>
                  </a:lnTo>
                  <a:lnTo>
                    <a:pt x="7239986" y="2364059"/>
                  </a:lnTo>
                  <a:lnTo>
                    <a:pt x="7283912" y="2351168"/>
                  </a:lnTo>
                  <a:lnTo>
                    <a:pt x="7326876" y="2336135"/>
                  </a:lnTo>
                  <a:lnTo>
                    <a:pt x="7368817" y="2319022"/>
                  </a:lnTo>
                  <a:lnTo>
                    <a:pt x="7409672" y="2299892"/>
                  </a:lnTo>
                  <a:lnTo>
                    <a:pt x="7449380" y="2278805"/>
                  </a:lnTo>
                  <a:lnTo>
                    <a:pt x="7487878" y="2255825"/>
                  </a:lnTo>
                  <a:lnTo>
                    <a:pt x="7525104" y="2231013"/>
                  </a:lnTo>
                  <a:lnTo>
                    <a:pt x="7560995" y="2204432"/>
                  </a:lnTo>
                  <a:lnTo>
                    <a:pt x="7595490" y="2176144"/>
                  </a:lnTo>
                  <a:lnTo>
                    <a:pt x="7628527" y="2146211"/>
                  </a:lnTo>
                  <a:lnTo>
                    <a:pt x="7660043" y="2114695"/>
                  </a:lnTo>
                  <a:lnTo>
                    <a:pt x="7689976" y="2081658"/>
                  </a:lnTo>
                  <a:lnTo>
                    <a:pt x="7718264" y="2047163"/>
                  </a:lnTo>
                  <a:lnTo>
                    <a:pt x="7744845" y="2011272"/>
                  </a:lnTo>
                  <a:lnTo>
                    <a:pt x="7769657" y="1974046"/>
                  </a:lnTo>
                  <a:lnTo>
                    <a:pt x="7792637" y="1935548"/>
                  </a:lnTo>
                  <a:lnTo>
                    <a:pt x="7813724" y="1895840"/>
                  </a:lnTo>
                  <a:lnTo>
                    <a:pt x="7832854" y="1854985"/>
                  </a:lnTo>
                  <a:lnTo>
                    <a:pt x="7849967" y="1813044"/>
                  </a:lnTo>
                  <a:lnTo>
                    <a:pt x="7865000" y="1770080"/>
                  </a:lnTo>
                  <a:lnTo>
                    <a:pt x="7877891" y="1726154"/>
                  </a:lnTo>
                  <a:lnTo>
                    <a:pt x="7888577" y="1681329"/>
                  </a:lnTo>
                  <a:lnTo>
                    <a:pt x="7896997" y="1635667"/>
                  </a:lnTo>
                  <a:lnTo>
                    <a:pt x="7903088" y="1589231"/>
                  </a:lnTo>
                  <a:lnTo>
                    <a:pt x="7906788" y="1542081"/>
                  </a:lnTo>
                  <a:lnTo>
                    <a:pt x="7908036" y="1494282"/>
                  </a:lnTo>
                  <a:lnTo>
                    <a:pt x="7908036" y="899921"/>
                  </a:lnTo>
                  <a:lnTo>
                    <a:pt x="7906788" y="852122"/>
                  </a:lnTo>
                  <a:lnTo>
                    <a:pt x="7903088" y="804972"/>
                  </a:lnTo>
                  <a:lnTo>
                    <a:pt x="7896997" y="758536"/>
                  </a:lnTo>
                  <a:lnTo>
                    <a:pt x="7888577" y="712874"/>
                  </a:lnTo>
                  <a:lnTo>
                    <a:pt x="7877891" y="668049"/>
                  </a:lnTo>
                  <a:lnTo>
                    <a:pt x="7865000" y="624123"/>
                  </a:lnTo>
                  <a:lnTo>
                    <a:pt x="7849967" y="581159"/>
                  </a:lnTo>
                  <a:lnTo>
                    <a:pt x="7832854" y="539218"/>
                  </a:lnTo>
                  <a:lnTo>
                    <a:pt x="7813724" y="498363"/>
                  </a:lnTo>
                  <a:lnTo>
                    <a:pt x="7792637" y="458655"/>
                  </a:lnTo>
                  <a:lnTo>
                    <a:pt x="7769657" y="420157"/>
                  </a:lnTo>
                  <a:lnTo>
                    <a:pt x="7744845" y="382931"/>
                  </a:lnTo>
                  <a:lnTo>
                    <a:pt x="7718264" y="347040"/>
                  </a:lnTo>
                  <a:lnTo>
                    <a:pt x="7689976" y="312545"/>
                  </a:lnTo>
                  <a:lnTo>
                    <a:pt x="7660043" y="279508"/>
                  </a:lnTo>
                  <a:lnTo>
                    <a:pt x="7628527" y="247992"/>
                  </a:lnTo>
                  <a:lnTo>
                    <a:pt x="7595490" y="218059"/>
                  </a:lnTo>
                  <a:lnTo>
                    <a:pt x="7560995" y="189771"/>
                  </a:lnTo>
                  <a:lnTo>
                    <a:pt x="7525104" y="163190"/>
                  </a:lnTo>
                  <a:lnTo>
                    <a:pt x="7487878" y="138378"/>
                  </a:lnTo>
                  <a:lnTo>
                    <a:pt x="7449380" y="115398"/>
                  </a:lnTo>
                  <a:lnTo>
                    <a:pt x="7409672" y="94311"/>
                  </a:lnTo>
                  <a:lnTo>
                    <a:pt x="7368817" y="75181"/>
                  </a:lnTo>
                  <a:lnTo>
                    <a:pt x="7326876" y="58068"/>
                  </a:lnTo>
                  <a:lnTo>
                    <a:pt x="7283912" y="43035"/>
                  </a:lnTo>
                  <a:lnTo>
                    <a:pt x="7239986" y="30144"/>
                  </a:lnTo>
                  <a:lnTo>
                    <a:pt x="7195161" y="19458"/>
                  </a:lnTo>
                  <a:lnTo>
                    <a:pt x="7149499" y="11038"/>
                  </a:lnTo>
                  <a:lnTo>
                    <a:pt x="7103063" y="4947"/>
                  </a:lnTo>
                  <a:lnTo>
                    <a:pt x="7055913" y="1247"/>
                  </a:lnTo>
                  <a:lnTo>
                    <a:pt x="7008114" y="0"/>
                  </a:lnTo>
                  <a:close/>
                </a:path>
              </a:pathLst>
            </a:custGeom>
            <a:solidFill>
              <a:srgbClr val="A448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4347" y="5919216"/>
              <a:ext cx="1930907" cy="19293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358627" y="5841492"/>
              <a:ext cx="1903730" cy="1903730"/>
            </a:xfrm>
            <a:custGeom>
              <a:avLst/>
              <a:gdLst/>
              <a:ahLst/>
              <a:cxnLst/>
              <a:rect l="l" t="t" r="r" b="b"/>
              <a:pathLst>
                <a:path w="1903729" h="1903729">
                  <a:moveTo>
                    <a:pt x="951738" y="0"/>
                  </a:moveTo>
                  <a:lnTo>
                    <a:pt x="904234" y="1164"/>
                  </a:lnTo>
                  <a:lnTo>
                    <a:pt x="857334" y="4622"/>
                  </a:lnTo>
                  <a:lnTo>
                    <a:pt x="811092" y="10318"/>
                  </a:lnTo>
                  <a:lnTo>
                    <a:pt x="765561" y="18199"/>
                  </a:lnTo>
                  <a:lnTo>
                    <a:pt x="720797" y="28208"/>
                  </a:lnTo>
                  <a:lnTo>
                    <a:pt x="676855" y="40293"/>
                  </a:lnTo>
                  <a:lnTo>
                    <a:pt x="633788" y="54399"/>
                  </a:lnTo>
                  <a:lnTo>
                    <a:pt x="591651" y="70470"/>
                  </a:lnTo>
                  <a:lnTo>
                    <a:pt x="550499" y="88453"/>
                  </a:lnTo>
                  <a:lnTo>
                    <a:pt x="510386" y="108292"/>
                  </a:lnTo>
                  <a:lnTo>
                    <a:pt x="471367" y="129935"/>
                  </a:lnTo>
                  <a:lnTo>
                    <a:pt x="433496" y="153325"/>
                  </a:lnTo>
                  <a:lnTo>
                    <a:pt x="396828" y="178408"/>
                  </a:lnTo>
                  <a:lnTo>
                    <a:pt x="361417" y="205130"/>
                  </a:lnTo>
                  <a:lnTo>
                    <a:pt x="327318" y="233437"/>
                  </a:lnTo>
                  <a:lnTo>
                    <a:pt x="294586" y="263274"/>
                  </a:lnTo>
                  <a:lnTo>
                    <a:pt x="263274" y="294586"/>
                  </a:lnTo>
                  <a:lnTo>
                    <a:pt x="233437" y="327318"/>
                  </a:lnTo>
                  <a:lnTo>
                    <a:pt x="205130" y="361417"/>
                  </a:lnTo>
                  <a:lnTo>
                    <a:pt x="178408" y="396828"/>
                  </a:lnTo>
                  <a:lnTo>
                    <a:pt x="153325" y="433496"/>
                  </a:lnTo>
                  <a:lnTo>
                    <a:pt x="129935" y="471367"/>
                  </a:lnTo>
                  <a:lnTo>
                    <a:pt x="108292" y="510386"/>
                  </a:lnTo>
                  <a:lnTo>
                    <a:pt x="88453" y="550499"/>
                  </a:lnTo>
                  <a:lnTo>
                    <a:pt x="70470" y="591651"/>
                  </a:lnTo>
                  <a:lnTo>
                    <a:pt x="54399" y="633788"/>
                  </a:lnTo>
                  <a:lnTo>
                    <a:pt x="40293" y="676855"/>
                  </a:lnTo>
                  <a:lnTo>
                    <a:pt x="28208" y="720797"/>
                  </a:lnTo>
                  <a:lnTo>
                    <a:pt x="18199" y="765561"/>
                  </a:lnTo>
                  <a:lnTo>
                    <a:pt x="10318" y="811092"/>
                  </a:lnTo>
                  <a:lnTo>
                    <a:pt x="4622" y="857334"/>
                  </a:lnTo>
                  <a:lnTo>
                    <a:pt x="1164" y="904234"/>
                  </a:lnTo>
                  <a:lnTo>
                    <a:pt x="0" y="951738"/>
                  </a:lnTo>
                  <a:lnTo>
                    <a:pt x="1164" y="999241"/>
                  </a:lnTo>
                  <a:lnTo>
                    <a:pt x="4622" y="1046141"/>
                  </a:lnTo>
                  <a:lnTo>
                    <a:pt x="10318" y="1092383"/>
                  </a:lnTo>
                  <a:lnTo>
                    <a:pt x="18199" y="1137914"/>
                  </a:lnTo>
                  <a:lnTo>
                    <a:pt x="28208" y="1182678"/>
                  </a:lnTo>
                  <a:lnTo>
                    <a:pt x="40293" y="1226620"/>
                  </a:lnTo>
                  <a:lnTo>
                    <a:pt x="54399" y="1269687"/>
                  </a:lnTo>
                  <a:lnTo>
                    <a:pt x="70470" y="1311824"/>
                  </a:lnTo>
                  <a:lnTo>
                    <a:pt x="88453" y="1352976"/>
                  </a:lnTo>
                  <a:lnTo>
                    <a:pt x="108292" y="1393089"/>
                  </a:lnTo>
                  <a:lnTo>
                    <a:pt x="129935" y="1432108"/>
                  </a:lnTo>
                  <a:lnTo>
                    <a:pt x="153325" y="1469979"/>
                  </a:lnTo>
                  <a:lnTo>
                    <a:pt x="178408" y="1506647"/>
                  </a:lnTo>
                  <a:lnTo>
                    <a:pt x="205130" y="1542058"/>
                  </a:lnTo>
                  <a:lnTo>
                    <a:pt x="233437" y="1576157"/>
                  </a:lnTo>
                  <a:lnTo>
                    <a:pt x="263274" y="1608889"/>
                  </a:lnTo>
                  <a:lnTo>
                    <a:pt x="294586" y="1640201"/>
                  </a:lnTo>
                  <a:lnTo>
                    <a:pt x="327318" y="1670038"/>
                  </a:lnTo>
                  <a:lnTo>
                    <a:pt x="361417" y="1698345"/>
                  </a:lnTo>
                  <a:lnTo>
                    <a:pt x="396828" y="1725067"/>
                  </a:lnTo>
                  <a:lnTo>
                    <a:pt x="433496" y="1750150"/>
                  </a:lnTo>
                  <a:lnTo>
                    <a:pt x="471367" y="1773540"/>
                  </a:lnTo>
                  <a:lnTo>
                    <a:pt x="510386" y="1795183"/>
                  </a:lnTo>
                  <a:lnTo>
                    <a:pt x="550499" y="1815022"/>
                  </a:lnTo>
                  <a:lnTo>
                    <a:pt x="591651" y="1833005"/>
                  </a:lnTo>
                  <a:lnTo>
                    <a:pt x="633788" y="1849076"/>
                  </a:lnTo>
                  <a:lnTo>
                    <a:pt x="676855" y="1863182"/>
                  </a:lnTo>
                  <a:lnTo>
                    <a:pt x="720797" y="1875267"/>
                  </a:lnTo>
                  <a:lnTo>
                    <a:pt x="765561" y="1885276"/>
                  </a:lnTo>
                  <a:lnTo>
                    <a:pt x="811092" y="1893157"/>
                  </a:lnTo>
                  <a:lnTo>
                    <a:pt x="857334" y="1898853"/>
                  </a:lnTo>
                  <a:lnTo>
                    <a:pt x="904234" y="1902311"/>
                  </a:lnTo>
                  <a:lnTo>
                    <a:pt x="951738" y="1903476"/>
                  </a:lnTo>
                  <a:lnTo>
                    <a:pt x="999241" y="1902311"/>
                  </a:lnTo>
                  <a:lnTo>
                    <a:pt x="1046141" y="1898853"/>
                  </a:lnTo>
                  <a:lnTo>
                    <a:pt x="1092383" y="1893157"/>
                  </a:lnTo>
                  <a:lnTo>
                    <a:pt x="1137914" y="1885276"/>
                  </a:lnTo>
                  <a:lnTo>
                    <a:pt x="1182678" y="1875267"/>
                  </a:lnTo>
                  <a:lnTo>
                    <a:pt x="1226620" y="1863182"/>
                  </a:lnTo>
                  <a:lnTo>
                    <a:pt x="1269687" y="1849076"/>
                  </a:lnTo>
                  <a:lnTo>
                    <a:pt x="1311824" y="1833005"/>
                  </a:lnTo>
                  <a:lnTo>
                    <a:pt x="1352976" y="1815022"/>
                  </a:lnTo>
                  <a:lnTo>
                    <a:pt x="1393089" y="1795183"/>
                  </a:lnTo>
                  <a:lnTo>
                    <a:pt x="1432108" y="1773540"/>
                  </a:lnTo>
                  <a:lnTo>
                    <a:pt x="1469979" y="1750150"/>
                  </a:lnTo>
                  <a:lnTo>
                    <a:pt x="1506647" y="1725067"/>
                  </a:lnTo>
                  <a:lnTo>
                    <a:pt x="1542058" y="1698345"/>
                  </a:lnTo>
                  <a:lnTo>
                    <a:pt x="1576157" y="1670038"/>
                  </a:lnTo>
                  <a:lnTo>
                    <a:pt x="1608889" y="1640201"/>
                  </a:lnTo>
                  <a:lnTo>
                    <a:pt x="1640201" y="1608889"/>
                  </a:lnTo>
                  <a:lnTo>
                    <a:pt x="1670038" y="1576157"/>
                  </a:lnTo>
                  <a:lnTo>
                    <a:pt x="1698345" y="1542058"/>
                  </a:lnTo>
                  <a:lnTo>
                    <a:pt x="1725067" y="1506647"/>
                  </a:lnTo>
                  <a:lnTo>
                    <a:pt x="1750150" y="1469979"/>
                  </a:lnTo>
                  <a:lnTo>
                    <a:pt x="1773540" y="1432108"/>
                  </a:lnTo>
                  <a:lnTo>
                    <a:pt x="1795183" y="1393089"/>
                  </a:lnTo>
                  <a:lnTo>
                    <a:pt x="1815022" y="1352976"/>
                  </a:lnTo>
                  <a:lnTo>
                    <a:pt x="1833005" y="1311824"/>
                  </a:lnTo>
                  <a:lnTo>
                    <a:pt x="1849076" y="1269687"/>
                  </a:lnTo>
                  <a:lnTo>
                    <a:pt x="1863182" y="1226620"/>
                  </a:lnTo>
                  <a:lnTo>
                    <a:pt x="1875267" y="1182678"/>
                  </a:lnTo>
                  <a:lnTo>
                    <a:pt x="1885276" y="1137914"/>
                  </a:lnTo>
                  <a:lnTo>
                    <a:pt x="1893157" y="1092383"/>
                  </a:lnTo>
                  <a:lnTo>
                    <a:pt x="1898853" y="1046141"/>
                  </a:lnTo>
                  <a:lnTo>
                    <a:pt x="1902311" y="999241"/>
                  </a:lnTo>
                  <a:lnTo>
                    <a:pt x="1903476" y="951738"/>
                  </a:lnTo>
                  <a:lnTo>
                    <a:pt x="1902311" y="904234"/>
                  </a:lnTo>
                  <a:lnTo>
                    <a:pt x="1898853" y="857334"/>
                  </a:lnTo>
                  <a:lnTo>
                    <a:pt x="1893157" y="811092"/>
                  </a:lnTo>
                  <a:lnTo>
                    <a:pt x="1885276" y="765561"/>
                  </a:lnTo>
                  <a:lnTo>
                    <a:pt x="1875267" y="720797"/>
                  </a:lnTo>
                  <a:lnTo>
                    <a:pt x="1863182" y="676855"/>
                  </a:lnTo>
                  <a:lnTo>
                    <a:pt x="1849076" y="633788"/>
                  </a:lnTo>
                  <a:lnTo>
                    <a:pt x="1833005" y="591651"/>
                  </a:lnTo>
                  <a:lnTo>
                    <a:pt x="1815022" y="550499"/>
                  </a:lnTo>
                  <a:lnTo>
                    <a:pt x="1795183" y="510386"/>
                  </a:lnTo>
                  <a:lnTo>
                    <a:pt x="1773540" y="471367"/>
                  </a:lnTo>
                  <a:lnTo>
                    <a:pt x="1750150" y="433496"/>
                  </a:lnTo>
                  <a:lnTo>
                    <a:pt x="1725067" y="396828"/>
                  </a:lnTo>
                  <a:lnTo>
                    <a:pt x="1698345" y="361417"/>
                  </a:lnTo>
                  <a:lnTo>
                    <a:pt x="1670038" y="327318"/>
                  </a:lnTo>
                  <a:lnTo>
                    <a:pt x="1640201" y="294586"/>
                  </a:lnTo>
                  <a:lnTo>
                    <a:pt x="1608889" y="263274"/>
                  </a:lnTo>
                  <a:lnTo>
                    <a:pt x="1576157" y="233437"/>
                  </a:lnTo>
                  <a:lnTo>
                    <a:pt x="1542058" y="205130"/>
                  </a:lnTo>
                  <a:lnTo>
                    <a:pt x="1506647" y="178408"/>
                  </a:lnTo>
                  <a:lnTo>
                    <a:pt x="1469979" y="153325"/>
                  </a:lnTo>
                  <a:lnTo>
                    <a:pt x="1432108" y="129935"/>
                  </a:lnTo>
                  <a:lnTo>
                    <a:pt x="1393089" y="108292"/>
                  </a:lnTo>
                  <a:lnTo>
                    <a:pt x="1352976" y="88453"/>
                  </a:lnTo>
                  <a:lnTo>
                    <a:pt x="1311824" y="70470"/>
                  </a:lnTo>
                  <a:lnTo>
                    <a:pt x="1269687" y="54399"/>
                  </a:lnTo>
                  <a:lnTo>
                    <a:pt x="1226620" y="40293"/>
                  </a:lnTo>
                  <a:lnTo>
                    <a:pt x="1182678" y="28208"/>
                  </a:lnTo>
                  <a:lnTo>
                    <a:pt x="1137914" y="18199"/>
                  </a:lnTo>
                  <a:lnTo>
                    <a:pt x="1092383" y="10318"/>
                  </a:lnTo>
                  <a:lnTo>
                    <a:pt x="1046141" y="4622"/>
                  </a:lnTo>
                  <a:lnTo>
                    <a:pt x="999241" y="1164"/>
                  </a:lnTo>
                  <a:lnTo>
                    <a:pt x="95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0078211" y="3057144"/>
            <a:ext cx="7908290" cy="2394585"/>
            <a:chOff x="10078211" y="3057144"/>
            <a:chExt cx="7908290" cy="2394585"/>
          </a:xfrm>
        </p:grpSpPr>
        <p:sp>
          <p:nvSpPr>
            <p:cNvPr id="8" name="object 8" descr=""/>
            <p:cNvSpPr/>
            <p:nvPr/>
          </p:nvSpPr>
          <p:spPr>
            <a:xfrm>
              <a:off x="10078211" y="3057144"/>
              <a:ext cx="7908290" cy="2394585"/>
            </a:xfrm>
            <a:custGeom>
              <a:avLst/>
              <a:gdLst/>
              <a:ahLst/>
              <a:cxnLst/>
              <a:rect l="l" t="t" r="r" b="b"/>
              <a:pathLst>
                <a:path w="7908290" h="2394585">
                  <a:moveTo>
                    <a:pt x="7008114" y="0"/>
                  </a:moveTo>
                  <a:lnTo>
                    <a:pt x="899922" y="0"/>
                  </a:lnTo>
                  <a:lnTo>
                    <a:pt x="852122" y="1247"/>
                  </a:lnTo>
                  <a:lnTo>
                    <a:pt x="804972" y="4947"/>
                  </a:lnTo>
                  <a:lnTo>
                    <a:pt x="758536" y="11038"/>
                  </a:lnTo>
                  <a:lnTo>
                    <a:pt x="712874" y="19458"/>
                  </a:lnTo>
                  <a:lnTo>
                    <a:pt x="668049" y="30144"/>
                  </a:lnTo>
                  <a:lnTo>
                    <a:pt x="624123" y="43035"/>
                  </a:lnTo>
                  <a:lnTo>
                    <a:pt x="581159" y="58068"/>
                  </a:lnTo>
                  <a:lnTo>
                    <a:pt x="539218" y="75181"/>
                  </a:lnTo>
                  <a:lnTo>
                    <a:pt x="498363" y="94311"/>
                  </a:lnTo>
                  <a:lnTo>
                    <a:pt x="458655" y="115398"/>
                  </a:lnTo>
                  <a:lnTo>
                    <a:pt x="420157" y="138378"/>
                  </a:lnTo>
                  <a:lnTo>
                    <a:pt x="382931" y="163190"/>
                  </a:lnTo>
                  <a:lnTo>
                    <a:pt x="347040" y="189771"/>
                  </a:lnTo>
                  <a:lnTo>
                    <a:pt x="312545" y="218059"/>
                  </a:lnTo>
                  <a:lnTo>
                    <a:pt x="279508" y="247992"/>
                  </a:lnTo>
                  <a:lnTo>
                    <a:pt x="247992" y="279508"/>
                  </a:lnTo>
                  <a:lnTo>
                    <a:pt x="218059" y="312545"/>
                  </a:lnTo>
                  <a:lnTo>
                    <a:pt x="189771" y="347040"/>
                  </a:lnTo>
                  <a:lnTo>
                    <a:pt x="163190" y="382931"/>
                  </a:lnTo>
                  <a:lnTo>
                    <a:pt x="138378" y="420157"/>
                  </a:lnTo>
                  <a:lnTo>
                    <a:pt x="115398" y="458655"/>
                  </a:lnTo>
                  <a:lnTo>
                    <a:pt x="94311" y="498363"/>
                  </a:lnTo>
                  <a:lnTo>
                    <a:pt x="75181" y="539218"/>
                  </a:lnTo>
                  <a:lnTo>
                    <a:pt x="58068" y="581159"/>
                  </a:lnTo>
                  <a:lnTo>
                    <a:pt x="43035" y="624123"/>
                  </a:lnTo>
                  <a:lnTo>
                    <a:pt x="30144" y="668049"/>
                  </a:lnTo>
                  <a:lnTo>
                    <a:pt x="19458" y="712874"/>
                  </a:lnTo>
                  <a:lnTo>
                    <a:pt x="11038" y="758536"/>
                  </a:lnTo>
                  <a:lnTo>
                    <a:pt x="4947" y="804972"/>
                  </a:lnTo>
                  <a:lnTo>
                    <a:pt x="1247" y="852122"/>
                  </a:lnTo>
                  <a:lnTo>
                    <a:pt x="0" y="899921"/>
                  </a:lnTo>
                  <a:lnTo>
                    <a:pt x="0" y="1494281"/>
                  </a:lnTo>
                  <a:lnTo>
                    <a:pt x="1247" y="1542081"/>
                  </a:lnTo>
                  <a:lnTo>
                    <a:pt x="4947" y="1589231"/>
                  </a:lnTo>
                  <a:lnTo>
                    <a:pt x="11038" y="1635667"/>
                  </a:lnTo>
                  <a:lnTo>
                    <a:pt x="19458" y="1681329"/>
                  </a:lnTo>
                  <a:lnTo>
                    <a:pt x="30144" y="1726154"/>
                  </a:lnTo>
                  <a:lnTo>
                    <a:pt x="43035" y="1770080"/>
                  </a:lnTo>
                  <a:lnTo>
                    <a:pt x="58068" y="1813044"/>
                  </a:lnTo>
                  <a:lnTo>
                    <a:pt x="75181" y="1854985"/>
                  </a:lnTo>
                  <a:lnTo>
                    <a:pt x="94311" y="1895840"/>
                  </a:lnTo>
                  <a:lnTo>
                    <a:pt x="115398" y="1935548"/>
                  </a:lnTo>
                  <a:lnTo>
                    <a:pt x="138378" y="1974046"/>
                  </a:lnTo>
                  <a:lnTo>
                    <a:pt x="163190" y="2011272"/>
                  </a:lnTo>
                  <a:lnTo>
                    <a:pt x="189771" y="2047163"/>
                  </a:lnTo>
                  <a:lnTo>
                    <a:pt x="218059" y="2081658"/>
                  </a:lnTo>
                  <a:lnTo>
                    <a:pt x="247992" y="2114695"/>
                  </a:lnTo>
                  <a:lnTo>
                    <a:pt x="279508" y="2146211"/>
                  </a:lnTo>
                  <a:lnTo>
                    <a:pt x="312545" y="2176144"/>
                  </a:lnTo>
                  <a:lnTo>
                    <a:pt x="347040" y="2204432"/>
                  </a:lnTo>
                  <a:lnTo>
                    <a:pt x="382931" y="2231013"/>
                  </a:lnTo>
                  <a:lnTo>
                    <a:pt x="420157" y="2255825"/>
                  </a:lnTo>
                  <a:lnTo>
                    <a:pt x="458655" y="2278805"/>
                  </a:lnTo>
                  <a:lnTo>
                    <a:pt x="498363" y="2299892"/>
                  </a:lnTo>
                  <a:lnTo>
                    <a:pt x="539218" y="2319022"/>
                  </a:lnTo>
                  <a:lnTo>
                    <a:pt x="581159" y="2336135"/>
                  </a:lnTo>
                  <a:lnTo>
                    <a:pt x="624123" y="2351168"/>
                  </a:lnTo>
                  <a:lnTo>
                    <a:pt x="668049" y="2364059"/>
                  </a:lnTo>
                  <a:lnTo>
                    <a:pt x="712874" y="2374745"/>
                  </a:lnTo>
                  <a:lnTo>
                    <a:pt x="758536" y="2383165"/>
                  </a:lnTo>
                  <a:lnTo>
                    <a:pt x="804972" y="2389256"/>
                  </a:lnTo>
                  <a:lnTo>
                    <a:pt x="852122" y="2392956"/>
                  </a:lnTo>
                  <a:lnTo>
                    <a:pt x="899922" y="2394204"/>
                  </a:lnTo>
                  <a:lnTo>
                    <a:pt x="7008114" y="2394204"/>
                  </a:lnTo>
                  <a:lnTo>
                    <a:pt x="7055913" y="2392956"/>
                  </a:lnTo>
                  <a:lnTo>
                    <a:pt x="7103063" y="2389256"/>
                  </a:lnTo>
                  <a:lnTo>
                    <a:pt x="7149499" y="2383165"/>
                  </a:lnTo>
                  <a:lnTo>
                    <a:pt x="7195161" y="2374745"/>
                  </a:lnTo>
                  <a:lnTo>
                    <a:pt x="7239986" y="2364059"/>
                  </a:lnTo>
                  <a:lnTo>
                    <a:pt x="7283912" y="2351168"/>
                  </a:lnTo>
                  <a:lnTo>
                    <a:pt x="7326876" y="2336135"/>
                  </a:lnTo>
                  <a:lnTo>
                    <a:pt x="7368817" y="2319022"/>
                  </a:lnTo>
                  <a:lnTo>
                    <a:pt x="7409672" y="2299892"/>
                  </a:lnTo>
                  <a:lnTo>
                    <a:pt x="7449380" y="2278805"/>
                  </a:lnTo>
                  <a:lnTo>
                    <a:pt x="7487878" y="2255825"/>
                  </a:lnTo>
                  <a:lnTo>
                    <a:pt x="7525104" y="2231013"/>
                  </a:lnTo>
                  <a:lnTo>
                    <a:pt x="7560995" y="2204432"/>
                  </a:lnTo>
                  <a:lnTo>
                    <a:pt x="7595490" y="2176144"/>
                  </a:lnTo>
                  <a:lnTo>
                    <a:pt x="7628527" y="2146211"/>
                  </a:lnTo>
                  <a:lnTo>
                    <a:pt x="7660043" y="2114695"/>
                  </a:lnTo>
                  <a:lnTo>
                    <a:pt x="7689976" y="2081658"/>
                  </a:lnTo>
                  <a:lnTo>
                    <a:pt x="7718264" y="2047163"/>
                  </a:lnTo>
                  <a:lnTo>
                    <a:pt x="7744845" y="2011272"/>
                  </a:lnTo>
                  <a:lnTo>
                    <a:pt x="7769657" y="1974046"/>
                  </a:lnTo>
                  <a:lnTo>
                    <a:pt x="7792637" y="1935548"/>
                  </a:lnTo>
                  <a:lnTo>
                    <a:pt x="7813724" y="1895840"/>
                  </a:lnTo>
                  <a:lnTo>
                    <a:pt x="7832854" y="1854985"/>
                  </a:lnTo>
                  <a:lnTo>
                    <a:pt x="7849967" y="1813044"/>
                  </a:lnTo>
                  <a:lnTo>
                    <a:pt x="7865000" y="1770080"/>
                  </a:lnTo>
                  <a:lnTo>
                    <a:pt x="7877891" y="1726154"/>
                  </a:lnTo>
                  <a:lnTo>
                    <a:pt x="7888577" y="1681329"/>
                  </a:lnTo>
                  <a:lnTo>
                    <a:pt x="7896997" y="1635667"/>
                  </a:lnTo>
                  <a:lnTo>
                    <a:pt x="7903088" y="1589231"/>
                  </a:lnTo>
                  <a:lnTo>
                    <a:pt x="7906788" y="1542081"/>
                  </a:lnTo>
                  <a:lnTo>
                    <a:pt x="7908036" y="1494281"/>
                  </a:lnTo>
                  <a:lnTo>
                    <a:pt x="7908036" y="899921"/>
                  </a:lnTo>
                  <a:lnTo>
                    <a:pt x="7906788" y="852122"/>
                  </a:lnTo>
                  <a:lnTo>
                    <a:pt x="7903088" y="804972"/>
                  </a:lnTo>
                  <a:lnTo>
                    <a:pt x="7896997" y="758536"/>
                  </a:lnTo>
                  <a:lnTo>
                    <a:pt x="7888577" y="712874"/>
                  </a:lnTo>
                  <a:lnTo>
                    <a:pt x="7877891" y="668049"/>
                  </a:lnTo>
                  <a:lnTo>
                    <a:pt x="7865000" y="624123"/>
                  </a:lnTo>
                  <a:lnTo>
                    <a:pt x="7849967" y="581159"/>
                  </a:lnTo>
                  <a:lnTo>
                    <a:pt x="7832854" y="539218"/>
                  </a:lnTo>
                  <a:lnTo>
                    <a:pt x="7813724" y="498363"/>
                  </a:lnTo>
                  <a:lnTo>
                    <a:pt x="7792637" y="458655"/>
                  </a:lnTo>
                  <a:lnTo>
                    <a:pt x="7769657" y="420157"/>
                  </a:lnTo>
                  <a:lnTo>
                    <a:pt x="7744845" y="382931"/>
                  </a:lnTo>
                  <a:lnTo>
                    <a:pt x="7718264" y="347040"/>
                  </a:lnTo>
                  <a:lnTo>
                    <a:pt x="7689976" y="312545"/>
                  </a:lnTo>
                  <a:lnTo>
                    <a:pt x="7660043" y="279508"/>
                  </a:lnTo>
                  <a:lnTo>
                    <a:pt x="7628527" y="247992"/>
                  </a:lnTo>
                  <a:lnTo>
                    <a:pt x="7595490" y="218059"/>
                  </a:lnTo>
                  <a:lnTo>
                    <a:pt x="7560995" y="189771"/>
                  </a:lnTo>
                  <a:lnTo>
                    <a:pt x="7525104" y="163190"/>
                  </a:lnTo>
                  <a:lnTo>
                    <a:pt x="7487878" y="138378"/>
                  </a:lnTo>
                  <a:lnTo>
                    <a:pt x="7449380" y="115398"/>
                  </a:lnTo>
                  <a:lnTo>
                    <a:pt x="7409672" y="94311"/>
                  </a:lnTo>
                  <a:lnTo>
                    <a:pt x="7368817" y="75181"/>
                  </a:lnTo>
                  <a:lnTo>
                    <a:pt x="7326876" y="58068"/>
                  </a:lnTo>
                  <a:lnTo>
                    <a:pt x="7283912" y="43035"/>
                  </a:lnTo>
                  <a:lnTo>
                    <a:pt x="7239986" y="30144"/>
                  </a:lnTo>
                  <a:lnTo>
                    <a:pt x="7195161" y="19458"/>
                  </a:lnTo>
                  <a:lnTo>
                    <a:pt x="7149499" y="11038"/>
                  </a:lnTo>
                  <a:lnTo>
                    <a:pt x="7103063" y="4947"/>
                  </a:lnTo>
                  <a:lnTo>
                    <a:pt x="7055913" y="1247"/>
                  </a:lnTo>
                  <a:lnTo>
                    <a:pt x="7008114" y="0"/>
                  </a:lnTo>
                  <a:close/>
                </a:path>
              </a:pathLst>
            </a:custGeom>
            <a:solidFill>
              <a:srgbClr val="A448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4347" y="3351276"/>
              <a:ext cx="1930907" cy="192938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358627" y="3275076"/>
              <a:ext cx="1903730" cy="1902460"/>
            </a:xfrm>
            <a:custGeom>
              <a:avLst/>
              <a:gdLst/>
              <a:ahLst/>
              <a:cxnLst/>
              <a:rect l="l" t="t" r="r" b="b"/>
              <a:pathLst>
                <a:path w="1903729" h="1902460">
                  <a:moveTo>
                    <a:pt x="951738" y="0"/>
                  </a:moveTo>
                  <a:lnTo>
                    <a:pt x="904234" y="1163"/>
                  </a:lnTo>
                  <a:lnTo>
                    <a:pt x="857334" y="4618"/>
                  </a:lnTo>
                  <a:lnTo>
                    <a:pt x="811092" y="10309"/>
                  </a:lnTo>
                  <a:lnTo>
                    <a:pt x="765561" y="18182"/>
                  </a:lnTo>
                  <a:lnTo>
                    <a:pt x="720797" y="28184"/>
                  </a:lnTo>
                  <a:lnTo>
                    <a:pt x="676855" y="40258"/>
                  </a:lnTo>
                  <a:lnTo>
                    <a:pt x="633788" y="54351"/>
                  </a:lnTo>
                  <a:lnTo>
                    <a:pt x="591651" y="70408"/>
                  </a:lnTo>
                  <a:lnTo>
                    <a:pt x="550499" y="88375"/>
                  </a:lnTo>
                  <a:lnTo>
                    <a:pt x="510386" y="108198"/>
                  </a:lnTo>
                  <a:lnTo>
                    <a:pt x="471367" y="129822"/>
                  </a:lnTo>
                  <a:lnTo>
                    <a:pt x="433496" y="153192"/>
                  </a:lnTo>
                  <a:lnTo>
                    <a:pt x="396828" y="178254"/>
                  </a:lnTo>
                  <a:lnTo>
                    <a:pt x="361417" y="204954"/>
                  </a:lnTo>
                  <a:lnTo>
                    <a:pt x="327318" y="233237"/>
                  </a:lnTo>
                  <a:lnTo>
                    <a:pt x="294586" y="263048"/>
                  </a:lnTo>
                  <a:lnTo>
                    <a:pt x="263274" y="294334"/>
                  </a:lnTo>
                  <a:lnTo>
                    <a:pt x="233437" y="327040"/>
                  </a:lnTo>
                  <a:lnTo>
                    <a:pt x="205130" y="361111"/>
                  </a:lnTo>
                  <a:lnTo>
                    <a:pt x="178408" y="396493"/>
                  </a:lnTo>
                  <a:lnTo>
                    <a:pt x="153325" y="433132"/>
                  </a:lnTo>
                  <a:lnTo>
                    <a:pt x="129935" y="470972"/>
                  </a:lnTo>
                  <a:lnTo>
                    <a:pt x="108292" y="509960"/>
                  </a:lnTo>
                  <a:lnTo>
                    <a:pt x="88453" y="550041"/>
                  </a:lnTo>
                  <a:lnTo>
                    <a:pt x="70470" y="591161"/>
                  </a:lnTo>
                  <a:lnTo>
                    <a:pt x="54399" y="633265"/>
                  </a:lnTo>
                  <a:lnTo>
                    <a:pt x="40293" y="676298"/>
                  </a:lnTo>
                  <a:lnTo>
                    <a:pt x="28208" y="720207"/>
                  </a:lnTo>
                  <a:lnTo>
                    <a:pt x="18199" y="764937"/>
                  </a:lnTo>
                  <a:lnTo>
                    <a:pt x="10318" y="810433"/>
                  </a:lnTo>
                  <a:lnTo>
                    <a:pt x="4622" y="856641"/>
                  </a:lnTo>
                  <a:lnTo>
                    <a:pt x="1164" y="903507"/>
                  </a:lnTo>
                  <a:lnTo>
                    <a:pt x="0" y="950976"/>
                  </a:lnTo>
                  <a:lnTo>
                    <a:pt x="1164" y="998444"/>
                  </a:lnTo>
                  <a:lnTo>
                    <a:pt x="4622" y="1045310"/>
                  </a:lnTo>
                  <a:lnTo>
                    <a:pt x="10318" y="1091518"/>
                  </a:lnTo>
                  <a:lnTo>
                    <a:pt x="18199" y="1137014"/>
                  </a:lnTo>
                  <a:lnTo>
                    <a:pt x="28208" y="1181744"/>
                  </a:lnTo>
                  <a:lnTo>
                    <a:pt x="40293" y="1225653"/>
                  </a:lnTo>
                  <a:lnTo>
                    <a:pt x="54399" y="1268686"/>
                  </a:lnTo>
                  <a:lnTo>
                    <a:pt x="70470" y="1310790"/>
                  </a:lnTo>
                  <a:lnTo>
                    <a:pt x="88453" y="1351910"/>
                  </a:lnTo>
                  <a:lnTo>
                    <a:pt x="108292" y="1391991"/>
                  </a:lnTo>
                  <a:lnTo>
                    <a:pt x="129935" y="1430979"/>
                  </a:lnTo>
                  <a:lnTo>
                    <a:pt x="153325" y="1468819"/>
                  </a:lnTo>
                  <a:lnTo>
                    <a:pt x="178408" y="1505458"/>
                  </a:lnTo>
                  <a:lnTo>
                    <a:pt x="205130" y="1540840"/>
                  </a:lnTo>
                  <a:lnTo>
                    <a:pt x="233437" y="1574911"/>
                  </a:lnTo>
                  <a:lnTo>
                    <a:pt x="263274" y="1607617"/>
                  </a:lnTo>
                  <a:lnTo>
                    <a:pt x="294586" y="1638903"/>
                  </a:lnTo>
                  <a:lnTo>
                    <a:pt x="327318" y="1668714"/>
                  </a:lnTo>
                  <a:lnTo>
                    <a:pt x="361417" y="1696997"/>
                  </a:lnTo>
                  <a:lnTo>
                    <a:pt x="396828" y="1723697"/>
                  </a:lnTo>
                  <a:lnTo>
                    <a:pt x="433496" y="1748759"/>
                  </a:lnTo>
                  <a:lnTo>
                    <a:pt x="471367" y="1772129"/>
                  </a:lnTo>
                  <a:lnTo>
                    <a:pt x="510386" y="1793753"/>
                  </a:lnTo>
                  <a:lnTo>
                    <a:pt x="550499" y="1813576"/>
                  </a:lnTo>
                  <a:lnTo>
                    <a:pt x="591651" y="1831543"/>
                  </a:lnTo>
                  <a:lnTo>
                    <a:pt x="633788" y="1847600"/>
                  </a:lnTo>
                  <a:lnTo>
                    <a:pt x="676855" y="1861693"/>
                  </a:lnTo>
                  <a:lnTo>
                    <a:pt x="720797" y="1873767"/>
                  </a:lnTo>
                  <a:lnTo>
                    <a:pt x="765561" y="1883769"/>
                  </a:lnTo>
                  <a:lnTo>
                    <a:pt x="811092" y="1891642"/>
                  </a:lnTo>
                  <a:lnTo>
                    <a:pt x="857334" y="1897333"/>
                  </a:lnTo>
                  <a:lnTo>
                    <a:pt x="904234" y="1900788"/>
                  </a:lnTo>
                  <a:lnTo>
                    <a:pt x="951738" y="1901952"/>
                  </a:lnTo>
                  <a:lnTo>
                    <a:pt x="999241" y="1900788"/>
                  </a:lnTo>
                  <a:lnTo>
                    <a:pt x="1046141" y="1897333"/>
                  </a:lnTo>
                  <a:lnTo>
                    <a:pt x="1092383" y="1891642"/>
                  </a:lnTo>
                  <a:lnTo>
                    <a:pt x="1137914" y="1883769"/>
                  </a:lnTo>
                  <a:lnTo>
                    <a:pt x="1182678" y="1873767"/>
                  </a:lnTo>
                  <a:lnTo>
                    <a:pt x="1226620" y="1861693"/>
                  </a:lnTo>
                  <a:lnTo>
                    <a:pt x="1269687" y="1847600"/>
                  </a:lnTo>
                  <a:lnTo>
                    <a:pt x="1311824" y="1831543"/>
                  </a:lnTo>
                  <a:lnTo>
                    <a:pt x="1352976" y="1813576"/>
                  </a:lnTo>
                  <a:lnTo>
                    <a:pt x="1393089" y="1793753"/>
                  </a:lnTo>
                  <a:lnTo>
                    <a:pt x="1432108" y="1772129"/>
                  </a:lnTo>
                  <a:lnTo>
                    <a:pt x="1469979" y="1748759"/>
                  </a:lnTo>
                  <a:lnTo>
                    <a:pt x="1506647" y="1723697"/>
                  </a:lnTo>
                  <a:lnTo>
                    <a:pt x="1542058" y="1696997"/>
                  </a:lnTo>
                  <a:lnTo>
                    <a:pt x="1576157" y="1668714"/>
                  </a:lnTo>
                  <a:lnTo>
                    <a:pt x="1608889" y="1638903"/>
                  </a:lnTo>
                  <a:lnTo>
                    <a:pt x="1640201" y="1607617"/>
                  </a:lnTo>
                  <a:lnTo>
                    <a:pt x="1670038" y="1574911"/>
                  </a:lnTo>
                  <a:lnTo>
                    <a:pt x="1698345" y="1540840"/>
                  </a:lnTo>
                  <a:lnTo>
                    <a:pt x="1725067" y="1505458"/>
                  </a:lnTo>
                  <a:lnTo>
                    <a:pt x="1750150" y="1468819"/>
                  </a:lnTo>
                  <a:lnTo>
                    <a:pt x="1773540" y="1430979"/>
                  </a:lnTo>
                  <a:lnTo>
                    <a:pt x="1795183" y="1391991"/>
                  </a:lnTo>
                  <a:lnTo>
                    <a:pt x="1815022" y="1351910"/>
                  </a:lnTo>
                  <a:lnTo>
                    <a:pt x="1833005" y="1310790"/>
                  </a:lnTo>
                  <a:lnTo>
                    <a:pt x="1849076" y="1268686"/>
                  </a:lnTo>
                  <a:lnTo>
                    <a:pt x="1863182" y="1225653"/>
                  </a:lnTo>
                  <a:lnTo>
                    <a:pt x="1875267" y="1181744"/>
                  </a:lnTo>
                  <a:lnTo>
                    <a:pt x="1885276" y="1137014"/>
                  </a:lnTo>
                  <a:lnTo>
                    <a:pt x="1893157" y="1091518"/>
                  </a:lnTo>
                  <a:lnTo>
                    <a:pt x="1898853" y="1045310"/>
                  </a:lnTo>
                  <a:lnTo>
                    <a:pt x="1902311" y="998444"/>
                  </a:lnTo>
                  <a:lnTo>
                    <a:pt x="1903476" y="950976"/>
                  </a:lnTo>
                  <a:lnTo>
                    <a:pt x="1902311" y="903507"/>
                  </a:lnTo>
                  <a:lnTo>
                    <a:pt x="1898853" y="856641"/>
                  </a:lnTo>
                  <a:lnTo>
                    <a:pt x="1893157" y="810433"/>
                  </a:lnTo>
                  <a:lnTo>
                    <a:pt x="1885276" y="764937"/>
                  </a:lnTo>
                  <a:lnTo>
                    <a:pt x="1875267" y="720207"/>
                  </a:lnTo>
                  <a:lnTo>
                    <a:pt x="1863182" y="676298"/>
                  </a:lnTo>
                  <a:lnTo>
                    <a:pt x="1849076" y="633265"/>
                  </a:lnTo>
                  <a:lnTo>
                    <a:pt x="1833005" y="591161"/>
                  </a:lnTo>
                  <a:lnTo>
                    <a:pt x="1815022" y="550041"/>
                  </a:lnTo>
                  <a:lnTo>
                    <a:pt x="1795183" y="509960"/>
                  </a:lnTo>
                  <a:lnTo>
                    <a:pt x="1773540" y="470972"/>
                  </a:lnTo>
                  <a:lnTo>
                    <a:pt x="1750150" y="433132"/>
                  </a:lnTo>
                  <a:lnTo>
                    <a:pt x="1725067" y="396493"/>
                  </a:lnTo>
                  <a:lnTo>
                    <a:pt x="1698345" y="361111"/>
                  </a:lnTo>
                  <a:lnTo>
                    <a:pt x="1670038" y="327040"/>
                  </a:lnTo>
                  <a:lnTo>
                    <a:pt x="1640201" y="294334"/>
                  </a:lnTo>
                  <a:lnTo>
                    <a:pt x="1608889" y="263048"/>
                  </a:lnTo>
                  <a:lnTo>
                    <a:pt x="1576157" y="233237"/>
                  </a:lnTo>
                  <a:lnTo>
                    <a:pt x="1542058" y="204954"/>
                  </a:lnTo>
                  <a:lnTo>
                    <a:pt x="1506647" y="178254"/>
                  </a:lnTo>
                  <a:lnTo>
                    <a:pt x="1469979" y="153192"/>
                  </a:lnTo>
                  <a:lnTo>
                    <a:pt x="1432108" y="129822"/>
                  </a:lnTo>
                  <a:lnTo>
                    <a:pt x="1393089" y="108198"/>
                  </a:lnTo>
                  <a:lnTo>
                    <a:pt x="1352976" y="88375"/>
                  </a:lnTo>
                  <a:lnTo>
                    <a:pt x="1311824" y="70408"/>
                  </a:lnTo>
                  <a:lnTo>
                    <a:pt x="1269687" y="54351"/>
                  </a:lnTo>
                  <a:lnTo>
                    <a:pt x="1226620" y="40258"/>
                  </a:lnTo>
                  <a:lnTo>
                    <a:pt x="1182678" y="28184"/>
                  </a:lnTo>
                  <a:lnTo>
                    <a:pt x="1137914" y="18182"/>
                  </a:lnTo>
                  <a:lnTo>
                    <a:pt x="1092383" y="10309"/>
                  </a:lnTo>
                  <a:lnTo>
                    <a:pt x="1046141" y="4618"/>
                  </a:lnTo>
                  <a:lnTo>
                    <a:pt x="999241" y="1163"/>
                  </a:lnTo>
                  <a:lnTo>
                    <a:pt x="95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696702" y="6069584"/>
            <a:ext cx="1228090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3750" spc="-14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750" spc="-143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518" sz="5625" spc="-147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750" spc="-49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703814" y="6729171"/>
            <a:ext cx="1217295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50" spc="-34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003782" y="5895958"/>
            <a:ext cx="1622425" cy="1598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8755" marR="5080" indent="-186690">
              <a:lnSpc>
                <a:spcPct val="115999"/>
              </a:lnSpc>
              <a:spcBef>
                <a:spcPts val="95"/>
              </a:spcBef>
            </a:pPr>
            <a:r>
              <a:rPr dirty="0" sz="4450" spc="-8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450" spc="-20">
                <a:solidFill>
                  <a:srgbClr val="FFFFFF"/>
                </a:solidFill>
                <a:latin typeface="Arial"/>
                <a:cs typeface="Arial"/>
              </a:rPr>
              <a:t>4.2%</a:t>
            </a:r>
            <a:endParaRPr sz="44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673333" y="3818077"/>
            <a:ext cx="1276985" cy="651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49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2790423" y="3315139"/>
            <a:ext cx="4323080" cy="154940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dirty="0" sz="4300" spc="-27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3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00" spc="-38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dirty="0" sz="4300" spc="-21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3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00" spc="-25">
                <a:solidFill>
                  <a:srgbClr val="FFFFFF"/>
                </a:solidFill>
                <a:latin typeface="Arial"/>
                <a:cs typeface="Arial"/>
              </a:rPr>
              <a:t>0.146</a:t>
            </a:r>
            <a:r>
              <a:rPr dirty="0" sz="4300" spc="-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00" spc="22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3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130" rIns="0" bIns="0" rtlCol="0" vert="horz">
            <a:spAutoFit/>
          </a:bodyPr>
          <a:lstStyle/>
          <a:p>
            <a:pPr marL="5607050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25"/>
              <a:t> </a:t>
            </a:r>
            <a:r>
              <a:rPr dirty="0" sz="7000" spc="-425"/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/>
              <a:t>REVENUE</a:t>
            </a:r>
            <a:r>
              <a:rPr dirty="0" spc="-655"/>
              <a:t> </a:t>
            </a:r>
            <a:r>
              <a:rPr dirty="0" spc="-125"/>
              <a:t>MARKET</a:t>
            </a:r>
            <a:r>
              <a:rPr dirty="0" spc="-610"/>
              <a:t> </a:t>
            </a:r>
            <a:r>
              <a:rPr dirty="0" spc="-195"/>
              <a:t>SHARE</a:t>
            </a:r>
            <a:r>
              <a:rPr dirty="0" spc="-610"/>
              <a:t> </a:t>
            </a:r>
            <a:r>
              <a:rPr dirty="0"/>
              <a:t>BY</a:t>
            </a:r>
            <a:r>
              <a:rPr dirty="0" spc="-615"/>
              <a:t> </a:t>
            </a:r>
            <a:r>
              <a:rPr dirty="0" spc="-170"/>
              <a:t>SEGMENTS</a:t>
            </a:r>
            <a:r>
              <a:rPr dirty="0" spc="-610"/>
              <a:t> </a:t>
            </a:r>
            <a:r>
              <a:rPr dirty="0" spc="-335"/>
              <a:t>2022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0466" y="2468320"/>
            <a:ext cx="2838450" cy="49593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0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050" spc="-26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95546" y="2248559"/>
            <a:ext cx="2962275" cy="1357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Chocolate</a:t>
            </a:r>
            <a:r>
              <a:rPr dirty="0" sz="2500" spc="8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Flavor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Vanilla</a:t>
            </a:r>
            <a:r>
              <a:rPr dirty="0" sz="2500" spc="-22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Flavor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Fruit</a:t>
            </a:r>
            <a:r>
              <a:rPr dirty="0" sz="2500" spc="-4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Flavor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63372" y="5096636"/>
            <a:ext cx="2347595" cy="8890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410209" marR="5080" indent="-398145">
              <a:lnSpc>
                <a:spcPts val="3100"/>
              </a:lnSpc>
              <a:spcBef>
                <a:spcPts val="700"/>
              </a:spcBef>
            </a:pP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3050" spc="40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65626" y="4686071"/>
            <a:ext cx="4940300" cy="1802764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Supermarkets/Hypermarkets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500" spc="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1550" y="7730108"/>
            <a:ext cx="2359025" cy="8890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36220" marR="5080" indent="-224154">
              <a:lnSpc>
                <a:spcPts val="3100"/>
              </a:lnSpc>
              <a:spcBef>
                <a:spcPts val="700"/>
              </a:spcBef>
            </a:pPr>
            <a:r>
              <a:rPr dirty="0" sz="3050" spc="55">
                <a:solidFill>
                  <a:srgbClr val="43B4BD"/>
                </a:solidFill>
                <a:latin typeface="Verdana"/>
                <a:cs typeface="Verdana"/>
              </a:rPr>
              <a:t>Price</a:t>
            </a:r>
            <a:r>
              <a:rPr dirty="0" sz="3050" spc="-2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43B4BD"/>
                </a:solidFill>
                <a:latin typeface="Verdana"/>
                <a:cs typeface="Verdana"/>
              </a:rPr>
              <a:t>Range </a:t>
            </a: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884546" y="7482687"/>
            <a:ext cx="1640205" cy="135826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55">
                <a:latin typeface="Verdana"/>
                <a:cs typeface="Verdana"/>
              </a:rPr>
              <a:t>Low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100">
                <a:latin typeface="Verdana"/>
                <a:cs typeface="Verdana"/>
              </a:rPr>
              <a:t>Medium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65">
                <a:latin typeface="Verdana"/>
                <a:cs typeface="Verdana"/>
              </a:rPr>
              <a:t>High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107294" y="3369055"/>
            <a:ext cx="2867025" cy="887094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544195" marR="5080" indent="-532130">
              <a:lnSpc>
                <a:spcPts val="3100"/>
              </a:lnSpc>
              <a:spcBef>
                <a:spcPts val="690"/>
              </a:spcBef>
            </a:pP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Cake</a:t>
            </a:r>
            <a:r>
              <a:rPr dirty="0" sz="3050" spc="-27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Occasion Segment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232128" y="3180994"/>
            <a:ext cx="3034030" cy="1357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latin typeface="Verdana"/>
                <a:cs typeface="Verdana"/>
              </a:rPr>
              <a:t>Birthdays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70">
                <a:latin typeface="Verdana"/>
                <a:cs typeface="Verdana"/>
              </a:rPr>
              <a:t>Weddings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Corporate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events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483597" y="6687693"/>
            <a:ext cx="3891279" cy="494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Cake</a:t>
            </a:r>
            <a:r>
              <a:rPr dirty="0" sz="3050" spc="-2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050" spc="-2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298930" y="5951118"/>
            <a:ext cx="2995930" cy="180340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Regular</a:t>
            </a:r>
            <a:r>
              <a:rPr dirty="0" sz="2500" spc="-20">
                <a:latin typeface="Verdana"/>
                <a:cs typeface="Verdana"/>
              </a:rPr>
              <a:t> Cake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latin typeface="Verdana"/>
                <a:cs typeface="Verdana"/>
              </a:rPr>
              <a:t>Gluten-</a:t>
            </a:r>
            <a:r>
              <a:rPr dirty="0" sz="2500" spc="-30">
                <a:latin typeface="Verdana"/>
                <a:cs typeface="Verdana"/>
              </a:rPr>
              <a:t>free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Cake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65">
                <a:latin typeface="Verdana"/>
                <a:cs typeface="Verdana"/>
              </a:rPr>
              <a:t>Dairy-</a:t>
            </a:r>
            <a:r>
              <a:rPr dirty="0" sz="2500" spc="-30">
                <a:latin typeface="Verdana"/>
                <a:cs typeface="Verdana"/>
              </a:rPr>
              <a:t>free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Cake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50">
                <a:latin typeface="Verdana"/>
                <a:cs typeface="Verdana"/>
              </a:rPr>
              <a:t>Sugar-</a:t>
            </a:r>
            <a:r>
              <a:rPr dirty="0" sz="2500" spc="-30">
                <a:latin typeface="Verdana"/>
                <a:cs typeface="Verdana"/>
              </a:rPr>
              <a:t>free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Cake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0">
                <a:solidFill>
                  <a:srgbClr val="000000"/>
                </a:solidFill>
              </a:rPr>
              <a:t>Global</a:t>
            </a:r>
            <a:r>
              <a:rPr dirty="0" sz="5000" spc="-265">
                <a:solidFill>
                  <a:srgbClr val="000000"/>
                </a:solidFill>
              </a:rPr>
              <a:t> </a:t>
            </a:r>
            <a:r>
              <a:rPr dirty="0" sz="5000" spc="-40">
                <a:solidFill>
                  <a:srgbClr val="000000"/>
                </a:solidFill>
              </a:rPr>
              <a:t>Ice</a:t>
            </a:r>
            <a:r>
              <a:rPr dirty="0" sz="5000" spc="-254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Cream</a:t>
            </a:r>
            <a:r>
              <a:rPr dirty="0" sz="5000" spc="-235">
                <a:solidFill>
                  <a:srgbClr val="000000"/>
                </a:solidFill>
              </a:rPr>
              <a:t> </a:t>
            </a:r>
            <a:r>
              <a:rPr dirty="0" sz="5000" spc="-65">
                <a:solidFill>
                  <a:srgbClr val="000000"/>
                </a:solidFill>
              </a:rPr>
              <a:t>Cake</a:t>
            </a:r>
            <a:r>
              <a:rPr dirty="0" sz="5000" spc="-254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Market</a:t>
            </a:r>
            <a:r>
              <a:rPr dirty="0" sz="5000" spc="-254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Revenue</a:t>
            </a:r>
            <a:r>
              <a:rPr dirty="0" sz="5000" spc="-254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share</a:t>
            </a:r>
            <a:r>
              <a:rPr dirty="0" sz="5000" spc="-254">
                <a:solidFill>
                  <a:srgbClr val="000000"/>
                </a:solidFill>
              </a:rPr>
              <a:t> </a:t>
            </a:r>
            <a:r>
              <a:rPr dirty="0" sz="5000" spc="135">
                <a:solidFill>
                  <a:srgbClr val="000000"/>
                </a:solidFill>
              </a:rPr>
              <a:t>for</a:t>
            </a:r>
            <a:r>
              <a:rPr dirty="0" sz="5000" spc="-270">
                <a:solidFill>
                  <a:srgbClr val="000000"/>
                </a:solidFill>
              </a:rPr>
              <a:t> </a:t>
            </a:r>
            <a:r>
              <a:rPr dirty="0" sz="5000" spc="-20">
                <a:solidFill>
                  <a:srgbClr val="000000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621261" y="5065014"/>
            <a:ext cx="565912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25">
                <a:latin typeface="Verdana"/>
                <a:cs typeface="Verdana"/>
              </a:rPr>
              <a:t>North</a:t>
            </a:r>
            <a:r>
              <a:rPr dirty="0" sz="6000" spc="-53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FCB4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FCB4AC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4968" y="2534030"/>
            <a:ext cx="3617213" cy="51384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0886" y="3129407"/>
            <a:ext cx="6372116" cy="51142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74052" y="3722751"/>
            <a:ext cx="3736467" cy="40919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1575" y="6063234"/>
            <a:ext cx="5205125" cy="518413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70115" y="6663181"/>
            <a:ext cx="6871334" cy="51434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61575" y="7256526"/>
            <a:ext cx="5006497" cy="4098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890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AUTHOR'S</a:t>
            </a:r>
            <a:r>
              <a:rPr dirty="0" spc="-575"/>
              <a:t> </a:t>
            </a:r>
            <a:r>
              <a:rPr dirty="0" spc="-130"/>
              <a:t>PERSPECTIVE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11675"/>
            <a:ext cx="8982456" cy="827532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272143" y="1899928"/>
            <a:ext cx="8442960" cy="79514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5595" marR="803910" indent="-303530">
              <a:lnSpc>
                <a:spcPct val="116100"/>
              </a:lnSpc>
              <a:spcBef>
                <a:spcPts val="9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28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Cake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315595" marR="3810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fusion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28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flavors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creaminess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28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28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captured</a:t>
            </a:r>
            <a:r>
              <a:rPr dirty="0" sz="28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interest</a:t>
            </a:r>
            <a:r>
              <a:rPr dirty="0" sz="28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consumers,</a:t>
            </a:r>
            <a:r>
              <a:rPr dirty="0" sz="28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8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growing segment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seek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balance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between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indulgence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healthier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options.</a:t>
            </a:r>
            <a:endParaRPr sz="2800">
              <a:latin typeface="Verdana"/>
              <a:cs typeface="Verdana"/>
            </a:endParaRPr>
          </a:p>
          <a:p>
            <a:pPr algn="just" marL="313690" marR="5080" indent="-301625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8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willing</a:t>
            </a:r>
            <a:r>
              <a:rPr dirty="0" sz="28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splurge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800" spc="8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high-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quality,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artisanal,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customized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ice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cakes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special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occasions,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8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high-priced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segment.</a:t>
            </a:r>
            <a:endParaRPr sz="2800">
              <a:latin typeface="Verdana"/>
              <a:cs typeface="Verdana"/>
            </a:endParaRPr>
          </a:p>
          <a:p>
            <a:pPr marL="315595" marR="10541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versatility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novelty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cakes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80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recognized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treat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occasions,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rapidly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expanding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6782" y="289001"/>
            <a:ext cx="57772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>
                <a:solidFill>
                  <a:srgbClr val="000000"/>
                </a:solidFill>
              </a:rPr>
              <a:t>KEY</a:t>
            </a:r>
            <a:r>
              <a:rPr dirty="0" sz="7000" spc="-720">
                <a:solidFill>
                  <a:srgbClr val="000000"/>
                </a:solidFill>
              </a:rPr>
              <a:t> </a:t>
            </a:r>
            <a:r>
              <a:rPr dirty="0" sz="7000" spc="-90">
                <a:solidFill>
                  <a:srgbClr val="000000"/>
                </a:solidFill>
              </a:rPr>
              <a:t>PLAYERS</a:t>
            </a:r>
            <a:endParaRPr sz="7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http://tinyurl.com/kwt99mpb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2024-01-11T04:03:31Z</dcterms:created>
  <dcterms:modified xsi:type="dcterms:W3CDTF">2024-01-11T04:03:31Z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2024-01-11T00:00:00Z</vt:filetime>
  </property>
  <property fmtid="{D5CDD505-2E9C-101B-9397-08002B2CF9AE}" pid="5" name="Producer">
    <vt:lpwstr>3-Heights(TM) PDF Security Shell 4.8.25.2 (http://www.pdf-tools.com)</vt:lpwstr>
  </property>
</Properties>
</file>