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5E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700"/>
            <a:ext cx="11914632" cy="90495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1959" y="251840"/>
            <a:ext cx="16559530" cy="589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780269" y="5146675"/>
            <a:ext cx="7538084" cy="1353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268467" y="1688592"/>
            <a:ext cx="9532620" cy="3512820"/>
          </a:xfrm>
          <a:custGeom>
            <a:avLst/>
            <a:gdLst/>
            <a:ahLst/>
            <a:cxnLst/>
            <a:rect l="l" t="t" r="r" b="b"/>
            <a:pathLst>
              <a:path w="9532619" h="3512820">
                <a:moveTo>
                  <a:pt x="9359392" y="0"/>
                </a:moveTo>
                <a:lnTo>
                  <a:pt x="173228" y="0"/>
                </a:lnTo>
                <a:lnTo>
                  <a:pt x="127235" y="6199"/>
                </a:lnTo>
                <a:lnTo>
                  <a:pt x="85870" y="23687"/>
                </a:lnTo>
                <a:lnTo>
                  <a:pt x="50800" y="50800"/>
                </a:lnTo>
                <a:lnTo>
                  <a:pt x="23687" y="85870"/>
                </a:lnTo>
                <a:lnTo>
                  <a:pt x="6199" y="127235"/>
                </a:lnTo>
                <a:lnTo>
                  <a:pt x="0" y="173227"/>
                </a:lnTo>
                <a:lnTo>
                  <a:pt x="0" y="3339591"/>
                </a:lnTo>
                <a:lnTo>
                  <a:pt x="6199" y="3385584"/>
                </a:lnTo>
                <a:lnTo>
                  <a:pt x="23687" y="3426949"/>
                </a:lnTo>
                <a:lnTo>
                  <a:pt x="50800" y="3462019"/>
                </a:lnTo>
                <a:lnTo>
                  <a:pt x="85870" y="3489132"/>
                </a:lnTo>
                <a:lnTo>
                  <a:pt x="127235" y="3506620"/>
                </a:lnTo>
                <a:lnTo>
                  <a:pt x="173228" y="3512819"/>
                </a:lnTo>
                <a:lnTo>
                  <a:pt x="9359392" y="3512819"/>
                </a:lnTo>
                <a:lnTo>
                  <a:pt x="9405340" y="3506620"/>
                </a:lnTo>
                <a:lnTo>
                  <a:pt x="9446692" y="3489132"/>
                </a:lnTo>
                <a:lnTo>
                  <a:pt x="9481772" y="3462019"/>
                </a:lnTo>
                <a:lnTo>
                  <a:pt x="9508903" y="3426949"/>
                </a:lnTo>
                <a:lnTo>
                  <a:pt x="9526411" y="3385584"/>
                </a:lnTo>
                <a:lnTo>
                  <a:pt x="9532620" y="3339591"/>
                </a:lnTo>
                <a:lnTo>
                  <a:pt x="9532620" y="173227"/>
                </a:lnTo>
                <a:lnTo>
                  <a:pt x="9526411" y="127235"/>
                </a:lnTo>
                <a:lnTo>
                  <a:pt x="9508903" y="85870"/>
                </a:lnTo>
                <a:lnTo>
                  <a:pt x="9481772" y="50800"/>
                </a:lnTo>
                <a:lnTo>
                  <a:pt x="9446692" y="23687"/>
                </a:lnTo>
                <a:lnTo>
                  <a:pt x="9405340" y="6199"/>
                </a:lnTo>
                <a:lnTo>
                  <a:pt x="9359392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379976" y="5585459"/>
            <a:ext cx="10421620" cy="3512820"/>
          </a:xfrm>
          <a:custGeom>
            <a:avLst/>
            <a:gdLst/>
            <a:ahLst/>
            <a:cxnLst/>
            <a:rect l="l" t="t" r="r" b="b"/>
            <a:pathLst>
              <a:path w="10421619" h="3512820">
                <a:moveTo>
                  <a:pt x="10247884" y="0"/>
                </a:moveTo>
                <a:lnTo>
                  <a:pt x="173227" y="0"/>
                </a:lnTo>
                <a:lnTo>
                  <a:pt x="127235" y="6199"/>
                </a:lnTo>
                <a:lnTo>
                  <a:pt x="85870" y="23687"/>
                </a:lnTo>
                <a:lnTo>
                  <a:pt x="50800" y="50800"/>
                </a:lnTo>
                <a:lnTo>
                  <a:pt x="23687" y="85870"/>
                </a:lnTo>
                <a:lnTo>
                  <a:pt x="6199" y="127235"/>
                </a:lnTo>
                <a:lnTo>
                  <a:pt x="0" y="173227"/>
                </a:lnTo>
                <a:lnTo>
                  <a:pt x="0" y="3339591"/>
                </a:lnTo>
                <a:lnTo>
                  <a:pt x="6199" y="3385567"/>
                </a:lnTo>
                <a:lnTo>
                  <a:pt x="23687" y="3426926"/>
                </a:lnTo>
                <a:lnTo>
                  <a:pt x="50800" y="3462000"/>
                </a:lnTo>
                <a:lnTo>
                  <a:pt x="85870" y="3489120"/>
                </a:lnTo>
                <a:lnTo>
                  <a:pt x="127235" y="3506616"/>
                </a:lnTo>
                <a:lnTo>
                  <a:pt x="173227" y="3512820"/>
                </a:lnTo>
                <a:lnTo>
                  <a:pt x="10247884" y="3512820"/>
                </a:lnTo>
                <a:lnTo>
                  <a:pt x="10293876" y="3506616"/>
                </a:lnTo>
                <a:lnTo>
                  <a:pt x="10335241" y="3489120"/>
                </a:lnTo>
                <a:lnTo>
                  <a:pt x="10370311" y="3462000"/>
                </a:lnTo>
                <a:lnTo>
                  <a:pt x="10397424" y="3426926"/>
                </a:lnTo>
                <a:lnTo>
                  <a:pt x="10414912" y="3385567"/>
                </a:lnTo>
                <a:lnTo>
                  <a:pt x="10421112" y="3339591"/>
                </a:lnTo>
                <a:lnTo>
                  <a:pt x="10421112" y="173227"/>
                </a:lnTo>
                <a:lnTo>
                  <a:pt x="10414912" y="127235"/>
                </a:lnTo>
                <a:lnTo>
                  <a:pt x="10397424" y="85870"/>
                </a:lnTo>
                <a:lnTo>
                  <a:pt x="10370311" y="50800"/>
                </a:lnTo>
                <a:lnTo>
                  <a:pt x="10335241" y="23687"/>
                </a:lnTo>
                <a:lnTo>
                  <a:pt x="10293876" y="6199"/>
                </a:lnTo>
                <a:lnTo>
                  <a:pt x="102478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379975" y="1688592"/>
            <a:ext cx="10421620" cy="3512820"/>
          </a:xfrm>
          <a:custGeom>
            <a:avLst/>
            <a:gdLst/>
            <a:ahLst/>
            <a:cxnLst/>
            <a:rect l="l" t="t" r="r" b="b"/>
            <a:pathLst>
              <a:path w="10421619" h="3512820">
                <a:moveTo>
                  <a:pt x="10247884" y="0"/>
                </a:moveTo>
                <a:lnTo>
                  <a:pt x="173227" y="0"/>
                </a:lnTo>
                <a:lnTo>
                  <a:pt x="127235" y="6199"/>
                </a:lnTo>
                <a:lnTo>
                  <a:pt x="85870" y="23687"/>
                </a:lnTo>
                <a:lnTo>
                  <a:pt x="50800" y="50800"/>
                </a:lnTo>
                <a:lnTo>
                  <a:pt x="23687" y="85870"/>
                </a:lnTo>
                <a:lnTo>
                  <a:pt x="6199" y="127235"/>
                </a:lnTo>
                <a:lnTo>
                  <a:pt x="0" y="173227"/>
                </a:lnTo>
                <a:lnTo>
                  <a:pt x="0" y="3339591"/>
                </a:lnTo>
                <a:lnTo>
                  <a:pt x="6199" y="3385584"/>
                </a:lnTo>
                <a:lnTo>
                  <a:pt x="23687" y="3426949"/>
                </a:lnTo>
                <a:lnTo>
                  <a:pt x="50800" y="3462019"/>
                </a:lnTo>
                <a:lnTo>
                  <a:pt x="85870" y="3489132"/>
                </a:lnTo>
                <a:lnTo>
                  <a:pt x="127235" y="3506620"/>
                </a:lnTo>
                <a:lnTo>
                  <a:pt x="173227" y="3512819"/>
                </a:lnTo>
                <a:lnTo>
                  <a:pt x="10247884" y="3512819"/>
                </a:lnTo>
                <a:lnTo>
                  <a:pt x="10293876" y="3506620"/>
                </a:lnTo>
                <a:lnTo>
                  <a:pt x="10335241" y="3489132"/>
                </a:lnTo>
                <a:lnTo>
                  <a:pt x="10370311" y="3462019"/>
                </a:lnTo>
                <a:lnTo>
                  <a:pt x="10397424" y="3426949"/>
                </a:lnTo>
                <a:lnTo>
                  <a:pt x="10414912" y="3385584"/>
                </a:lnTo>
                <a:lnTo>
                  <a:pt x="10421112" y="3339591"/>
                </a:lnTo>
                <a:lnTo>
                  <a:pt x="10421112" y="173227"/>
                </a:lnTo>
                <a:lnTo>
                  <a:pt x="10414912" y="127235"/>
                </a:lnTo>
                <a:lnTo>
                  <a:pt x="10397424" y="85870"/>
                </a:lnTo>
                <a:lnTo>
                  <a:pt x="10370311" y="50800"/>
                </a:lnTo>
                <a:lnTo>
                  <a:pt x="10335241" y="23687"/>
                </a:lnTo>
                <a:lnTo>
                  <a:pt x="10293876" y="6199"/>
                </a:lnTo>
                <a:lnTo>
                  <a:pt x="10247884" y="0"/>
                </a:lnTo>
                <a:close/>
              </a:path>
            </a:pathLst>
          </a:custGeom>
          <a:solidFill>
            <a:srgbClr val="476C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040379" y="2231136"/>
            <a:ext cx="2677795" cy="2426335"/>
          </a:xfrm>
          <a:custGeom>
            <a:avLst/>
            <a:gdLst/>
            <a:ahLst/>
            <a:cxnLst/>
            <a:rect l="l" t="t" r="r" b="b"/>
            <a:pathLst>
              <a:path w="2677795" h="2426335">
                <a:moveTo>
                  <a:pt x="2504440" y="0"/>
                </a:moveTo>
                <a:lnTo>
                  <a:pt x="173227" y="0"/>
                </a:lnTo>
                <a:lnTo>
                  <a:pt x="127279" y="6199"/>
                </a:lnTo>
                <a:lnTo>
                  <a:pt x="85927" y="23687"/>
                </a:lnTo>
                <a:lnTo>
                  <a:pt x="50847" y="50800"/>
                </a:lnTo>
                <a:lnTo>
                  <a:pt x="23716" y="85870"/>
                </a:lnTo>
                <a:lnTo>
                  <a:pt x="6208" y="127235"/>
                </a:lnTo>
                <a:lnTo>
                  <a:pt x="0" y="173228"/>
                </a:lnTo>
                <a:lnTo>
                  <a:pt x="0" y="2252980"/>
                </a:lnTo>
                <a:lnTo>
                  <a:pt x="6208" y="2298972"/>
                </a:lnTo>
                <a:lnTo>
                  <a:pt x="23716" y="2340337"/>
                </a:lnTo>
                <a:lnTo>
                  <a:pt x="50847" y="2375408"/>
                </a:lnTo>
                <a:lnTo>
                  <a:pt x="85927" y="2402520"/>
                </a:lnTo>
                <a:lnTo>
                  <a:pt x="127279" y="2420008"/>
                </a:lnTo>
                <a:lnTo>
                  <a:pt x="173227" y="2426208"/>
                </a:lnTo>
                <a:lnTo>
                  <a:pt x="2504440" y="2426208"/>
                </a:lnTo>
                <a:lnTo>
                  <a:pt x="2550388" y="2420008"/>
                </a:lnTo>
                <a:lnTo>
                  <a:pt x="2591740" y="2402520"/>
                </a:lnTo>
                <a:lnTo>
                  <a:pt x="2626820" y="2375408"/>
                </a:lnTo>
                <a:lnTo>
                  <a:pt x="2653951" y="2340337"/>
                </a:lnTo>
                <a:lnTo>
                  <a:pt x="2671459" y="2298972"/>
                </a:lnTo>
                <a:lnTo>
                  <a:pt x="2677668" y="2252980"/>
                </a:lnTo>
                <a:lnTo>
                  <a:pt x="2677668" y="173228"/>
                </a:lnTo>
                <a:lnTo>
                  <a:pt x="2671459" y="127235"/>
                </a:lnTo>
                <a:lnTo>
                  <a:pt x="2653951" y="85870"/>
                </a:lnTo>
                <a:lnTo>
                  <a:pt x="2626820" y="50800"/>
                </a:lnTo>
                <a:lnTo>
                  <a:pt x="2591740" y="23687"/>
                </a:lnTo>
                <a:lnTo>
                  <a:pt x="2550388" y="6199"/>
                </a:lnTo>
                <a:lnTo>
                  <a:pt x="25044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040379" y="6129528"/>
            <a:ext cx="2677795" cy="2425065"/>
          </a:xfrm>
          <a:custGeom>
            <a:avLst/>
            <a:gdLst/>
            <a:ahLst/>
            <a:cxnLst/>
            <a:rect l="l" t="t" r="r" b="b"/>
            <a:pathLst>
              <a:path w="2677795" h="2425065">
                <a:moveTo>
                  <a:pt x="2504440" y="0"/>
                </a:moveTo>
                <a:lnTo>
                  <a:pt x="173227" y="0"/>
                </a:lnTo>
                <a:lnTo>
                  <a:pt x="127279" y="6198"/>
                </a:lnTo>
                <a:lnTo>
                  <a:pt x="85927" y="23683"/>
                </a:lnTo>
                <a:lnTo>
                  <a:pt x="50847" y="50784"/>
                </a:lnTo>
                <a:lnTo>
                  <a:pt x="23716" y="85833"/>
                </a:lnTo>
                <a:lnTo>
                  <a:pt x="6208" y="127161"/>
                </a:lnTo>
                <a:lnTo>
                  <a:pt x="0" y="173100"/>
                </a:lnTo>
                <a:lnTo>
                  <a:pt x="0" y="2251583"/>
                </a:lnTo>
                <a:lnTo>
                  <a:pt x="6208" y="2297522"/>
                </a:lnTo>
                <a:lnTo>
                  <a:pt x="23716" y="2338850"/>
                </a:lnTo>
                <a:lnTo>
                  <a:pt x="50847" y="2373899"/>
                </a:lnTo>
                <a:lnTo>
                  <a:pt x="85927" y="2401000"/>
                </a:lnTo>
                <a:lnTo>
                  <a:pt x="127279" y="2418485"/>
                </a:lnTo>
                <a:lnTo>
                  <a:pt x="173227" y="2424684"/>
                </a:lnTo>
                <a:lnTo>
                  <a:pt x="2504440" y="2424684"/>
                </a:lnTo>
                <a:lnTo>
                  <a:pt x="2550388" y="2418485"/>
                </a:lnTo>
                <a:lnTo>
                  <a:pt x="2591740" y="2401000"/>
                </a:lnTo>
                <a:lnTo>
                  <a:pt x="2626820" y="2373899"/>
                </a:lnTo>
                <a:lnTo>
                  <a:pt x="2653951" y="2338850"/>
                </a:lnTo>
                <a:lnTo>
                  <a:pt x="2671459" y="2297522"/>
                </a:lnTo>
                <a:lnTo>
                  <a:pt x="2677668" y="2251583"/>
                </a:lnTo>
                <a:lnTo>
                  <a:pt x="2677668" y="173100"/>
                </a:lnTo>
                <a:lnTo>
                  <a:pt x="2671459" y="127161"/>
                </a:lnTo>
                <a:lnTo>
                  <a:pt x="2653951" y="85833"/>
                </a:lnTo>
                <a:lnTo>
                  <a:pt x="2626820" y="50784"/>
                </a:lnTo>
                <a:lnTo>
                  <a:pt x="2591740" y="23683"/>
                </a:lnTo>
                <a:lnTo>
                  <a:pt x="2550388" y="6198"/>
                </a:lnTo>
                <a:lnTo>
                  <a:pt x="2504440" y="0"/>
                </a:lnTo>
                <a:close/>
              </a:path>
            </a:pathLst>
          </a:custGeom>
          <a:solidFill>
            <a:srgbClr val="476C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631179" y="3038855"/>
            <a:ext cx="702945" cy="810895"/>
          </a:xfrm>
          <a:custGeom>
            <a:avLst/>
            <a:gdLst/>
            <a:ahLst/>
            <a:cxnLst/>
            <a:rect l="l" t="t" r="r" b="b"/>
            <a:pathLst>
              <a:path w="702945" h="810895">
                <a:moveTo>
                  <a:pt x="0" y="0"/>
                </a:moveTo>
                <a:lnTo>
                  <a:pt x="0" y="810768"/>
                </a:lnTo>
                <a:lnTo>
                  <a:pt x="702564" y="4053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631179" y="6935723"/>
            <a:ext cx="702945" cy="812800"/>
          </a:xfrm>
          <a:custGeom>
            <a:avLst/>
            <a:gdLst/>
            <a:ahLst/>
            <a:cxnLst/>
            <a:rect l="l" t="t" r="r" b="b"/>
            <a:pathLst>
              <a:path w="702945" h="812800">
                <a:moveTo>
                  <a:pt x="0" y="0"/>
                </a:moveTo>
                <a:lnTo>
                  <a:pt x="0" y="812292"/>
                </a:lnTo>
                <a:lnTo>
                  <a:pt x="702564" y="406145"/>
                </a:lnTo>
                <a:lnTo>
                  <a:pt x="0" y="0"/>
                </a:lnTo>
                <a:close/>
              </a:path>
            </a:pathLst>
          </a:custGeom>
          <a:solidFill>
            <a:srgbClr val="476C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8746" y="3015107"/>
            <a:ext cx="2173604" cy="6858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3844" y="6929628"/>
            <a:ext cx="2997707" cy="685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1427" y="926668"/>
            <a:ext cx="5563234" cy="1094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63156" y="4846320"/>
            <a:ext cx="10915015" cy="2246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s://www.cognitivemarketresearch.com/hi-tech-medical-devices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892296" y="2662427"/>
            <a:ext cx="10919460" cy="5245735"/>
            <a:chOff x="3892296" y="2662427"/>
            <a:chExt cx="10919460" cy="5245735"/>
          </a:xfrm>
        </p:grpSpPr>
        <p:sp>
          <p:nvSpPr>
            <p:cNvPr id="4" name="object 4" descr=""/>
            <p:cNvSpPr/>
            <p:nvPr/>
          </p:nvSpPr>
          <p:spPr>
            <a:xfrm>
              <a:off x="3892296" y="2662427"/>
              <a:ext cx="10919460" cy="5245735"/>
            </a:xfrm>
            <a:custGeom>
              <a:avLst/>
              <a:gdLst/>
              <a:ahLst/>
              <a:cxnLst/>
              <a:rect l="l" t="t" r="r" b="b"/>
              <a:pathLst>
                <a:path w="10919460" h="5245734">
                  <a:moveTo>
                    <a:pt x="10919460" y="0"/>
                  </a:moveTo>
                  <a:lnTo>
                    <a:pt x="0" y="0"/>
                  </a:lnTo>
                  <a:lnTo>
                    <a:pt x="0" y="5245608"/>
                  </a:lnTo>
                  <a:lnTo>
                    <a:pt x="10919460" y="5245608"/>
                  </a:lnTo>
                  <a:lnTo>
                    <a:pt x="10919460" y="0"/>
                  </a:lnTo>
                  <a:close/>
                </a:path>
              </a:pathLst>
            </a:custGeom>
            <a:solidFill>
              <a:srgbClr val="000000">
                <a:alpha val="2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965448" y="2700527"/>
              <a:ext cx="10327005" cy="4924425"/>
            </a:xfrm>
            <a:custGeom>
              <a:avLst/>
              <a:gdLst/>
              <a:ahLst/>
              <a:cxnLst/>
              <a:rect l="l" t="t" r="r" b="b"/>
              <a:pathLst>
                <a:path w="10327005" h="4924425">
                  <a:moveTo>
                    <a:pt x="10326624" y="0"/>
                  </a:moveTo>
                  <a:lnTo>
                    <a:pt x="0" y="0"/>
                  </a:lnTo>
                  <a:lnTo>
                    <a:pt x="0" y="4924044"/>
                  </a:lnTo>
                  <a:lnTo>
                    <a:pt x="10326624" y="4924044"/>
                  </a:lnTo>
                  <a:lnTo>
                    <a:pt x="10326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54526" y="4303013"/>
            <a:ext cx="10213340" cy="1884045"/>
          </a:xfrm>
          <a:prstGeom prst="rect"/>
        </p:spPr>
        <p:txBody>
          <a:bodyPr wrap="square" lIns="0" tIns="54610" rIns="0" bIns="0" rtlCol="0" vert="horz">
            <a:spAutoFit/>
          </a:bodyPr>
          <a:lstStyle/>
          <a:p>
            <a:pPr marL="2160270" marR="5080" indent="-2148205">
              <a:lnSpc>
                <a:spcPts val="7200"/>
              </a:lnSpc>
              <a:spcBef>
                <a:spcPts val="430"/>
              </a:spcBef>
              <a:tabLst>
                <a:tab pos="1122680" algn="l"/>
                <a:tab pos="3385820" algn="l"/>
                <a:tab pos="5483225" algn="l"/>
                <a:tab pos="7032625" algn="l"/>
              </a:tabLst>
            </a:pPr>
            <a:r>
              <a:rPr dirty="0" sz="6200" spc="-25">
                <a:latin typeface="Times New Roman"/>
                <a:cs typeface="Times New Roman"/>
              </a:rPr>
              <a:t>HI</a:t>
            </a:r>
            <a:r>
              <a:rPr dirty="0" sz="6200">
                <a:latin typeface="Times New Roman"/>
                <a:cs typeface="Times New Roman"/>
              </a:rPr>
              <a:t>	</a:t>
            </a:r>
            <a:r>
              <a:rPr dirty="0" sz="6200" spc="100">
                <a:latin typeface="Times New Roman"/>
                <a:cs typeface="Times New Roman"/>
              </a:rPr>
              <a:t>T</a:t>
            </a:r>
            <a:r>
              <a:rPr dirty="0" sz="6200" spc="105">
                <a:latin typeface="Times New Roman"/>
                <a:cs typeface="Times New Roman"/>
              </a:rPr>
              <a:t>EC</a:t>
            </a:r>
            <a:r>
              <a:rPr dirty="0" sz="6200" spc="-395">
                <a:latin typeface="Times New Roman"/>
                <a:cs typeface="Times New Roman"/>
              </a:rPr>
              <a:t>H</a:t>
            </a:r>
            <a:r>
              <a:rPr dirty="0" sz="6200">
                <a:latin typeface="Times New Roman"/>
                <a:cs typeface="Times New Roman"/>
              </a:rPr>
              <a:t>	</a:t>
            </a:r>
            <a:r>
              <a:rPr dirty="0" sz="6200" spc="-254">
                <a:latin typeface="Times New Roman"/>
                <a:cs typeface="Times New Roman"/>
              </a:rPr>
              <a:t>M</a:t>
            </a:r>
            <a:r>
              <a:rPr dirty="0" sz="6200" spc="-250">
                <a:latin typeface="Times New Roman"/>
                <a:cs typeface="Times New Roman"/>
              </a:rPr>
              <a:t>E</a:t>
            </a:r>
            <a:r>
              <a:rPr dirty="0" sz="6200" spc="-254">
                <a:latin typeface="Times New Roman"/>
                <a:cs typeface="Times New Roman"/>
              </a:rPr>
              <a:t>DI</a:t>
            </a:r>
            <a:r>
              <a:rPr dirty="0" sz="6200" spc="-250">
                <a:latin typeface="Times New Roman"/>
                <a:cs typeface="Times New Roman"/>
              </a:rPr>
              <a:t>C</a:t>
            </a:r>
            <a:r>
              <a:rPr dirty="0" sz="6200" spc="-254">
                <a:latin typeface="Times New Roman"/>
                <a:cs typeface="Times New Roman"/>
              </a:rPr>
              <a:t>A</a:t>
            </a:r>
            <a:r>
              <a:rPr dirty="0" sz="6200" spc="-750">
                <a:latin typeface="Times New Roman"/>
                <a:cs typeface="Times New Roman"/>
              </a:rPr>
              <a:t>L</a:t>
            </a:r>
            <a:r>
              <a:rPr dirty="0" sz="6200">
                <a:latin typeface="Times New Roman"/>
                <a:cs typeface="Times New Roman"/>
              </a:rPr>
              <a:t>	</a:t>
            </a:r>
            <a:r>
              <a:rPr dirty="0" sz="6200" spc="-120">
                <a:latin typeface="Times New Roman"/>
                <a:cs typeface="Times New Roman"/>
              </a:rPr>
              <a:t>D</a:t>
            </a:r>
            <a:r>
              <a:rPr dirty="0" sz="6200" spc="-114">
                <a:latin typeface="Times New Roman"/>
                <a:cs typeface="Times New Roman"/>
              </a:rPr>
              <a:t>E</a:t>
            </a:r>
            <a:r>
              <a:rPr dirty="0" sz="6200" spc="-120">
                <a:latin typeface="Times New Roman"/>
                <a:cs typeface="Times New Roman"/>
              </a:rPr>
              <a:t>VI</a:t>
            </a:r>
            <a:r>
              <a:rPr dirty="0" sz="6200" spc="-114">
                <a:latin typeface="Times New Roman"/>
                <a:cs typeface="Times New Roman"/>
              </a:rPr>
              <a:t>CE</a:t>
            </a:r>
            <a:r>
              <a:rPr dirty="0" sz="6200" spc="-615">
                <a:latin typeface="Times New Roman"/>
                <a:cs typeface="Times New Roman"/>
              </a:rPr>
              <a:t>S</a:t>
            </a:r>
            <a:r>
              <a:rPr dirty="0" sz="6200" spc="-190">
                <a:latin typeface="Times New Roman"/>
                <a:cs typeface="Times New Roman"/>
              </a:rPr>
              <a:t> </a:t>
            </a:r>
            <a:r>
              <a:rPr dirty="0" sz="6200" spc="-375">
                <a:latin typeface="Times New Roman"/>
                <a:cs typeface="Times New Roman"/>
              </a:rPr>
              <a:t>MA</a:t>
            </a:r>
            <a:r>
              <a:rPr dirty="0" sz="6200" spc="-385">
                <a:latin typeface="Times New Roman"/>
                <a:cs typeface="Times New Roman"/>
              </a:rPr>
              <a:t>R</a:t>
            </a:r>
            <a:r>
              <a:rPr dirty="0" sz="6200" spc="-375">
                <a:latin typeface="Times New Roman"/>
                <a:cs typeface="Times New Roman"/>
              </a:rPr>
              <a:t>K</a:t>
            </a:r>
            <a:r>
              <a:rPr dirty="0" sz="6200" spc="-370">
                <a:latin typeface="Times New Roman"/>
                <a:cs typeface="Times New Roman"/>
              </a:rPr>
              <a:t>E</a:t>
            </a:r>
            <a:r>
              <a:rPr dirty="0" sz="6200" spc="-869">
                <a:latin typeface="Times New Roman"/>
                <a:cs typeface="Times New Roman"/>
              </a:rPr>
              <a:t>T</a:t>
            </a:r>
            <a:r>
              <a:rPr dirty="0" sz="6200">
                <a:latin typeface="Times New Roman"/>
                <a:cs typeface="Times New Roman"/>
              </a:rPr>
              <a:t>	</a:t>
            </a:r>
            <a:r>
              <a:rPr dirty="0" sz="6200" spc="-190">
                <a:latin typeface="Times New Roman"/>
                <a:cs typeface="Times New Roman"/>
              </a:rPr>
              <a:t>R</a:t>
            </a:r>
            <a:r>
              <a:rPr dirty="0" sz="6200" spc="-175">
                <a:latin typeface="Times New Roman"/>
                <a:cs typeface="Times New Roman"/>
              </a:rPr>
              <a:t>EPO</a:t>
            </a:r>
            <a:r>
              <a:rPr dirty="0" sz="6200" spc="-190">
                <a:latin typeface="Times New Roman"/>
                <a:cs typeface="Times New Roman"/>
              </a:rPr>
              <a:t>R</a:t>
            </a:r>
            <a:r>
              <a:rPr dirty="0" sz="6200" spc="-675">
                <a:latin typeface="Times New Roman"/>
                <a:cs typeface="Times New Roman"/>
              </a:rPr>
              <a:t>T</a:t>
            </a:r>
            <a:endParaRPr sz="6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831" y="1444752"/>
            <a:ext cx="9116695" cy="8229600"/>
          </a:xfrm>
          <a:custGeom>
            <a:avLst/>
            <a:gdLst/>
            <a:ahLst/>
            <a:cxnLst/>
            <a:rect l="l" t="t" r="r" b="b"/>
            <a:pathLst>
              <a:path w="9116695" h="8229600">
                <a:moveTo>
                  <a:pt x="9116568" y="0"/>
                </a:moveTo>
                <a:lnTo>
                  <a:pt x="0" y="0"/>
                </a:lnTo>
                <a:lnTo>
                  <a:pt x="0" y="8229600"/>
                </a:lnTo>
                <a:lnTo>
                  <a:pt x="9116568" y="8229600"/>
                </a:lnTo>
                <a:lnTo>
                  <a:pt x="9116568" y="0"/>
                </a:lnTo>
                <a:close/>
              </a:path>
            </a:pathLst>
          </a:custGeom>
          <a:solidFill>
            <a:srgbClr val="80A2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3145" y="1652778"/>
            <a:ext cx="5629910" cy="2159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06345" marR="5080" indent="-2493645">
              <a:lnSpc>
                <a:spcPct val="116700"/>
              </a:lnSpc>
              <a:spcBef>
                <a:spcPts val="95"/>
              </a:spcBef>
            </a:pPr>
            <a:r>
              <a:rPr dirty="0" sz="6000" spc="-10">
                <a:solidFill>
                  <a:srgbClr val="FFFFFF"/>
                </a:solidFill>
              </a:rPr>
              <a:t>INTRODUCTIO </a:t>
            </a:r>
            <a:r>
              <a:rPr dirty="0" sz="6000" spc="305">
                <a:solidFill>
                  <a:srgbClr val="FFFFFF"/>
                </a:solidFill>
              </a:rPr>
              <a:t>N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1016000" y="3639370"/>
            <a:ext cx="8212455" cy="5309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11785">
              <a:lnSpc>
                <a:spcPct val="149500"/>
              </a:lnSpc>
              <a:spcBef>
                <a:spcPts val="95"/>
              </a:spcBef>
            </a:pPr>
            <a:r>
              <a:rPr dirty="0" sz="2900" spc="-80" b="1">
                <a:solidFill>
                  <a:srgbClr val="FFFFFF"/>
                </a:solidFill>
                <a:latin typeface="Verdana"/>
                <a:cs typeface="Verdana"/>
              </a:rPr>
              <a:t>Medical</a:t>
            </a:r>
            <a:r>
              <a:rPr dirty="0" sz="2900" spc="-1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 b="1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dirty="0" sz="2900" spc="-1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5" b="1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900" spc="-1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 b="1">
                <a:solidFill>
                  <a:srgbClr val="FFFFFF"/>
                </a:solidFill>
                <a:latin typeface="Verdana"/>
                <a:cs typeface="Verdana"/>
              </a:rPr>
              <a:t>quickly</a:t>
            </a:r>
            <a:r>
              <a:rPr dirty="0" sz="2900" spc="-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 b="1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2900" spc="-1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 b="1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dirty="0" sz="2900" spc="-100" b="1">
                <a:solidFill>
                  <a:srgbClr val="FFFFFF"/>
                </a:solidFill>
                <a:latin typeface="Verdana"/>
                <a:cs typeface="Verdana"/>
              </a:rPr>
              <a:t>important</a:t>
            </a:r>
            <a:r>
              <a:rPr dirty="0" sz="2900" spc="-1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 b="1">
                <a:solidFill>
                  <a:srgbClr val="FFFFFF"/>
                </a:solidFill>
                <a:latin typeface="Verdana"/>
                <a:cs typeface="Verdana"/>
              </a:rPr>
              <a:t>aspect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 b="1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3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 b="1">
                <a:solidFill>
                  <a:srgbClr val="FFFFFF"/>
                </a:solidFill>
                <a:latin typeface="Verdana"/>
                <a:cs typeface="Verdana"/>
              </a:rPr>
              <a:t>monitoring</a:t>
            </a:r>
            <a:r>
              <a:rPr dirty="0" sz="2900" spc="-1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 b="1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95" b="1">
                <a:solidFill>
                  <a:srgbClr val="FFFFFF"/>
                </a:solidFill>
                <a:latin typeface="Verdana"/>
                <a:cs typeface="Verdana"/>
              </a:rPr>
              <a:t>treatment</a:t>
            </a:r>
            <a:r>
              <a:rPr dirty="0" sz="2900" spc="-1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5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35" b="1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900" spc="-1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 b="1">
                <a:solidFill>
                  <a:srgbClr val="FFFFFF"/>
                </a:solidFill>
                <a:latin typeface="Verdana"/>
                <a:cs typeface="Verdana"/>
              </a:rPr>
              <a:t>illnesses.</a:t>
            </a:r>
            <a:endParaRPr sz="2900">
              <a:latin typeface="Verdana"/>
              <a:cs typeface="Verdana"/>
            </a:endParaRPr>
          </a:p>
          <a:p>
            <a:pPr marL="12700" marR="1367790">
              <a:lnSpc>
                <a:spcPts val="5200"/>
              </a:lnSpc>
              <a:spcBef>
                <a:spcPts val="455"/>
              </a:spcBef>
            </a:pPr>
            <a:r>
              <a:rPr dirty="0" sz="2900" spc="-114" b="1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900" spc="-1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 b="1">
                <a:solidFill>
                  <a:srgbClr val="FFFFFF"/>
                </a:solidFill>
                <a:latin typeface="Verdana"/>
                <a:cs typeface="Verdana"/>
              </a:rPr>
              <a:t>healthcare</a:t>
            </a:r>
            <a:r>
              <a:rPr dirty="0" sz="2900" spc="-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40" b="1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Verdana"/>
                <a:cs typeface="Verdana"/>
              </a:rPr>
              <a:t>risen </a:t>
            </a:r>
            <a:r>
              <a:rPr dirty="0" sz="2900" spc="-125" b="1">
                <a:solidFill>
                  <a:srgbClr val="FFFFFF"/>
                </a:solidFill>
                <a:latin typeface="Verdana"/>
                <a:cs typeface="Verdana"/>
              </a:rPr>
              <a:t>dramatically,</a:t>
            </a:r>
            <a:r>
              <a:rPr dirty="0" sz="2900" spc="-1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 b="1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1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0" b="1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dirty="0" sz="2900" spc="-1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 b="1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ts val="5200"/>
              </a:lnSpc>
            </a:pPr>
            <a:r>
              <a:rPr dirty="0" sz="2900" spc="-90" b="1">
                <a:solidFill>
                  <a:srgbClr val="FFFFFF"/>
                </a:solidFill>
                <a:latin typeface="Verdana"/>
                <a:cs typeface="Verdana"/>
              </a:rPr>
              <a:t>seeking</a:t>
            </a:r>
            <a:r>
              <a:rPr dirty="0" sz="2900" spc="-1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 b="1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dirty="0" sz="2900" spc="-1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 b="1">
                <a:solidFill>
                  <a:srgbClr val="FFFFFF"/>
                </a:solidFill>
                <a:latin typeface="Verdana"/>
                <a:cs typeface="Verdana"/>
              </a:rPr>
              <a:t>acquiring</a:t>
            </a:r>
            <a:r>
              <a:rPr dirty="0" sz="2900" spc="-1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 b="1">
                <a:solidFill>
                  <a:srgbClr val="FFFFFF"/>
                </a:solidFill>
                <a:latin typeface="Verdana"/>
                <a:cs typeface="Verdana"/>
              </a:rPr>
              <a:t>advanced</a:t>
            </a:r>
            <a:r>
              <a:rPr dirty="0" sz="2900" spc="-19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 b="1">
                <a:solidFill>
                  <a:srgbClr val="FFFFFF"/>
                </a:solidFill>
                <a:latin typeface="Verdana"/>
                <a:cs typeface="Verdana"/>
              </a:rPr>
              <a:t>high- </a:t>
            </a:r>
            <a:r>
              <a:rPr dirty="0" sz="2900" spc="-55" b="1">
                <a:solidFill>
                  <a:srgbClr val="FFFFFF"/>
                </a:solidFill>
                <a:latin typeface="Verdana"/>
                <a:cs typeface="Verdana"/>
              </a:rPr>
              <a:t>tech</a:t>
            </a:r>
            <a:r>
              <a:rPr dirty="0" sz="2900" spc="-1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 b="1">
                <a:solidFill>
                  <a:srgbClr val="FFFFFF"/>
                </a:solidFill>
                <a:latin typeface="Verdana"/>
                <a:cs typeface="Verdana"/>
              </a:rPr>
              <a:t>medical</a:t>
            </a:r>
            <a:r>
              <a:rPr dirty="0" sz="2900" spc="-1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 b="1">
                <a:solidFill>
                  <a:srgbClr val="FFFFFF"/>
                </a:solidFill>
                <a:latin typeface="Verdana"/>
                <a:cs typeface="Verdana"/>
              </a:rPr>
              <a:t>gadgets</a:t>
            </a:r>
            <a:r>
              <a:rPr dirty="0" sz="2900" spc="-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 b="1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35" b="1">
                <a:solidFill>
                  <a:srgbClr val="FFFFFF"/>
                </a:solidFill>
                <a:latin typeface="Verdana"/>
                <a:cs typeface="Verdana"/>
              </a:rPr>
              <a:t>order</a:t>
            </a:r>
            <a:r>
              <a:rPr dirty="0" sz="2900" spc="-1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 b="1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Verdana"/>
                <a:cs typeface="Verdana"/>
              </a:rPr>
              <a:t>better </a:t>
            </a:r>
            <a:r>
              <a:rPr dirty="0" sz="2900" spc="-100" b="1">
                <a:solidFill>
                  <a:srgbClr val="FFFFFF"/>
                </a:solidFill>
                <a:latin typeface="Verdana"/>
                <a:cs typeface="Verdana"/>
              </a:rPr>
              <a:t>understand</a:t>
            </a:r>
            <a:r>
              <a:rPr dirty="0" sz="2900" spc="-18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 b="1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 b="1">
                <a:solidFill>
                  <a:srgbClr val="FFFFFF"/>
                </a:solidFill>
                <a:latin typeface="Verdana"/>
                <a:cs typeface="Verdana"/>
              </a:rPr>
              <a:t>manage</a:t>
            </a:r>
            <a:r>
              <a:rPr dirty="0" sz="2900" spc="-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4" b="1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900" spc="-1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Verdana"/>
                <a:cs typeface="Verdana"/>
              </a:rPr>
              <a:t>health.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53795" y="3236976"/>
            <a:ext cx="8856345" cy="7050405"/>
            <a:chOff x="653795" y="3236976"/>
            <a:chExt cx="8856345" cy="705040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304" y="7991853"/>
              <a:ext cx="8346948" cy="229514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53795" y="7722108"/>
              <a:ext cx="8856345" cy="1762125"/>
            </a:xfrm>
            <a:custGeom>
              <a:avLst/>
              <a:gdLst/>
              <a:ahLst/>
              <a:cxnLst/>
              <a:rect l="l" t="t" r="r" b="b"/>
              <a:pathLst>
                <a:path w="8856345" h="1762125">
                  <a:moveTo>
                    <a:pt x="8748268" y="0"/>
                  </a:moveTo>
                  <a:lnTo>
                    <a:pt x="107734" y="0"/>
                  </a:lnTo>
                  <a:lnTo>
                    <a:pt x="65799" y="8469"/>
                  </a:lnTo>
                  <a:lnTo>
                    <a:pt x="31554" y="31559"/>
                  </a:lnTo>
                  <a:lnTo>
                    <a:pt x="8466" y="65793"/>
                  </a:lnTo>
                  <a:lnTo>
                    <a:pt x="0" y="107696"/>
                  </a:lnTo>
                  <a:lnTo>
                    <a:pt x="0" y="1654022"/>
                  </a:lnTo>
                  <a:lnTo>
                    <a:pt x="8466" y="1695955"/>
                  </a:lnTo>
                  <a:lnTo>
                    <a:pt x="31554" y="1730195"/>
                  </a:lnTo>
                  <a:lnTo>
                    <a:pt x="65799" y="1753279"/>
                  </a:lnTo>
                  <a:lnTo>
                    <a:pt x="107734" y="1761744"/>
                  </a:lnTo>
                  <a:lnTo>
                    <a:pt x="8748268" y="1761744"/>
                  </a:lnTo>
                  <a:lnTo>
                    <a:pt x="8789463" y="1753542"/>
                  </a:lnTo>
                  <a:lnTo>
                    <a:pt x="8824468" y="1730197"/>
                  </a:lnTo>
                  <a:lnTo>
                    <a:pt x="8847788" y="1695248"/>
                  </a:lnTo>
                  <a:lnTo>
                    <a:pt x="8855964" y="1654022"/>
                  </a:lnTo>
                  <a:lnTo>
                    <a:pt x="8855964" y="107696"/>
                  </a:lnTo>
                  <a:lnTo>
                    <a:pt x="8847494" y="65793"/>
                  </a:lnTo>
                  <a:lnTo>
                    <a:pt x="8824404" y="31559"/>
                  </a:lnTo>
                  <a:lnTo>
                    <a:pt x="8790170" y="8469"/>
                  </a:lnTo>
                  <a:lnTo>
                    <a:pt x="8748268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304" y="5747004"/>
              <a:ext cx="8346948" cy="258787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53795" y="5480304"/>
              <a:ext cx="8856345" cy="1762125"/>
            </a:xfrm>
            <a:custGeom>
              <a:avLst/>
              <a:gdLst/>
              <a:ahLst/>
              <a:cxnLst/>
              <a:rect l="l" t="t" r="r" b="b"/>
              <a:pathLst>
                <a:path w="8856345" h="1762125">
                  <a:moveTo>
                    <a:pt x="8748268" y="0"/>
                  </a:moveTo>
                  <a:lnTo>
                    <a:pt x="107734" y="0"/>
                  </a:lnTo>
                  <a:lnTo>
                    <a:pt x="65799" y="8469"/>
                  </a:lnTo>
                  <a:lnTo>
                    <a:pt x="31554" y="31559"/>
                  </a:lnTo>
                  <a:lnTo>
                    <a:pt x="8466" y="65793"/>
                  </a:lnTo>
                  <a:lnTo>
                    <a:pt x="0" y="107696"/>
                  </a:lnTo>
                  <a:lnTo>
                    <a:pt x="0" y="1654048"/>
                  </a:lnTo>
                  <a:lnTo>
                    <a:pt x="8466" y="1695950"/>
                  </a:lnTo>
                  <a:lnTo>
                    <a:pt x="31554" y="1730184"/>
                  </a:lnTo>
                  <a:lnTo>
                    <a:pt x="65799" y="1753274"/>
                  </a:lnTo>
                  <a:lnTo>
                    <a:pt x="107734" y="1761744"/>
                  </a:lnTo>
                  <a:lnTo>
                    <a:pt x="8748268" y="1761744"/>
                  </a:lnTo>
                  <a:lnTo>
                    <a:pt x="8789463" y="1753568"/>
                  </a:lnTo>
                  <a:lnTo>
                    <a:pt x="8824468" y="1730248"/>
                  </a:lnTo>
                  <a:lnTo>
                    <a:pt x="8847788" y="1695291"/>
                  </a:lnTo>
                  <a:lnTo>
                    <a:pt x="8855964" y="1654048"/>
                  </a:lnTo>
                  <a:lnTo>
                    <a:pt x="8855964" y="107696"/>
                  </a:lnTo>
                  <a:lnTo>
                    <a:pt x="8847494" y="65793"/>
                  </a:lnTo>
                  <a:lnTo>
                    <a:pt x="8824404" y="31559"/>
                  </a:lnTo>
                  <a:lnTo>
                    <a:pt x="8790170" y="8469"/>
                  </a:lnTo>
                  <a:lnTo>
                    <a:pt x="8748268" y="0"/>
                  </a:lnTo>
                  <a:close/>
                </a:path>
              </a:pathLst>
            </a:custGeom>
            <a:solidFill>
              <a:srgbClr val="52BE9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304" y="3505200"/>
              <a:ext cx="8346947" cy="25878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53795" y="3236976"/>
              <a:ext cx="8856345" cy="1762125"/>
            </a:xfrm>
            <a:custGeom>
              <a:avLst/>
              <a:gdLst/>
              <a:ahLst/>
              <a:cxnLst/>
              <a:rect l="l" t="t" r="r" b="b"/>
              <a:pathLst>
                <a:path w="8856345" h="1762125">
                  <a:moveTo>
                    <a:pt x="8748268" y="0"/>
                  </a:moveTo>
                  <a:lnTo>
                    <a:pt x="107734" y="0"/>
                  </a:lnTo>
                  <a:lnTo>
                    <a:pt x="65799" y="8469"/>
                  </a:lnTo>
                  <a:lnTo>
                    <a:pt x="31554" y="31559"/>
                  </a:lnTo>
                  <a:lnTo>
                    <a:pt x="8466" y="65793"/>
                  </a:lnTo>
                  <a:lnTo>
                    <a:pt x="0" y="107696"/>
                  </a:lnTo>
                  <a:lnTo>
                    <a:pt x="0" y="1654048"/>
                  </a:lnTo>
                  <a:lnTo>
                    <a:pt x="8466" y="1695950"/>
                  </a:lnTo>
                  <a:lnTo>
                    <a:pt x="31554" y="1730184"/>
                  </a:lnTo>
                  <a:lnTo>
                    <a:pt x="65799" y="1753274"/>
                  </a:lnTo>
                  <a:lnTo>
                    <a:pt x="107734" y="1761744"/>
                  </a:lnTo>
                  <a:lnTo>
                    <a:pt x="8748268" y="1761744"/>
                  </a:lnTo>
                  <a:lnTo>
                    <a:pt x="8789463" y="1753568"/>
                  </a:lnTo>
                  <a:lnTo>
                    <a:pt x="8824468" y="1730248"/>
                  </a:lnTo>
                  <a:lnTo>
                    <a:pt x="8847788" y="1695291"/>
                  </a:lnTo>
                  <a:lnTo>
                    <a:pt x="8855964" y="1654048"/>
                  </a:lnTo>
                  <a:lnTo>
                    <a:pt x="8855964" y="107696"/>
                  </a:lnTo>
                  <a:lnTo>
                    <a:pt x="8847494" y="65793"/>
                  </a:lnTo>
                  <a:lnTo>
                    <a:pt x="8824404" y="31559"/>
                  </a:lnTo>
                  <a:lnTo>
                    <a:pt x="8790170" y="8469"/>
                  </a:lnTo>
                  <a:lnTo>
                    <a:pt x="8748268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490978" y="3655314"/>
              <a:ext cx="0" cy="5412105"/>
            </a:xfrm>
            <a:custGeom>
              <a:avLst/>
              <a:gdLst/>
              <a:ahLst/>
              <a:cxnLst/>
              <a:rect l="l" t="t" r="r" b="b"/>
              <a:pathLst>
                <a:path w="0" h="5412105">
                  <a:moveTo>
                    <a:pt x="0" y="926591"/>
                  </a:moveTo>
                  <a:lnTo>
                    <a:pt x="0" y="0"/>
                  </a:lnTo>
                </a:path>
                <a:path w="0" h="5412105">
                  <a:moveTo>
                    <a:pt x="0" y="3168395"/>
                  </a:moveTo>
                  <a:lnTo>
                    <a:pt x="0" y="2243327"/>
                  </a:lnTo>
                </a:path>
                <a:path w="0" h="5412105">
                  <a:moveTo>
                    <a:pt x="0" y="5411723"/>
                  </a:moveTo>
                  <a:lnTo>
                    <a:pt x="0" y="4485132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6028944" y="960119"/>
            <a:ext cx="5617845" cy="838200"/>
          </a:xfrm>
          <a:custGeom>
            <a:avLst/>
            <a:gdLst/>
            <a:ahLst/>
            <a:cxnLst/>
            <a:rect l="l" t="t" r="r" b="b"/>
            <a:pathLst>
              <a:path w="5617845" h="838200">
                <a:moveTo>
                  <a:pt x="5617463" y="0"/>
                </a:moveTo>
                <a:lnTo>
                  <a:pt x="0" y="0"/>
                </a:lnTo>
                <a:lnTo>
                  <a:pt x="0" y="838200"/>
                </a:lnTo>
                <a:lnTo>
                  <a:pt x="5617463" y="838200"/>
                </a:lnTo>
                <a:lnTo>
                  <a:pt x="5617463" y="0"/>
                </a:lnTo>
                <a:close/>
              </a:path>
            </a:pathLst>
          </a:custGeom>
          <a:solidFill>
            <a:srgbClr val="000000">
              <a:alpha val="3764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352035" y="3380365"/>
            <a:ext cx="3063240" cy="137287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800" spc="7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8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800" spc="140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800">
              <a:latin typeface="Trebuchet MS"/>
              <a:cs typeface="Trebuchet MS"/>
            </a:endParaRPr>
          </a:p>
          <a:p>
            <a:pPr marL="208915">
              <a:lnSpc>
                <a:spcPct val="100000"/>
              </a:lnSpc>
              <a:spcBef>
                <a:spcPts val="745"/>
              </a:spcBef>
            </a:pPr>
            <a:r>
              <a:rPr dirty="0" sz="3800" spc="-275" b="1">
                <a:solidFill>
                  <a:srgbClr val="FFFFFF"/>
                </a:solidFill>
                <a:latin typeface="Trebuchet MS"/>
                <a:cs typeface="Trebuchet MS"/>
              </a:rPr>
              <a:t>91.22</a:t>
            </a:r>
            <a:r>
              <a:rPr dirty="0" sz="38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800" spc="-10" b="1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18152" y="5570626"/>
            <a:ext cx="2730500" cy="137287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47955">
              <a:lnSpc>
                <a:spcPct val="100000"/>
              </a:lnSpc>
              <a:spcBef>
                <a:spcPts val="840"/>
              </a:spcBef>
            </a:pPr>
            <a:r>
              <a:rPr dirty="0" sz="3800" spc="75" b="1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3800" spc="-185" b="1">
                <a:solidFill>
                  <a:srgbClr val="FFFFFF"/>
                </a:solidFill>
                <a:latin typeface="Trebuchet MS"/>
                <a:cs typeface="Trebuchet MS"/>
              </a:rPr>
              <a:t>72.59</a:t>
            </a:r>
            <a:r>
              <a:rPr dirty="0" sz="38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800" spc="-35" b="1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185664" y="7832038"/>
            <a:ext cx="1398905" cy="1372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3500">
              <a:lnSpc>
                <a:spcPct val="116300"/>
              </a:lnSpc>
              <a:spcBef>
                <a:spcPts val="95"/>
              </a:spcBef>
            </a:pPr>
            <a:r>
              <a:rPr dirty="0" sz="380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3800" spc="-10" b="1">
                <a:solidFill>
                  <a:srgbClr val="FFFFFF"/>
                </a:solidFill>
                <a:latin typeface="Trebuchet MS"/>
                <a:cs typeface="Trebuchet MS"/>
              </a:rPr>
              <a:t>29.6%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15695" y="3811270"/>
            <a:ext cx="1146810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20" b="1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90066" y="6027165"/>
            <a:ext cx="1145540" cy="607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15111" y="7813656"/>
            <a:ext cx="1349375" cy="137287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80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800">
              <a:latin typeface="Trebuchet MS"/>
              <a:cs typeface="Trebuchet MS"/>
            </a:endParaRPr>
          </a:p>
          <a:p>
            <a:pPr marL="113030">
              <a:lnSpc>
                <a:spcPct val="100000"/>
              </a:lnSpc>
              <a:spcBef>
                <a:spcPts val="745"/>
              </a:spcBef>
            </a:pPr>
            <a:r>
              <a:rPr dirty="0" sz="380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077458" y="744677"/>
            <a:ext cx="5624195" cy="10941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375">
                <a:solidFill>
                  <a:srgbClr val="FFFFFF"/>
                </a:solidFill>
              </a:rPr>
              <a:t>K</a:t>
            </a:r>
            <a:r>
              <a:rPr dirty="0" spc="-355">
                <a:solidFill>
                  <a:srgbClr val="FFFFFF"/>
                </a:solidFill>
              </a:rPr>
              <a:t>E</a:t>
            </a:r>
            <a:r>
              <a:rPr dirty="0" spc="130">
                <a:solidFill>
                  <a:srgbClr val="FFFFFF"/>
                </a:solidFill>
              </a:rPr>
              <a:t>Y</a:t>
            </a:r>
            <a:r>
              <a:rPr dirty="0" spc="-1610">
                <a:solidFill>
                  <a:srgbClr val="FFFFFF"/>
                </a:solidFill>
              </a:rPr>
              <a:t> </a:t>
            </a:r>
            <a:r>
              <a:rPr dirty="0" spc="-950">
                <a:solidFill>
                  <a:srgbClr val="FFFFFF"/>
                </a:solidFill>
              </a:rPr>
              <a:t>I</a:t>
            </a:r>
            <a:r>
              <a:rPr dirty="0" spc="-690">
                <a:solidFill>
                  <a:srgbClr val="FFFFFF"/>
                </a:solidFill>
              </a:rPr>
              <a:t>N</a:t>
            </a:r>
            <a:r>
              <a:rPr dirty="0" spc="-785">
                <a:solidFill>
                  <a:srgbClr val="FFFFFF"/>
                </a:solidFill>
              </a:rPr>
              <a:t>S</a:t>
            </a:r>
            <a:r>
              <a:rPr dirty="0" spc="-950">
                <a:solidFill>
                  <a:srgbClr val="FFFFFF"/>
                </a:solidFill>
              </a:rPr>
              <a:t>I</a:t>
            </a:r>
            <a:r>
              <a:rPr dirty="0" spc="-745">
                <a:solidFill>
                  <a:srgbClr val="FFFFFF"/>
                </a:solidFill>
              </a:rPr>
              <a:t>G</a:t>
            </a:r>
            <a:r>
              <a:rPr dirty="0" spc="-690">
                <a:solidFill>
                  <a:srgbClr val="FFFFFF"/>
                </a:solidFill>
              </a:rPr>
              <a:t>H</a:t>
            </a:r>
            <a:r>
              <a:rPr dirty="0" spc="-765">
                <a:solidFill>
                  <a:srgbClr val="FFFFFF"/>
                </a:solidFill>
              </a:rPr>
              <a:t>T</a:t>
            </a:r>
            <a:r>
              <a:rPr dirty="0" spc="-220">
                <a:solidFill>
                  <a:srgbClr val="FFFFFF"/>
                </a:solidFill>
              </a:rPr>
              <a:t>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963156" y="2412492"/>
            <a:ext cx="10915015" cy="2246630"/>
            <a:chOff x="6963156" y="2412492"/>
            <a:chExt cx="10915015" cy="2246630"/>
          </a:xfrm>
        </p:grpSpPr>
        <p:sp>
          <p:nvSpPr>
            <p:cNvPr id="4" name="object 4" descr=""/>
            <p:cNvSpPr/>
            <p:nvPr/>
          </p:nvSpPr>
          <p:spPr>
            <a:xfrm>
              <a:off x="6963156" y="2412491"/>
              <a:ext cx="10915015" cy="2246630"/>
            </a:xfrm>
            <a:custGeom>
              <a:avLst/>
              <a:gdLst/>
              <a:ahLst/>
              <a:cxnLst/>
              <a:rect l="l" t="t" r="r" b="b"/>
              <a:pathLst>
                <a:path w="10915015" h="2246629">
                  <a:moveTo>
                    <a:pt x="10914888" y="208788"/>
                  </a:moveTo>
                  <a:lnTo>
                    <a:pt x="1953768" y="208788"/>
                  </a:lnTo>
                  <a:lnTo>
                    <a:pt x="1953768" y="0"/>
                  </a:lnTo>
                  <a:lnTo>
                    <a:pt x="0" y="0"/>
                  </a:lnTo>
                  <a:lnTo>
                    <a:pt x="0" y="1953768"/>
                  </a:lnTo>
                  <a:lnTo>
                    <a:pt x="711708" y="1953768"/>
                  </a:lnTo>
                  <a:lnTo>
                    <a:pt x="711708" y="2246376"/>
                  </a:lnTo>
                  <a:lnTo>
                    <a:pt x="10914888" y="2246376"/>
                  </a:lnTo>
                  <a:lnTo>
                    <a:pt x="10914888" y="208788"/>
                  </a:lnTo>
                  <a:close/>
                </a:path>
              </a:pathLst>
            </a:custGeom>
            <a:solidFill>
              <a:srgbClr val="2156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103364" y="2552700"/>
              <a:ext cx="1673860" cy="1673860"/>
            </a:xfrm>
            <a:custGeom>
              <a:avLst/>
              <a:gdLst/>
              <a:ahLst/>
              <a:cxnLst/>
              <a:rect l="l" t="t" r="r" b="b"/>
              <a:pathLst>
                <a:path w="1673859" h="1673860">
                  <a:moveTo>
                    <a:pt x="1673352" y="0"/>
                  </a:moveTo>
                  <a:lnTo>
                    <a:pt x="0" y="0"/>
                  </a:lnTo>
                  <a:lnTo>
                    <a:pt x="0" y="1673352"/>
                  </a:lnTo>
                  <a:lnTo>
                    <a:pt x="1673352" y="1673352"/>
                  </a:lnTo>
                  <a:lnTo>
                    <a:pt x="1673352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6963156" y="7376159"/>
            <a:ext cx="10915015" cy="2246630"/>
            <a:chOff x="6963156" y="7376159"/>
            <a:chExt cx="10915015" cy="2246630"/>
          </a:xfrm>
        </p:grpSpPr>
        <p:sp>
          <p:nvSpPr>
            <p:cNvPr id="7" name="object 7" descr=""/>
            <p:cNvSpPr/>
            <p:nvPr/>
          </p:nvSpPr>
          <p:spPr>
            <a:xfrm>
              <a:off x="6963156" y="7376159"/>
              <a:ext cx="10915015" cy="2246630"/>
            </a:xfrm>
            <a:custGeom>
              <a:avLst/>
              <a:gdLst/>
              <a:ahLst/>
              <a:cxnLst/>
              <a:rect l="l" t="t" r="r" b="b"/>
              <a:pathLst>
                <a:path w="10915015" h="2246629">
                  <a:moveTo>
                    <a:pt x="10914888" y="208788"/>
                  </a:moveTo>
                  <a:lnTo>
                    <a:pt x="1953768" y="208788"/>
                  </a:lnTo>
                  <a:lnTo>
                    <a:pt x="1953768" y="0"/>
                  </a:lnTo>
                  <a:lnTo>
                    <a:pt x="0" y="0"/>
                  </a:lnTo>
                  <a:lnTo>
                    <a:pt x="0" y="1952244"/>
                  </a:lnTo>
                  <a:lnTo>
                    <a:pt x="711708" y="1952244"/>
                  </a:lnTo>
                  <a:lnTo>
                    <a:pt x="711708" y="2246376"/>
                  </a:lnTo>
                  <a:lnTo>
                    <a:pt x="10914888" y="2246376"/>
                  </a:lnTo>
                  <a:lnTo>
                    <a:pt x="10914888" y="208788"/>
                  </a:lnTo>
                  <a:close/>
                </a:path>
              </a:pathLst>
            </a:custGeom>
            <a:solidFill>
              <a:srgbClr val="2156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103364" y="7516367"/>
              <a:ext cx="1673860" cy="1671955"/>
            </a:xfrm>
            <a:custGeom>
              <a:avLst/>
              <a:gdLst/>
              <a:ahLst/>
              <a:cxnLst/>
              <a:rect l="l" t="t" r="r" b="b"/>
              <a:pathLst>
                <a:path w="1673859" h="1671954">
                  <a:moveTo>
                    <a:pt x="1673352" y="0"/>
                  </a:moveTo>
                  <a:lnTo>
                    <a:pt x="0" y="0"/>
                  </a:lnTo>
                  <a:lnTo>
                    <a:pt x="0" y="1671827"/>
                  </a:lnTo>
                  <a:lnTo>
                    <a:pt x="1673352" y="1671827"/>
                  </a:lnTo>
                  <a:lnTo>
                    <a:pt x="1673352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963156" y="4846320"/>
            <a:ext cx="10915015" cy="2246630"/>
            <a:chOff x="6963156" y="4846320"/>
            <a:chExt cx="10915015" cy="2246630"/>
          </a:xfrm>
        </p:grpSpPr>
        <p:sp>
          <p:nvSpPr>
            <p:cNvPr id="10" name="object 10" descr=""/>
            <p:cNvSpPr/>
            <p:nvPr/>
          </p:nvSpPr>
          <p:spPr>
            <a:xfrm>
              <a:off x="6963156" y="4846319"/>
              <a:ext cx="10915015" cy="2246630"/>
            </a:xfrm>
            <a:custGeom>
              <a:avLst/>
              <a:gdLst/>
              <a:ahLst/>
              <a:cxnLst/>
              <a:rect l="l" t="t" r="r" b="b"/>
              <a:pathLst>
                <a:path w="10915015" h="2246629">
                  <a:moveTo>
                    <a:pt x="10914888" y="208788"/>
                  </a:moveTo>
                  <a:lnTo>
                    <a:pt x="1953768" y="208788"/>
                  </a:lnTo>
                  <a:lnTo>
                    <a:pt x="1953768" y="0"/>
                  </a:lnTo>
                  <a:lnTo>
                    <a:pt x="0" y="0"/>
                  </a:lnTo>
                  <a:lnTo>
                    <a:pt x="0" y="1952244"/>
                  </a:lnTo>
                  <a:lnTo>
                    <a:pt x="711708" y="1952244"/>
                  </a:lnTo>
                  <a:lnTo>
                    <a:pt x="711708" y="2246376"/>
                  </a:lnTo>
                  <a:lnTo>
                    <a:pt x="10914888" y="2246376"/>
                  </a:lnTo>
                  <a:lnTo>
                    <a:pt x="10914888" y="208788"/>
                  </a:lnTo>
                  <a:close/>
                </a:path>
              </a:pathLst>
            </a:custGeom>
            <a:solidFill>
              <a:srgbClr val="38A2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103364" y="4986528"/>
              <a:ext cx="1673860" cy="1671955"/>
            </a:xfrm>
            <a:custGeom>
              <a:avLst/>
              <a:gdLst/>
              <a:ahLst/>
              <a:cxnLst/>
              <a:rect l="l" t="t" r="r" b="b"/>
              <a:pathLst>
                <a:path w="1673859" h="1671954">
                  <a:moveTo>
                    <a:pt x="1673352" y="0"/>
                  </a:moveTo>
                  <a:lnTo>
                    <a:pt x="0" y="0"/>
                  </a:lnTo>
                  <a:lnTo>
                    <a:pt x="0" y="1671827"/>
                  </a:lnTo>
                  <a:lnTo>
                    <a:pt x="1673352" y="1671827"/>
                  </a:lnTo>
                  <a:lnTo>
                    <a:pt x="1673352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2340" y="2656332"/>
            <a:ext cx="1293876" cy="1466087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020536" y="6049596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27829" y="0"/>
                </a:moveTo>
                <a:lnTo>
                  <a:pt x="17011" y="2192"/>
                </a:lnTo>
                <a:lnTo>
                  <a:pt x="8164" y="8164"/>
                </a:lnTo>
                <a:lnTo>
                  <a:pt x="2191" y="17013"/>
                </a:lnTo>
                <a:lnTo>
                  <a:pt x="0" y="27832"/>
                </a:lnTo>
                <a:lnTo>
                  <a:pt x="2191" y="38627"/>
                </a:lnTo>
                <a:lnTo>
                  <a:pt x="8164" y="47478"/>
                </a:lnTo>
                <a:lnTo>
                  <a:pt x="17011" y="53464"/>
                </a:lnTo>
                <a:lnTo>
                  <a:pt x="27829" y="55664"/>
                </a:lnTo>
                <a:lnTo>
                  <a:pt x="38624" y="53464"/>
                </a:lnTo>
                <a:lnTo>
                  <a:pt x="47474" y="47478"/>
                </a:lnTo>
                <a:lnTo>
                  <a:pt x="53459" y="38627"/>
                </a:lnTo>
                <a:lnTo>
                  <a:pt x="55659" y="27832"/>
                </a:lnTo>
                <a:lnTo>
                  <a:pt x="53459" y="17013"/>
                </a:lnTo>
                <a:lnTo>
                  <a:pt x="47474" y="8164"/>
                </a:lnTo>
                <a:lnTo>
                  <a:pt x="38624" y="2192"/>
                </a:lnTo>
                <a:lnTo>
                  <a:pt x="27829" y="0"/>
                </a:lnTo>
                <a:close/>
              </a:path>
            </a:pathLst>
          </a:custGeom>
          <a:solidFill>
            <a:srgbClr val="68B4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7825589" y="5520498"/>
            <a:ext cx="445770" cy="445770"/>
          </a:xfrm>
          <a:custGeom>
            <a:avLst/>
            <a:gdLst/>
            <a:ahLst/>
            <a:cxnLst/>
            <a:rect l="l" t="t" r="r" b="b"/>
            <a:pathLst>
              <a:path w="445770" h="445770">
                <a:moveTo>
                  <a:pt x="222775" y="0"/>
                </a:moveTo>
                <a:lnTo>
                  <a:pt x="177932" y="4534"/>
                </a:lnTo>
                <a:lnTo>
                  <a:pt x="136140" y="17535"/>
                </a:lnTo>
                <a:lnTo>
                  <a:pt x="98302" y="38099"/>
                </a:lnTo>
                <a:lnTo>
                  <a:pt x="65319" y="65323"/>
                </a:lnTo>
                <a:lnTo>
                  <a:pt x="38096" y="98302"/>
                </a:lnTo>
                <a:lnTo>
                  <a:pt x="17533" y="136134"/>
                </a:lnTo>
                <a:lnTo>
                  <a:pt x="4533" y="177914"/>
                </a:lnTo>
                <a:lnTo>
                  <a:pt x="0" y="222738"/>
                </a:lnTo>
                <a:lnTo>
                  <a:pt x="4533" y="267585"/>
                </a:lnTo>
                <a:lnTo>
                  <a:pt x="17533" y="309381"/>
                </a:lnTo>
                <a:lnTo>
                  <a:pt x="38096" y="347222"/>
                </a:lnTo>
                <a:lnTo>
                  <a:pt x="65319" y="380207"/>
                </a:lnTo>
                <a:lnTo>
                  <a:pt x="98302" y="407433"/>
                </a:lnTo>
                <a:lnTo>
                  <a:pt x="136140" y="427998"/>
                </a:lnTo>
                <a:lnTo>
                  <a:pt x="177932" y="440998"/>
                </a:lnTo>
                <a:lnTo>
                  <a:pt x="222775" y="445532"/>
                </a:lnTo>
                <a:lnTo>
                  <a:pt x="267596" y="440998"/>
                </a:lnTo>
                <a:lnTo>
                  <a:pt x="309373" y="427998"/>
                </a:lnTo>
                <a:lnTo>
                  <a:pt x="347201" y="407433"/>
                </a:lnTo>
                <a:lnTo>
                  <a:pt x="368476" y="389868"/>
                </a:lnTo>
                <a:lnTo>
                  <a:pt x="222775" y="389868"/>
                </a:lnTo>
                <a:lnTo>
                  <a:pt x="178400" y="383889"/>
                </a:lnTo>
                <a:lnTo>
                  <a:pt x="138505" y="367021"/>
                </a:lnTo>
                <a:lnTo>
                  <a:pt x="104690" y="340868"/>
                </a:lnTo>
                <a:lnTo>
                  <a:pt x="78556" y="307033"/>
                </a:lnTo>
                <a:lnTo>
                  <a:pt x="61702" y="267122"/>
                </a:lnTo>
                <a:lnTo>
                  <a:pt x="55728" y="222738"/>
                </a:lnTo>
                <a:lnTo>
                  <a:pt x="61702" y="178378"/>
                </a:lnTo>
                <a:lnTo>
                  <a:pt x="78556" y="138482"/>
                </a:lnTo>
                <a:lnTo>
                  <a:pt x="104690" y="104657"/>
                </a:lnTo>
                <a:lnTo>
                  <a:pt x="138505" y="78509"/>
                </a:lnTo>
                <a:lnTo>
                  <a:pt x="178400" y="61642"/>
                </a:lnTo>
                <a:lnTo>
                  <a:pt x="222775" y="55664"/>
                </a:lnTo>
                <a:lnTo>
                  <a:pt x="368477" y="55664"/>
                </a:lnTo>
                <a:lnTo>
                  <a:pt x="347201" y="38099"/>
                </a:lnTo>
                <a:lnTo>
                  <a:pt x="309373" y="17535"/>
                </a:lnTo>
                <a:lnTo>
                  <a:pt x="267596" y="4534"/>
                </a:lnTo>
                <a:lnTo>
                  <a:pt x="222775" y="0"/>
                </a:lnTo>
                <a:close/>
              </a:path>
              <a:path w="445770" h="445770">
                <a:moveTo>
                  <a:pt x="368477" y="55664"/>
                </a:moveTo>
                <a:lnTo>
                  <a:pt x="222775" y="55664"/>
                </a:lnTo>
                <a:lnTo>
                  <a:pt x="267126" y="61643"/>
                </a:lnTo>
                <a:lnTo>
                  <a:pt x="307015" y="78509"/>
                </a:lnTo>
                <a:lnTo>
                  <a:pt x="340834" y="104657"/>
                </a:lnTo>
                <a:lnTo>
                  <a:pt x="366980" y="138482"/>
                </a:lnTo>
                <a:lnTo>
                  <a:pt x="383844" y="178378"/>
                </a:lnTo>
                <a:lnTo>
                  <a:pt x="389823" y="222738"/>
                </a:lnTo>
                <a:lnTo>
                  <a:pt x="383844" y="267122"/>
                </a:lnTo>
                <a:lnTo>
                  <a:pt x="366980" y="307033"/>
                </a:lnTo>
                <a:lnTo>
                  <a:pt x="340835" y="340868"/>
                </a:lnTo>
                <a:lnTo>
                  <a:pt x="307015" y="367021"/>
                </a:lnTo>
                <a:lnTo>
                  <a:pt x="267127" y="383889"/>
                </a:lnTo>
                <a:lnTo>
                  <a:pt x="222775" y="389868"/>
                </a:lnTo>
                <a:lnTo>
                  <a:pt x="368476" y="389868"/>
                </a:lnTo>
                <a:lnTo>
                  <a:pt x="407399" y="347222"/>
                </a:lnTo>
                <a:lnTo>
                  <a:pt x="427962" y="309381"/>
                </a:lnTo>
                <a:lnTo>
                  <a:pt x="440962" y="267585"/>
                </a:lnTo>
                <a:lnTo>
                  <a:pt x="445496" y="222738"/>
                </a:lnTo>
                <a:lnTo>
                  <a:pt x="440962" y="177914"/>
                </a:lnTo>
                <a:lnTo>
                  <a:pt x="427962" y="136134"/>
                </a:lnTo>
                <a:lnTo>
                  <a:pt x="407399" y="98302"/>
                </a:lnTo>
                <a:lnTo>
                  <a:pt x="380178" y="65323"/>
                </a:lnTo>
                <a:lnTo>
                  <a:pt x="368477" y="55664"/>
                </a:lnTo>
                <a:close/>
              </a:path>
            </a:pathLst>
          </a:custGeom>
          <a:solidFill>
            <a:srgbClr val="68B4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296594" y="5158587"/>
            <a:ext cx="1281430" cy="1336675"/>
          </a:xfrm>
          <a:custGeom>
            <a:avLst/>
            <a:gdLst/>
            <a:ahLst/>
            <a:cxnLst/>
            <a:rect l="l" t="t" r="r" b="b"/>
            <a:pathLst>
              <a:path w="1281429" h="1336675">
                <a:moveTo>
                  <a:pt x="248843" y="30213"/>
                </a:moveTo>
                <a:lnTo>
                  <a:pt x="247624" y="19240"/>
                </a:lnTo>
                <a:lnTo>
                  <a:pt x="242214" y="9588"/>
                </a:lnTo>
                <a:lnTo>
                  <a:pt x="233819" y="2984"/>
                </a:lnTo>
                <a:lnTo>
                  <a:pt x="223558" y="0"/>
                </a:lnTo>
                <a:lnTo>
                  <a:pt x="212547" y="1244"/>
                </a:lnTo>
                <a:lnTo>
                  <a:pt x="166547" y="20243"/>
                </a:lnTo>
                <a:lnTo>
                  <a:pt x="125272" y="45720"/>
                </a:lnTo>
                <a:lnTo>
                  <a:pt x="89141" y="76873"/>
                </a:lnTo>
                <a:lnTo>
                  <a:pt x="58572" y="112890"/>
                </a:lnTo>
                <a:lnTo>
                  <a:pt x="33959" y="152984"/>
                </a:lnTo>
                <a:lnTo>
                  <a:pt x="15722" y="196354"/>
                </a:lnTo>
                <a:lnTo>
                  <a:pt x="4254" y="242201"/>
                </a:lnTo>
                <a:lnTo>
                  <a:pt x="0" y="289725"/>
                </a:lnTo>
                <a:lnTo>
                  <a:pt x="3340" y="338112"/>
                </a:lnTo>
                <a:lnTo>
                  <a:pt x="14681" y="386575"/>
                </a:lnTo>
                <a:lnTo>
                  <a:pt x="44005" y="405942"/>
                </a:lnTo>
                <a:lnTo>
                  <a:pt x="49771" y="404571"/>
                </a:lnTo>
                <a:lnTo>
                  <a:pt x="67754" y="369557"/>
                </a:lnTo>
                <a:lnTo>
                  <a:pt x="57835" y="325475"/>
                </a:lnTo>
                <a:lnTo>
                  <a:pt x="55956" y="281559"/>
                </a:lnTo>
                <a:lnTo>
                  <a:pt x="61671" y="238721"/>
                </a:lnTo>
                <a:lnTo>
                  <a:pt x="74523" y="197840"/>
                </a:lnTo>
                <a:lnTo>
                  <a:pt x="94043" y="159816"/>
                </a:lnTo>
                <a:lnTo>
                  <a:pt x="119786" y="125552"/>
                </a:lnTo>
                <a:lnTo>
                  <a:pt x="151257" y="95935"/>
                </a:lnTo>
                <a:lnTo>
                  <a:pt x="188036" y="71869"/>
                </a:lnTo>
                <a:lnTo>
                  <a:pt x="229628" y="54267"/>
                </a:lnTo>
                <a:lnTo>
                  <a:pt x="239268" y="48856"/>
                </a:lnTo>
                <a:lnTo>
                  <a:pt x="245872" y="40462"/>
                </a:lnTo>
                <a:lnTo>
                  <a:pt x="248843" y="30213"/>
                </a:lnTo>
                <a:close/>
              </a:path>
              <a:path w="1281429" h="1336675">
                <a:moveTo>
                  <a:pt x="282917" y="136245"/>
                </a:moveTo>
                <a:lnTo>
                  <a:pt x="281673" y="125260"/>
                </a:lnTo>
                <a:lnTo>
                  <a:pt x="276301" y="115608"/>
                </a:lnTo>
                <a:lnTo>
                  <a:pt x="267931" y="108991"/>
                </a:lnTo>
                <a:lnTo>
                  <a:pt x="257670" y="106006"/>
                </a:lnTo>
                <a:lnTo>
                  <a:pt x="246646" y="107276"/>
                </a:lnTo>
                <a:lnTo>
                  <a:pt x="211302" y="122567"/>
                </a:lnTo>
                <a:lnTo>
                  <a:pt x="153758" y="171424"/>
                </a:lnTo>
                <a:lnTo>
                  <a:pt x="132930" y="203784"/>
                </a:lnTo>
                <a:lnTo>
                  <a:pt x="118732" y="239610"/>
                </a:lnTo>
                <a:lnTo>
                  <a:pt x="111925" y="276948"/>
                </a:lnTo>
                <a:lnTo>
                  <a:pt x="112572" y="314896"/>
                </a:lnTo>
                <a:lnTo>
                  <a:pt x="120764" y="352539"/>
                </a:lnTo>
                <a:lnTo>
                  <a:pt x="147243" y="371817"/>
                </a:lnTo>
                <a:lnTo>
                  <a:pt x="152946" y="371360"/>
                </a:lnTo>
                <a:lnTo>
                  <a:pt x="173774" y="335445"/>
                </a:lnTo>
                <a:lnTo>
                  <a:pt x="167093" y="291426"/>
                </a:lnTo>
                <a:lnTo>
                  <a:pt x="174231" y="248983"/>
                </a:lnTo>
                <a:lnTo>
                  <a:pt x="193700" y="211048"/>
                </a:lnTo>
                <a:lnTo>
                  <a:pt x="224015" y="180505"/>
                </a:lnTo>
                <a:lnTo>
                  <a:pt x="263677" y="160274"/>
                </a:lnTo>
                <a:lnTo>
                  <a:pt x="273354" y="154876"/>
                </a:lnTo>
                <a:lnTo>
                  <a:pt x="279958" y="146494"/>
                </a:lnTo>
                <a:lnTo>
                  <a:pt x="282917" y="136245"/>
                </a:lnTo>
                <a:close/>
              </a:path>
              <a:path w="1281429" h="1336675">
                <a:moveTo>
                  <a:pt x="863155" y="194792"/>
                </a:moveTo>
                <a:lnTo>
                  <a:pt x="860945" y="183997"/>
                </a:lnTo>
                <a:lnTo>
                  <a:pt x="854964" y="175145"/>
                </a:lnTo>
                <a:lnTo>
                  <a:pt x="846086" y="169151"/>
                </a:lnTo>
                <a:lnTo>
                  <a:pt x="835253" y="166954"/>
                </a:lnTo>
                <a:lnTo>
                  <a:pt x="824458" y="169151"/>
                </a:lnTo>
                <a:lnTo>
                  <a:pt x="815619" y="175145"/>
                </a:lnTo>
                <a:lnTo>
                  <a:pt x="809625" y="183997"/>
                </a:lnTo>
                <a:lnTo>
                  <a:pt x="807427" y="194792"/>
                </a:lnTo>
                <a:lnTo>
                  <a:pt x="809625" y="205613"/>
                </a:lnTo>
                <a:lnTo>
                  <a:pt x="815619" y="214490"/>
                </a:lnTo>
                <a:lnTo>
                  <a:pt x="824458" y="220484"/>
                </a:lnTo>
                <a:lnTo>
                  <a:pt x="835253" y="222694"/>
                </a:lnTo>
                <a:lnTo>
                  <a:pt x="846086" y="220484"/>
                </a:lnTo>
                <a:lnTo>
                  <a:pt x="854964" y="214490"/>
                </a:lnTo>
                <a:lnTo>
                  <a:pt x="860945" y="205613"/>
                </a:lnTo>
                <a:lnTo>
                  <a:pt x="863155" y="194792"/>
                </a:lnTo>
                <a:close/>
              </a:path>
              <a:path w="1281429" h="1336675">
                <a:moveTo>
                  <a:pt x="1280820" y="389750"/>
                </a:moveTo>
                <a:lnTo>
                  <a:pt x="1273517" y="333248"/>
                </a:lnTo>
                <a:lnTo>
                  <a:pt x="1252918" y="282054"/>
                </a:lnTo>
                <a:lnTo>
                  <a:pt x="1215440" y="232321"/>
                </a:lnTo>
                <a:lnTo>
                  <a:pt x="1165733" y="194792"/>
                </a:lnTo>
                <a:lnTo>
                  <a:pt x="1114539" y="174244"/>
                </a:lnTo>
                <a:lnTo>
                  <a:pt x="1058037" y="166954"/>
                </a:lnTo>
                <a:lnTo>
                  <a:pt x="946645" y="166954"/>
                </a:lnTo>
                <a:lnTo>
                  <a:pt x="935850" y="169151"/>
                </a:lnTo>
                <a:lnTo>
                  <a:pt x="926998" y="175145"/>
                </a:lnTo>
                <a:lnTo>
                  <a:pt x="921016" y="183997"/>
                </a:lnTo>
                <a:lnTo>
                  <a:pt x="918806" y="194792"/>
                </a:lnTo>
                <a:lnTo>
                  <a:pt x="921016" y="205613"/>
                </a:lnTo>
                <a:lnTo>
                  <a:pt x="926998" y="214490"/>
                </a:lnTo>
                <a:lnTo>
                  <a:pt x="935850" y="220484"/>
                </a:lnTo>
                <a:lnTo>
                  <a:pt x="946645" y="222694"/>
                </a:lnTo>
                <a:lnTo>
                  <a:pt x="1058049" y="222694"/>
                </a:lnTo>
                <a:lnTo>
                  <a:pt x="1102309" y="228676"/>
                </a:lnTo>
                <a:lnTo>
                  <a:pt x="1142136" y="245579"/>
                </a:lnTo>
                <a:lnTo>
                  <a:pt x="1175931" y="271754"/>
                </a:lnTo>
                <a:lnTo>
                  <a:pt x="1202093" y="305587"/>
                </a:lnTo>
                <a:lnTo>
                  <a:pt x="1219009" y="345465"/>
                </a:lnTo>
                <a:lnTo>
                  <a:pt x="1225092" y="389750"/>
                </a:lnTo>
                <a:lnTo>
                  <a:pt x="1225092" y="1113751"/>
                </a:lnTo>
                <a:lnTo>
                  <a:pt x="1219009" y="1158024"/>
                </a:lnTo>
                <a:lnTo>
                  <a:pt x="1202093" y="1197864"/>
                </a:lnTo>
                <a:lnTo>
                  <a:pt x="1175931" y="1231658"/>
                </a:lnTo>
                <a:lnTo>
                  <a:pt x="1142136" y="1257808"/>
                </a:lnTo>
                <a:lnTo>
                  <a:pt x="1102309" y="1274737"/>
                </a:lnTo>
                <a:lnTo>
                  <a:pt x="1058049" y="1280820"/>
                </a:lnTo>
                <a:lnTo>
                  <a:pt x="445490" y="1280820"/>
                </a:lnTo>
                <a:lnTo>
                  <a:pt x="401218" y="1274737"/>
                </a:lnTo>
                <a:lnTo>
                  <a:pt x="361391" y="1257808"/>
                </a:lnTo>
                <a:lnTo>
                  <a:pt x="327583" y="1231658"/>
                </a:lnTo>
                <a:lnTo>
                  <a:pt x="301421" y="1197851"/>
                </a:lnTo>
                <a:lnTo>
                  <a:pt x="284480" y="1158024"/>
                </a:lnTo>
                <a:lnTo>
                  <a:pt x="278371" y="1113751"/>
                </a:lnTo>
                <a:lnTo>
                  <a:pt x="278371" y="389750"/>
                </a:lnTo>
                <a:lnTo>
                  <a:pt x="284480" y="345465"/>
                </a:lnTo>
                <a:lnTo>
                  <a:pt x="301421" y="305587"/>
                </a:lnTo>
                <a:lnTo>
                  <a:pt x="327583" y="271754"/>
                </a:lnTo>
                <a:lnTo>
                  <a:pt x="361391" y="245579"/>
                </a:lnTo>
                <a:lnTo>
                  <a:pt x="401218" y="228676"/>
                </a:lnTo>
                <a:lnTo>
                  <a:pt x="445490" y="222694"/>
                </a:lnTo>
                <a:lnTo>
                  <a:pt x="723938" y="222694"/>
                </a:lnTo>
                <a:lnTo>
                  <a:pt x="734720" y="220484"/>
                </a:lnTo>
                <a:lnTo>
                  <a:pt x="749566" y="183997"/>
                </a:lnTo>
                <a:lnTo>
                  <a:pt x="723938" y="166954"/>
                </a:lnTo>
                <a:lnTo>
                  <a:pt x="445490" y="166954"/>
                </a:lnTo>
                <a:lnTo>
                  <a:pt x="388988" y="174244"/>
                </a:lnTo>
                <a:lnTo>
                  <a:pt x="337794" y="194792"/>
                </a:lnTo>
                <a:lnTo>
                  <a:pt x="288048" y="232321"/>
                </a:lnTo>
                <a:lnTo>
                  <a:pt x="250545" y="282054"/>
                </a:lnTo>
                <a:lnTo>
                  <a:pt x="229971" y="333248"/>
                </a:lnTo>
                <a:lnTo>
                  <a:pt x="222707" y="389750"/>
                </a:lnTo>
                <a:lnTo>
                  <a:pt x="222707" y="1113751"/>
                </a:lnTo>
                <a:lnTo>
                  <a:pt x="229971" y="1170254"/>
                </a:lnTo>
                <a:lnTo>
                  <a:pt x="250545" y="1221460"/>
                </a:lnTo>
                <a:lnTo>
                  <a:pt x="288048" y="1271181"/>
                </a:lnTo>
                <a:lnTo>
                  <a:pt x="337794" y="1308709"/>
                </a:lnTo>
                <a:lnTo>
                  <a:pt x="388988" y="1329258"/>
                </a:lnTo>
                <a:lnTo>
                  <a:pt x="445490" y="1336548"/>
                </a:lnTo>
                <a:lnTo>
                  <a:pt x="1058049" y="1336548"/>
                </a:lnTo>
                <a:lnTo>
                  <a:pt x="1114526" y="1329258"/>
                </a:lnTo>
                <a:lnTo>
                  <a:pt x="1165682" y="1308709"/>
                </a:lnTo>
                <a:lnTo>
                  <a:pt x="1215440" y="1271181"/>
                </a:lnTo>
                <a:lnTo>
                  <a:pt x="1252918" y="1221460"/>
                </a:lnTo>
                <a:lnTo>
                  <a:pt x="1273517" y="1170254"/>
                </a:lnTo>
                <a:lnTo>
                  <a:pt x="1280820" y="1113751"/>
                </a:lnTo>
                <a:lnTo>
                  <a:pt x="1280820" y="389750"/>
                </a:lnTo>
                <a:close/>
              </a:path>
            </a:pathLst>
          </a:custGeom>
          <a:solidFill>
            <a:srgbClr val="68B4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0731" y="7516368"/>
            <a:ext cx="1118616" cy="1574292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6963156" y="2412492"/>
            <a:ext cx="10915015" cy="2246630"/>
          </a:xfrm>
          <a:prstGeom prst="rect">
            <a:avLst/>
          </a:prstGeom>
        </p:spPr>
        <p:txBody>
          <a:bodyPr wrap="square" lIns="0" tIns="354330" rIns="0" bIns="0" rtlCol="0" vert="horz">
            <a:spAutoFit/>
          </a:bodyPr>
          <a:lstStyle/>
          <a:p>
            <a:pPr algn="just" marL="1953895" marR="475615">
              <a:lnSpc>
                <a:spcPct val="116700"/>
              </a:lnSpc>
              <a:spcBef>
                <a:spcPts val="2790"/>
              </a:spcBef>
            </a:pP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dirty="0" sz="30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Product:</a:t>
            </a:r>
            <a:r>
              <a:rPr dirty="0" sz="3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Virtual</a:t>
            </a:r>
            <a:r>
              <a:rPr dirty="0" sz="3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Reality</a:t>
            </a:r>
            <a:r>
              <a:rPr dirty="0" sz="30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70" b="1">
                <a:solidFill>
                  <a:srgbClr val="FFFFFF"/>
                </a:solidFill>
                <a:latin typeface="Trebuchet MS"/>
                <a:cs typeface="Trebuchet MS"/>
              </a:rPr>
              <a:t>Sets,</a:t>
            </a:r>
            <a:r>
              <a:rPr dirty="0" sz="3000" spc="-8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55" b="1">
                <a:solidFill>
                  <a:srgbClr val="FFFFFF"/>
                </a:solidFill>
                <a:latin typeface="Trebuchet MS"/>
                <a:cs typeface="Trebuchet MS"/>
              </a:rPr>
              <a:t>Smart</a:t>
            </a:r>
            <a:r>
              <a:rPr dirty="0" sz="30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Phones, </a:t>
            </a:r>
            <a:r>
              <a:rPr dirty="0" sz="3000" spc="65" b="1">
                <a:solidFill>
                  <a:srgbClr val="FFFFFF"/>
                </a:solidFill>
                <a:latin typeface="Trebuchet MS"/>
                <a:cs typeface="Trebuchet MS"/>
              </a:rPr>
              <a:t>Fitness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Trackers,</a:t>
            </a:r>
            <a:r>
              <a:rPr dirty="0" sz="30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Tablets,</a:t>
            </a:r>
            <a:r>
              <a:rPr dirty="0" sz="30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55" b="1">
                <a:solidFill>
                  <a:srgbClr val="FFFFFF"/>
                </a:solidFill>
                <a:latin typeface="Trebuchet MS"/>
                <a:cs typeface="Trebuchet MS"/>
              </a:rPr>
              <a:t>Smart</a:t>
            </a:r>
            <a:r>
              <a:rPr dirty="0" sz="30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Watches,</a:t>
            </a:r>
            <a:r>
              <a:rPr dirty="0" sz="3000" spc="-25" b="1">
                <a:solidFill>
                  <a:srgbClr val="FFFFFF"/>
                </a:solidFill>
                <a:latin typeface="Trebuchet MS"/>
                <a:cs typeface="Trebuchet MS"/>
              </a:rPr>
              <a:t> and </a:t>
            </a:r>
            <a:r>
              <a:rPr dirty="0" sz="3000" spc="-65" b="1">
                <a:solidFill>
                  <a:srgbClr val="FFFFFF"/>
                </a:solidFill>
                <a:latin typeface="Trebuchet MS"/>
                <a:cs typeface="Trebuchet MS"/>
              </a:rPr>
              <a:t>Other</a:t>
            </a:r>
            <a:r>
              <a:rPr dirty="0" sz="30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45" b="1">
                <a:solidFill>
                  <a:srgbClr val="FFFFFF"/>
                </a:solidFill>
                <a:latin typeface="Trebuchet MS"/>
                <a:cs typeface="Trebuchet MS"/>
              </a:rPr>
              <a:t>Products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963156" y="7376159"/>
            <a:ext cx="10915015" cy="2246630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80"/>
              </a:spcBef>
            </a:pPr>
            <a:endParaRPr sz="3000">
              <a:latin typeface="Times New Roman"/>
              <a:cs typeface="Times New Roman"/>
            </a:endParaRPr>
          </a:p>
          <a:p>
            <a:pPr marL="2102485" marR="1086485">
              <a:lnSpc>
                <a:spcPct val="116700"/>
              </a:lnSpc>
            </a:pP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dirty="0" sz="30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45" b="1">
                <a:solidFill>
                  <a:srgbClr val="FFFFFF"/>
                </a:solidFill>
                <a:latin typeface="Trebuchet MS"/>
                <a:cs typeface="Trebuchet MS"/>
              </a:rPr>
              <a:t>Application:Sports</a:t>
            </a:r>
            <a:r>
              <a:rPr dirty="0" sz="3000" spc="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30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Fitness,</a:t>
            </a:r>
            <a:r>
              <a:rPr dirty="0" sz="3000" spc="-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Remote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Patient</a:t>
            </a:r>
            <a:r>
              <a:rPr dirty="0" sz="30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Monitoring,</a:t>
            </a:r>
            <a:r>
              <a:rPr dirty="0" sz="30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FFFFFF"/>
                </a:solidFill>
                <a:latin typeface="Trebuchet MS"/>
                <a:cs typeface="Trebuchet MS"/>
              </a:rPr>
              <a:t>Home</a:t>
            </a:r>
            <a:r>
              <a:rPr dirty="0" sz="3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Trebuchet MS"/>
                <a:cs typeface="Trebuchet MS"/>
              </a:rPr>
              <a:t>Healthcare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721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930"/>
              </a:spcBef>
            </a:pPr>
          </a:p>
          <a:p>
            <a:pPr marL="2004695" marR="329565">
              <a:lnSpc>
                <a:spcPts val="3400"/>
              </a:lnSpc>
            </a:pPr>
            <a:r>
              <a:rPr dirty="0"/>
              <a:t>By</a:t>
            </a:r>
            <a:r>
              <a:rPr dirty="0" spc="-120"/>
              <a:t> </a:t>
            </a:r>
            <a:r>
              <a:rPr dirty="0" spc="60"/>
              <a:t>Site:</a:t>
            </a:r>
            <a:r>
              <a:rPr dirty="0" spc="-90"/>
              <a:t> </a:t>
            </a:r>
            <a:r>
              <a:rPr dirty="0" spc="-60"/>
              <a:t>Clip,</a:t>
            </a:r>
            <a:r>
              <a:rPr dirty="0" spc="-105"/>
              <a:t> </a:t>
            </a:r>
            <a:r>
              <a:rPr dirty="0" spc="65"/>
              <a:t>Shoe</a:t>
            </a:r>
            <a:r>
              <a:rPr dirty="0" spc="-95"/>
              <a:t> </a:t>
            </a:r>
            <a:r>
              <a:rPr dirty="0" spc="70"/>
              <a:t>Sensors,</a:t>
            </a:r>
            <a:r>
              <a:rPr dirty="0" spc="-85"/>
              <a:t> </a:t>
            </a:r>
            <a:r>
              <a:rPr dirty="0" spc="-50"/>
              <a:t>Handheld,</a:t>
            </a:r>
            <a:r>
              <a:rPr dirty="0" spc="-130"/>
              <a:t> </a:t>
            </a:r>
            <a:r>
              <a:rPr dirty="0" spc="-10"/>
              <a:t>Bracelet, </a:t>
            </a:r>
            <a:r>
              <a:rPr dirty="0" spc="-30"/>
              <a:t>Headband,</a:t>
            </a:r>
            <a:r>
              <a:rPr dirty="0" spc="-165"/>
              <a:t> </a:t>
            </a:r>
            <a:r>
              <a:rPr dirty="0"/>
              <a:t>Strap,</a:t>
            </a:r>
            <a:r>
              <a:rPr dirty="0" spc="-135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65"/>
              <a:t>Other</a:t>
            </a:r>
            <a:r>
              <a:rPr dirty="0" spc="-120"/>
              <a:t> </a:t>
            </a:r>
            <a:r>
              <a:rPr dirty="0" spc="95"/>
              <a:t>Sites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43712" y="510540"/>
            <a:ext cx="17185005" cy="1089660"/>
          </a:xfrm>
          <a:prstGeom prst="rect"/>
          <a:solidFill>
            <a:srgbClr val="FFFFFF">
              <a:alpha val="47842"/>
            </a:srgbClr>
          </a:solidFill>
        </p:spPr>
        <p:txBody>
          <a:bodyPr wrap="square" lIns="0" tIns="53975" rIns="0" bIns="0" rtlCol="0" vert="horz">
            <a:spAutoFit/>
          </a:bodyPr>
          <a:lstStyle/>
          <a:p>
            <a:pPr marL="237490">
              <a:lnSpc>
                <a:spcPct val="100000"/>
              </a:lnSpc>
              <a:spcBef>
                <a:spcPts val="425"/>
              </a:spcBef>
            </a:pPr>
            <a:r>
              <a:rPr dirty="0" sz="5500" spc="80"/>
              <a:t>REVENUE</a:t>
            </a:r>
            <a:r>
              <a:rPr dirty="0" sz="5500" spc="75"/>
              <a:t> </a:t>
            </a:r>
            <a:r>
              <a:rPr dirty="0" sz="5500" spc="125"/>
              <a:t>MARKET</a:t>
            </a:r>
            <a:r>
              <a:rPr dirty="0" sz="5500" spc="80"/>
              <a:t> </a:t>
            </a:r>
            <a:r>
              <a:rPr dirty="0" sz="5500" spc="110"/>
              <a:t>SHARE</a:t>
            </a:r>
            <a:r>
              <a:rPr dirty="0" sz="5500" spc="85"/>
              <a:t> </a:t>
            </a:r>
            <a:r>
              <a:rPr dirty="0" sz="5500"/>
              <a:t>BY</a:t>
            </a:r>
            <a:r>
              <a:rPr dirty="0" sz="5500" spc="75"/>
              <a:t> </a:t>
            </a:r>
            <a:r>
              <a:rPr dirty="0" sz="5500"/>
              <a:t>SEGMENTS</a:t>
            </a:r>
            <a:r>
              <a:rPr dirty="0" sz="5500" spc="65"/>
              <a:t> </a:t>
            </a:r>
            <a:r>
              <a:rPr dirty="0" sz="5500" spc="-20"/>
              <a:t>2022</a:t>
            </a:r>
            <a:endParaRPr sz="5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30">
                <a:latin typeface="Arial"/>
                <a:cs typeface="Arial"/>
              </a:rPr>
              <a:t>GLOBAL</a:t>
            </a:r>
            <a:r>
              <a:rPr dirty="0" sz="3700" spc="-95">
                <a:latin typeface="Arial"/>
                <a:cs typeface="Arial"/>
              </a:rPr>
              <a:t> </a:t>
            </a:r>
            <a:r>
              <a:rPr dirty="0" sz="3700">
                <a:latin typeface="Arial"/>
                <a:cs typeface="Arial"/>
              </a:rPr>
              <a:t>HI</a:t>
            </a:r>
            <a:r>
              <a:rPr dirty="0" sz="3700" spc="-30">
                <a:latin typeface="Arial"/>
                <a:cs typeface="Arial"/>
              </a:rPr>
              <a:t> </a:t>
            </a:r>
            <a:r>
              <a:rPr dirty="0" sz="3700" spc="-10">
                <a:latin typeface="Arial"/>
                <a:cs typeface="Arial"/>
              </a:rPr>
              <a:t>TECH</a:t>
            </a:r>
            <a:r>
              <a:rPr dirty="0" sz="3700" spc="-30">
                <a:latin typeface="Arial"/>
                <a:cs typeface="Arial"/>
              </a:rPr>
              <a:t> </a:t>
            </a:r>
            <a:r>
              <a:rPr dirty="0" sz="3700">
                <a:latin typeface="Arial"/>
                <a:cs typeface="Arial"/>
              </a:rPr>
              <a:t>MEDICAL</a:t>
            </a:r>
            <a:r>
              <a:rPr dirty="0" sz="3700" spc="-40">
                <a:latin typeface="Arial"/>
                <a:cs typeface="Arial"/>
              </a:rPr>
              <a:t> </a:t>
            </a:r>
            <a:r>
              <a:rPr dirty="0" sz="3700" spc="-65">
                <a:latin typeface="Arial"/>
                <a:cs typeface="Arial"/>
              </a:rPr>
              <a:t>DEVICES</a:t>
            </a:r>
            <a:r>
              <a:rPr dirty="0" sz="3700" spc="-45">
                <a:latin typeface="Arial"/>
                <a:cs typeface="Arial"/>
              </a:rPr>
              <a:t> </a:t>
            </a:r>
            <a:r>
              <a:rPr dirty="0" sz="3700" spc="-70">
                <a:latin typeface="Arial"/>
                <a:cs typeface="Arial"/>
              </a:rPr>
              <a:t>MARKET</a:t>
            </a:r>
            <a:r>
              <a:rPr dirty="0" sz="3700" spc="-35">
                <a:latin typeface="Arial"/>
                <a:cs typeface="Arial"/>
              </a:rPr>
              <a:t> </a:t>
            </a:r>
            <a:r>
              <a:rPr dirty="0" sz="3700" spc="-265">
                <a:latin typeface="Arial"/>
                <a:cs typeface="Arial"/>
              </a:rPr>
              <a:t>REVENUE</a:t>
            </a:r>
            <a:r>
              <a:rPr dirty="0" sz="3700" spc="10">
                <a:latin typeface="Arial"/>
                <a:cs typeface="Arial"/>
              </a:rPr>
              <a:t> </a:t>
            </a:r>
            <a:r>
              <a:rPr dirty="0" sz="3700" spc="-105">
                <a:latin typeface="Arial"/>
                <a:cs typeface="Arial"/>
              </a:rPr>
              <a:t>SHARE</a:t>
            </a:r>
            <a:r>
              <a:rPr dirty="0" sz="3700" spc="-35">
                <a:latin typeface="Arial"/>
                <a:cs typeface="Arial"/>
              </a:rPr>
              <a:t> </a:t>
            </a:r>
            <a:r>
              <a:rPr dirty="0" sz="3700" spc="-60">
                <a:latin typeface="Arial"/>
                <a:cs typeface="Arial"/>
              </a:rPr>
              <a:t>FOR</a:t>
            </a:r>
            <a:r>
              <a:rPr dirty="0" sz="3700" spc="-40">
                <a:latin typeface="Arial"/>
                <a:cs typeface="Arial"/>
              </a:rPr>
              <a:t> </a:t>
            </a:r>
            <a:r>
              <a:rPr dirty="0" sz="3700" spc="175">
                <a:latin typeface="Arial"/>
                <a:cs typeface="Arial"/>
              </a:rPr>
              <a:t>2022</a:t>
            </a:r>
            <a:endParaRPr sz="37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700">
                <a:solidFill>
                  <a:srgbClr val="000000"/>
                </a:solidFill>
              </a:rPr>
              <a:t>North</a:t>
            </a:r>
            <a:r>
              <a:rPr dirty="0" sz="8700" spc="-530">
                <a:solidFill>
                  <a:srgbClr val="000000"/>
                </a:solidFill>
              </a:rPr>
              <a:t> </a:t>
            </a:r>
            <a:r>
              <a:rPr dirty="0" sz="8700" spc="35">
                <a:solidFill>
                  <a:srgbClr val="000000"/>
                </a:solidFill>
              </a:rPr>
              <a:t>America</a:t>
            </a:r>
            <a:endParaRPr sz="8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294501" y="1622313"/>
            <a:ext cx="7780020" cy="3455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5080" indent="-323215">
              <a:lnSpc>
                <a:spcPct val="1250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9F9F9"/>
                </a:solidFill>
                <a:latin typeface="Verdana"/>
                <a:cs typeface="Verdana"/>
              </a:rPr>
              <a:t>Growing</a:t>
            </a:r>
            <a:r>
              <a:rPr dirty="0" sz="3000" spc="-2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9F9F9"/>
                </a:solidFill>
                <a:latin typeface="Verdana"/>
                <a:cs typeface="Verdana"/>
              </a:rPr>
              <a:t>regulatory</a:t>
            </a:r>
            <a:r>
              <a:rPr dirty="0" sz="3000" spc="-1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9F9F9"/>
                </a:solidFill>
                <a:latin typeface="Verdana"/>
                <a:cs typeface="Verdana"/>
              </a:rPr>
              <a:t>support</a:t>
            </a:r>
            <a:r>
              <a:rPr dirty="0" sz="3000" spc="-2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9F9F9"/>
                </a:solidFill>
                <a:latin typeface="Verdana"/>
                <a:cs typeface="Verdana"/>
              </a:rPr>
              <a:t>from</a:t>
            </a:r>
            <a:r>
              <a:rPr dirty="0" sz="3000" spc="-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9F9F9"/>
                </a:solidFill>
                <a:latin typeface="Verdana"/>
                <a:cs typeface="Verdana"/>
              </a:rPr>
              <a:t>the </a:t>
            </a:r>
            <a:r>
              <a:rPr dirty="0" sz="3000" spc="65">
                <a:solidFill>
                  <a:srgbClr val="F9F9F9"/>
                </a:solidFill>
                <a:latin typeface="Verdana"/>
                <a:cs typeface="Verdana"/>
              </a:rPr>
              <a:t>government</a:t>
            </a:r>
            <a:r>
              <a:rPr dirty="0" sz="3000" spc="-4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125">
                <a:solidFill>
                  <a:srgbClr val="F9F9F9"/>
                </a:solidFill>
                <a:latin typeface="Verdana"/>
                <a:cs typeface="Verdana"/>
              </a:rPr>
              <a:t>for</a:t>
            </a:r>
            <a:r>
              <a:rPr dirty="0" sz="3000" spc="-1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9F9F9"/>
                </a:solidFill>
                <a:latin typeface="Verdana"/>
                <a:cs typeface="Verdana"/>
              </a:rPr>
              <a:t>Hi-</a:t>
            </a:r>
            <a:r>
              <a:rPr dirty="0" sz="3000" spc="114">
                <a:solidFill>
                  <a:srgbClr val="F9F9F9"/>
                </a:solidFill>
                <a:latin typeface="Verdana"/>
                <a:cs typeface="Verdana"/>
              </a:rPr>
              <a:t>tech</a:t>
            </a:r>
            <a:r>
              <a:rPr dirty="0" sz="3000" spc="-3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9F9F9"/>
                </a:solidFill>
                <a:latin typeface="Verdana"/>
                <a:cs typeface="Verdana"/>
              </a:rPr>
              <a:t>medical </a:t>
            </a:r>
            <a:r>
              <a:rPr dirty="0" sz="3000" spc="95">
                <a:solidFill>
                  <a:srgbClr val="F9F9F9"/>
                </a:solidFill>
                <a:latin typeface="Verdana"/>
                <a:cs typeface="Verdana"/>
              </a:rPr>
              <a:t>devices</a:t>
            </a:r>
            <a:endParaRPr sz="3000">
              <a:latin typeface="Verdana"/>
              <a:cs typeface="Verdana"/>
            </a:endParaRPr>
          </a:p>
          <a:p>
            <a:pPr marL="335280" marR="168910" indent="-323215">
              <a:lnSpc>
                <a:spcPct val="1250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9F9F9"/>
                </a:solidFill>
                <a:latin typeface="Verdana"/>
                <a:cs typeface="Verdana"/>
              </a:rPr>
              <a:t>Increasing</a:t>
            </a:r>
            <a:r>
              <a:rPr dirty="0" sz="3000" spc="17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9F9F9"/>
                </a:solidFill>
                <a:latin typeface="Verdana"/>
                <a:cs typeface="Verdana"/>
              </a:rPr>
              <a:t>healthcare</a:t>
            </a:r>
            <a:r>
              <a:rPr dirty="0" sz="3000" spc="18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9F9F9"/>
                </a:solidFill>
                <a:latin typeface="Verdana"/>
                <a:cs typeface="Verdana"/>
              </a:rPr>
              <a:t>expenditure </a:t>
            </a:r>
            <a:r>
              <a:rPr dirty="0" sz="3000" spc="85">
                <a:solidFill>
                  <a:srgbClr val="F9F9F9"/>
                </a:solidFill>
                <a:latin typeface="Verdana"/>
                <a:cs typeface="Verdana"/>
              </a:rPr>
              <a:t>across</a:t>
            </a:r>
            <a:r>
              <a:rPr dirty="0" sz="3000" spc="-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9F9F9"/>
                </a:solidFill>
                <a:latin typeface="Verdana"/>
                <a:cs typeface="Verdana"/>
              </a:rPr>
              <a:t>the</a:t>
            </a:r>
            <a:r>
              <a:rPr dirty="0" sz="3000" spc="-1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9F9F9"/>
                </a:solidFill>
                <a:latin typeface="Verdana"/>
                <a:cs typeface="Verdana"/>
              </a:rPr>
              <a:t>globe</a:t>
            </a:r>
            <a:r>
              <a:rPr dirty="0" sz="3000" spc="-1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9F9F9"/>
                </a:solidFill>
                <a:latin typeface="Verdana"/>
                <a:cs typeface="Verdana"/>
              </a:rPr>
              <a:t>significantly</a:t>
            </a:r>
            <a:r>
              <a:rPr dirty="0" sz="3000" spc="-3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9F9F9"/>
                </a:solidFill>
                <a:latin typeface="Verdana"/>
                <a:cs typeface="Verdana"/>
              </a:rPr>
              <a:t>drives </a:t>
            </a:r>
            <a:r>
              <a:rPr dirty="0" sz="3000" spc="65">
                <a:solidFill>
                  <a:srgbClr val="F9F9F9"/>
                </a:solidFill>
                <a:latin typeface="Verdana"/>
                <a:cs typeface="Verdana"/>
              </a:rPr>
              <a:t>the</a:t>
            </a:r>
            <a:r>
              <a:rPr dirty="0" sz="3000" spc="10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9F9F9"/>
                </a:solidFill>
                <a:latin typeface="Verdana"/>
                <a:cs typeface="Verdana"/>
              </a:rPr>
              <a:t>market</a:t>
            </a:r>
            <a:r>
              <a:rPr dirty="0" sz="3000" spc="35">
                <a:solidFill>
                  <a:srgbClr val="F9F9F9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9F9F9"/>
                </a:solidFill>
                <a:latin typeface="Verdana"/>
                <a:cs typeface="Verdana"/>
              </a:rPr>
              <a:t>growth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11239" y="7021194"/>
            <a:ext cx="74949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Verdana"/>
                <a:cs typeface="Verdana"/>
              </a:rPr>
              <a:t>High</a:t>
            </a:r>
            <a:r>
              <a:rPr dirty="0" sz="3000" spc="10">
                <a:latin typeface="Verdana"/>
                <a:cs typeface="Verdana"/>
              </a:rPr>
              <a:t> </a:t>
            </a:r>
            <a:r>
              <a:rPr dirty="0" sz="3000" spc="105">
                <a:latin typeface="Verdana"/>
                <a:cs typeface="Verdana"/>
              </a:rPr>
              <a:t>Cost</a:t>
            </a:r>
            <a:r>
              <a:rPr dirty="0" sz="3000" spc="20">
                <a:latin typeface="Verdana"/>
                <a:cs typeface="Verdana"/>
              </a:rPr>
              <a:t> </a:t>
            </a:r>
            <a:r>
              <a:rPr dirty="0" sz="3000" spc="130">
                <a:latin typeface="Verdana"/>
                <a:cs typeface="Verdana"/>
              </a:rPr>
              <a:t>of</a:t>
            </a:r>
            <a:r>
              <a:rPr dirty="0" sz="3000" spc="2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Hi-</a:t>
            </a:r>
            <a:r>
              <a:rPr dirty="0" sz="3000" spc="114">
                <a:latin typeface="Verdana"/>
                <a:cs typeface="Verdana"/>
              </a:rPr>
              <a:t>tech</a:t>
            </a:r>
            <a:r>
              <a:rPr dirty="0" sz="3000">
                <a:latin typeface="Verdana"/>
                <a:cs typeface="Verdana"/>
              </a:rPr>
              <a:t> </a:t>
            </a:r>
            <a:r>
              <a:rPr dirty="0" sz="3000" spc="145">
                <a:latin typeface="Verdana"/>
                <a:cs typeface="Verdana"/>
              </a:rPr>
              <a:t>Medical</a:t>
            </a:r>
            <a:r>
              <a:rPr dirty="0" sz="3000" spc="5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Devices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831" y="1444752"/>
            <a:ext cx="9116695" cy="8229600"/>
          </a:xfrm>
          <a:custGeom>
            <a:avLst/>
            <a:gdLst/>
            <a:ahLst/>
            <a:cxnLst/>
            <a:rect l="l" t="t" r="r" b="b"/>
            <a:pathLst>
              <a:path w="9116695" h="8229600">
                <a:moveTo>
                  <a:pt x="9116568" y="0"/>
                </a:moveTo>
                <a:lnTo>
                  <a:pt x="0" y="0"/>
                </a:lnTo>
                <a:lnTo>
                  <a:pt x="0" y="8229600"/>
                </a:lnTo>
                <a:lnTo>
                  <a:pt x="9116568" y="8229600"/>
                </a:lnTo>
                <a:lnTo>
                  <a:pt x="9116568" y="0"/>
                </a:lnTo>
                <a:close/>
              </a:path>
            </a:pathLst>
          </a:custGeom>
          <a:solidFill>
            <a:srgbClr val="80A2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25195" y="1808480"/>
            <a:ext cx="8588375" cy="833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65">
                <a:solidFill>
                  <a:srgbClr val="FFFFFF"/>
                </a:solidFill>
              </a:rPr>
              <a:t>AUTHOR'S</a:t>
            </a:r>
            <a:r>
              <a:rPr dirty="0" sz="5300" spc="-450">
                <a:solidFill>
                  <a:srgbClr val="FFFFFF"/>
                </a:solidFill>
              </a:rPr>
              <a:t> </a:t>
            </a:r>
            <a:r>
              <a:rPr dirty="0" sz="5300" spc="85">
                <a:solidFill>
                  <a:srgbClr val="FFFFFF"/>
                </a:solidFill>
              </a:rPr>
              <a:t>PERSPECTIVE</a:t>
            </a:r>
            <a:endParaRPr sz="5300"/>
          </a:p>
        </p:txBody>
      </p:sp>
      <p:sp>
        <p:nvSpPr>
          <p:cNvPr id="5" name="object 5" descr=""/>
          <p:cNvSpPr txBox="1"/>
          <p:nvPr/>
        </p:nvSpPr>
        <p:spPr>
          <a:xfrm>
            <a:off x="824890" y="3475075"/>
            <a:ext cx="8387715" cy="562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3500" spc="-30">
                <a:solidFill>
                  <a:srgbClr val="FFFFFF"/>
                </a:solidFill>
                <a:latin typeface="Verdana"/>
                <a:cs typeface="Verdana"/>
              </a:rPr>
              <a:t>Hi-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Tech</a:t>
            </a:r>
            <a:r>
              <a:rPr dirty="0" sz="35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90">
                <a:solidFill>
                  <a:srgbClr val="FFFFFF"/>
                </a:solidFill>
                <a:latin typeface="Verdana"/>
                <a:cs typeface="Verdana"/>
              </a:rPr>
              <a:t>Medical</a:t>
            </a:r>
            <a:r>
              <a:rPr dirty="0" sz="35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dirty="0" sz="35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5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5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5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5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5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regulatory</a:t>
            </a:r>
            <a:r>
              <a:rPr dirty="0" sz="35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45">
                <a:solidFill>
                  <a:srgbClr val="FFFFFF"/>
                </a:solidFill>
                <a:latin typeface="Verdana"/>
                <a:cs typeface="Verdana"/>
              </a:rPr>
              <a:t>support </a:t>
            </a:r>
            <a:r>
              <a:rPr dirty="0" sz="3500" spc="6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5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55">
                <a:solidFill>
                  <a:srgbClr val="FFFFFF"/>
                </a:solidFill>
                <a:latin typeface="Verdana"/>
                <a:cs typeface="Verdana"/>
              </a:rPr>
              <a:t>government</a:t>
            </a:r>
            <a:r>
              <a:rPr dirty="0" sz="35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30">
                <a:solidFill>
                  <a:srgbClr val="FFFFFF"/>
                </a:solidFill>
                <a:latin typeface="Verdana"/>
                <a:cs typeface="Verdana"/>
              </a:rPr>
              <a:t>Hi-</a:t>
            </a:r>
            <a:r>
              <a:rPr dirty="0" sz="3500" spc="70">
                <a:solidFill>
                  <a:srgbClr val="FFFFFF"/>
                </a:solidFill>
                <a:latin typeface="Verdana"/>
                <a:cs typeface="Verdana"/>
              </a:rPr>
              <a:t>tech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medical</a:t>
            </a:r>
            <a:r>
              <a:rPr dirty="0" sz="35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10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35">
                <a:solidFill>
                  <a:srgbClr val="FFFFFF"/>
                </a:solidFill>
                <a:latin typeface="Verdana"/>
                <a:cs typeface="Verdana"/>
              </a:rPr>
              <a:t>Technological </a:t>
            </a:r>
            <a:r>
              <a:rPr dirty="0" sz="3500" spc="60">
                <a:solidFill>
                  <a:srgbClr val="FFFFFF"/>
                </a:solidFill>
                <a:latin typeface="Verdana"/>
                <a:cs typeface="Verdana"/>
              </a:rPr>
              <a:t>development</a:t>
            </a:r>
            <a:r>
              <a:rPr dirty="0" sz="35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35">
                <a:solidFill>
                  <a:srgbClr val="FFFFFF"/>
                </a:solidFill>
                <a:latin typeface="Verdana"/>
                <a:cs typeface="Verdana"/>
              </a:rPr>
              <a:t>Hi-</a:t>
            </a:r>
            <a:r>
              <a:rPr dirty="0" sz="3500" spc="90">
                <a:solidFill>
                  <a:srgbClr val="FFFFFF"/>
                </a:solidFill>
                <a:latin typeface="Verdana"/>
                <a:cs typeface="Verdana"/>
              </a:rPr>
              <a:t>tech</a:t>
            </a:r>
            <a:r>
              <a:rPr dirty="0" sz="35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0">
                <a:solidFill>
                  <a:srgbClr val="FFFFFF"/>
                </a:solidFill>
                <a:latin typeface="Verdana"/>
                <a:cs typeface="Verdana"/>
              </a:rPr>
              <a:t>medical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devices</a:t>
            </a:r>
            <a:r>
              <a:rPr dirty="0" sz="3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3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boost</a:t>
            </a:r>
            <a:r>
              <a:rPr dirty="0" sz="3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5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growth.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2983" y="3233927"/>
            <a:ext cx="4091939" cy="102412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4743" y="4856988"/>
            <a:ext cx="3203448" cy="12009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93323" y="4856988"/>
            <a:ext cx="2741676" cy="119938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54723" y="6198108"/>
            <a:ext cx="2061972" cy="206197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48928" y="6658356"/>
            <a:ext cx="4386072" cy="11414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375"/>
              <a:t>K</a:t>
            </a:r>
            <a:r>
              <a:rPr dirty="0" spc="-355"/>
              <a:t>E</a:t>
            </a:r>
            <a:r>
              <a:rPr dirty="0" spc="130"/>
              <a:t>Y</a:t>
            </a:r>
            <a:r>
              <a:rPr dirty="0" spc="-1610"/>
              <a:t> </a:t>
            </a:r>
            <a:r>
              <a:rPr dirty="0" spc="-290"/>
              <a:t>P</a:t>
            </a:r>
            <a:r>
              <a:rPr dirty="0" spc="-340"/>
              <a:t>L</a:t>
            </a:r>
            <a:r>
              <a:rPr dirty="0" spc="-345"/>
              <a:t>A</a:t>
            </a:r>
            <a:r>
              <a:rPr dirty="0" spc="-350"/>
              <a:t>Y</a:t>
            </a:r>
            <a:r>
              <a:rPr dirty="0" spc="-340"/>
              <a:t>E</a:t>
            </a:r>
            <a:r>
              <a:rPr dirty="0" spc="-355"/>
              <a:t>R</a:t>
            </a:r>
            <a:r>
              <a:rPr dirty="0" spc="145"/>
              <a:t>S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70619" y="8436864"/>
            <a:ext cx="3715512" cy="13441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53147" y="710564"/>
            <a:ext cx="3269615" cy="515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200" b="1">
                <a:latin typeface="Georgia"/>
                <a:cs typeface="Georgia"/>
              </a:rPr>
              <a:t>For</a:t>
            </a:r>
            <a:r>
              <a:rPr dirty="0" sz="3200" spc="-30" b="1">
                <a:latin typeface="Georgia"/>
                <a:cs typeface="Georgia"/>
              </a:rPr>
              <a:t> </a:t>
            </a:r>
            <a:r>
              <a:rPr dirty="0" sz="3200" b="1">
                <a:latin typeface="Georgia"/>
                <a:cs typeface="Georgia"/>
              </a:rPr>
              <a:t>Full</a:t>
            </a:r>
            <a:r>
              <a:rPr dirty="0" sz="3200" spc="-25" b="1">
                <a:latin typeface="Georgia"/>
                <a:cs typeface="Georgia"/>
              </a:rPr>
              <a:t> </a:t>
            </a:r>
            <a:r>
              <a:rPr dirty="0" sz="3200" spc="-10" b="1">
                <a:latin typeface="Georgia"/>
                <a:cs typeface="Georgia"/>
              </a:rPr>
              <a:t>Report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76950" y="877950"/>
            <a:ext cx="5678805" cy="13131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450" spc="-530">
                <a:latin typeface="Arial Black"/>
                <a:cs typeface="Arial Black"/>
              </a:rPr>
              <a:t>Contact</a:t>
            </a:r>
            <a:r>
              <a:rPr dirty="0" sz="8450" spc="-825">
                <a:latin typeface="Arial Black"/>
                <a:cs typeface="Arial Black"/>
              </a:rPr>
              <a:t> </a:t>
            </a:r>
            <a:r>
              <a:rPr dirty="0" sz="8450" spc="-730">
                <a:latin typeface="Arial Black"/>
                <a:cs typeface="Arial Black"/>
              </a:rPr>
              <a:t>us</a:t>
            </a:r>
            <a:endParaRPr sz="84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8247" y="2135123"/>
            <a:ext cx="2936748" cy="186537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395473" y="3642752"/>
            <a:ext cx="13275944" cy="4113529"/>
          </a:xfrm>
          <a:prstGeom prst="rect">
            <a:avLst/>
          </a:prstGeom>
        </p:spPr>
        <p:txBody>
          <a:bodyPr wrap="square" lIns="0" tIns="418464" rIns="0" bIns="0" rtlCol="0" vert="horz">
            <a:spAutoFit/>
          </a:bodyPr>
          <a:lstStyle/>
          <a:p>
            <a:pPr algn="ctr" marL="224790">
              <a:lnSpc>
                <a:spcPct val="100000"/>
              </a:lnSpc>
              <a:spcBef>
                <a:spcPts val="3294"/>
              </a:spcBef>
            </a:pPr>
            <a:r>
              <a:rPr dirty="0" sz="6700" b="1">
                <a:latin typeface="Lato"/>
                <a:cs typeface="Lato"/>
              </a:rPr>
              <a:t>COGNITIVE</a:t>
            </a:r>
            <a:r>
              <a:rPr dirty="0" sz="6700" spc="75" b="1">
                <a:latin typeface="Lato"/>
                <a:cs typeface="Lato"/>
              </a:rPr>
              <a:t> </a:t>
            </a:r>
            <a:r>
              <a:rPr dirty="0" sz="6700" b="1">
                <a:latin typeface="Lato"/>
                <a:cs typeface="Lato"/>
              </a:rPr>
              <a:t>MARKET</a:t>
            </a:r>
            <a:r>
              <a:rPr dirty="0" sz="6700" spc="90" b="1">
                <a:latin typeface="Lato"/>
                <a:cs typeface="Lato"/>
              </a:rPr>
              <a:t> </a:t>
            </a:r>
            <a:r>
              <a:rPr dirty="0" sz="6700" spc="-10" b="1">
                <a:latin typeface="Lato"/>
                <a:cs typeface="Lato"/>
              </a:rPr>
              <a:t>RESEARCH</a:t>
            </a:r>
            <a:endParaRPr sz="6700">
              <a:latin typeface="Lato"/>
              <a:cs typeface="Lato"/>
            </a:endParaRPr>
          </a:p>
          <a:p>
            <a:pPr algn="ctr" marL="197485">
              <a:lnSpc>
                <a:spcPct val="100000"/>
              </a:lnSpc>
              <a:spcBef>
                <a:spcPts val="1455"/>
              </a:spcBef>
              <a:tabLst>
                <a:tab pos="1122680" algn="l"/>
                <a:tab pos="1796414" algn="l"/>
                <a:tab pos="4985385" algn="l"/>
                <a:tab pos="5262245" algn="l"/>
                <a:tab pos="6202680" algn="l"/>
              </a:tabLst>
            </a:pPr>
            <a:r>
              <a:rPr dirty="0" sz="3100" spc="200">
                <a:latin typeface="Lato"/>
                <a:cs typeface="Lato"/>
              </a:rPr>
              <a:t>Tel: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-25">
                <a:latin typeface="Lato"/>
                <a:cs typeface="Lato"/>
              </a:rPr>
              <a:t>+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-50">
                <a:latin typeface="Lato"/>
                <a:cs typeface="Lato"/>
              </a:rPr>
              <a:t>1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185">
                <a:latin typeface="Lato"/>
                <a:cs typeface="Lato"/>
              </a:rPr>
              <a:t>312</a:t>
            </a:r>
            <a:r>
              <a:rPr dirty="0" sz="3100" spc="-445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190">
                <a:latin typeface="Lato"/>
                <a:cs typeface="Lato"/>
              </a:rPr>
              <a:t>376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190">
                <a:latin typeface="Lato"/>
                <a:cs typeface="Lato"/>
              </a:rPr>
              <a:t>8303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-50">
                <a:latin typeface="Lato"/>
                <a:cs typeface="Lato"/>
              </a:rPr>
              <a:t>|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-25">
                <a:latin typeface="Lato"/>
                <a:cs typeface="Lato"/>
              </a:rPr>
              <a:t>+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110">
                <a:latin typeface="Lato"/>
                <a:cs typeface="Lato"/>
              </a:rPr>
              <a:t>44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185">
                <a:latin typeface="Lato"/>
                <a:cs typeface="Lato"/>
              </a:rPr>
              <a:t>020</a:t>
            </a:r>
            <a:r>
              <a:rPr dirty="0" sz="3100" spc="-430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215">
                <a:latin typeface="Lato"/>
                <a:cs typeface="Lato"/>
              </a:rPr>
              <a:t>8123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195">
                <a:latin typeface="Lato"/>
                <a:cs typeface="Lato"/>
              </a:rPr>
              <a:t>0732 </a:t>
            </a:r>
            <a:endParaRPr sz="3100">
              <a:latin typeface="Lato"/>
              <a:cs typeface="Lato"/>
            </a:endParaRPr>
          </a:p>
          <a:p>
            <a:pPr algn="ctr" marL="199390">
              <a:lnSpc>
                <a:spcPct val="100000"/>
              </a:lnSpc>
              <a:spcBef>
                <a:spcPts val="575"/>
              </a:spcBef>
              <a:tabLst>
                <a:tab pos="1508760" algn="l"/>
                <a:tab pos="2739390" algn="l"/>
              </a:tabLst>
            </a:pPr>
            <a:r>
              <a:rPr dirty="0" sz="3100" spc="235">
                <a:latin typeface="Lato"/>
                <a:cs typeface="Lato"/>
              </a:rPr>
              <a:t>India:</a:t>
            </a:r>
            <a:r>
              <a:rPr dirty="0" sz="3100">
                <a:latin typeface="Lato"/>
                <a:cs typeface="Lato"/>
              </a:rPr>
              <a:t>	(</a:t>
            </a:r>
            <a:r>
              <a:rPr dirty="0" sz="3100" spc="-484">
                <a:latin typeface="Lato"/>
                <a:cs typeface="Lato"/>
              </a:rPr>
              <a:t> </a:t>
            </a:r>
            <a:r>
              <a:rPr dirty="0" sz="3100" spc="-25">
                <a:latin typeface="Lato"/>
                <a:cs typeface="Lato"/>
              </a:rPr>
              <a:t>+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135">
                <a:latin typeface="Lato"/>
                <a:cs typeface="Lato"/>
              </a:rPr>
              <a:t>91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-50">
                <a:latin typeface="Lato"/>
                <a:cs typeface="Lato"/>
              </a:rPr>
              <a:t>)</a:t>
            </a:r>
            <a:r>
              <a:rPr dirty="0" sz="3100">
                <a:latin typeface="Lato"/>
                <a:cs typeface="Lato"/>
              </a:rPr>
              <a:t>	</a:t>
            </a:r>
            <a:r>
              <a:rPr dirty="0" sz="3100" spc="185">
                <a:latin typeface="Lato"/>
                <a:cs typeface="Lato"/>
              </a:rPr>
              <a:t>983</a:t>
            </a:r>
            <a:r>
              <a:rPr dirty="0" sz="3100" spc="-459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190">
                <a:latin typeface="Lato"/>
                <a:cs typeface="Lato"/>
              </a:rPr>
              <a:t>496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>
                <a:latin typeface="Lato"/>
                <a:cs typeface="Lato"/>
              </a:rPr>
              <a:t>-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195">
                <a:latin typeface="Lato"/>
                <a:cs typeface="Lato"/>
              </a:rPr>
              <a:t>8611 </a:t>
            </a:r>
            <a:endParaRPr sz="3100">
              <a:latin typeface="Lato"/>
              <a:cs typeface="Lato"/>
            </a:endParaRPr>
          </a:p>
          <a:p>
            <a:pPr algn="ctr" marR="535940">
              <a:lnSpc>
                <a:spcPct val="100000"/>
              </a:lnSpc>
              <a:spcBef>
                <a:spcPts val="994"/>
              </a:spcBef>
            </a:pPr>
            <a:r>
              <a:rPr dirty="0" sz="3100" spc="250">
                <a:latin typeface="Lato"/>
                <a:cs typeface="Lato"/>
              </a:rPr>
              <a:t>sales@</a:t>
            </a:r>
            <a:r>
              <a:rPr dirty="0" sz="3100" spc="-480">
                <a:latin typeface="Lato"/>
                <a:cs typeface="Lato"/>
              </a:rPr>
              <a:t> </a:t>
            </a:r>
            <a:r>
              <a:rPr dirty="0" sz="3100" spc="285">
                <a:latin typeface="Lato"/>
                <a:cs typeface="Lato"/>
              </a:rPr>
              <a:t>cognitivemarketresearch.</a:t>
            </a:r>
            <a:r>
              <a:rPr dirty="0" sz="3100" spc="-475">
                <a:latin typeface="Lato"/>
                <a:cs typeface="Lato"/>
              </a:rPr>
              <a:t> </a:t>
            </a:r>
            <a:r>
              <a:rPr dirty="0" sz="3100" spc="160">
                <a:latin typeface="Lato"/>
                <a:cs typeface="Lato"/>
              </a:rPr>
              <a:t>com</a:t>
            </a:r>
            <a:endParaRPr sz="31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  <a:tabLst>
                <a:tab pos="1964689" algn="l"/>
                <a:tab pos="2995930" algn="l"/>
                <a:tab pos="4150360" algn="l"/>
                <a:tab pos="6091555" algn="l"/>
                <a:tab pos="6442710" algn="l"/>
              </a:tabLst>
            </a:pPr>
            <a:r>
              <a:rPr dirty="0" sz="3850" spc="305">
                <a:latin typeface="Lato"/>
                <a:cs typeface="Lato"/>
              </a:rPr>
              <a:t>Access</a:t>
            </a:r>
            <a:r>
              <a:rPr dirty="0" sz="3850">
                <a:latin typeface="Lato"/>
                <a:cs typeface="Lato"/>
              </a:rPr>
              <a:t>	</a:t>
            </a:r>
            <a:r>
              <a:rPr dirty="0" sz="3850" spc="225">
                <a:latin typeface="Lato"/>
                <a:cs typeface="Lato"/>
              </a:rPr>
              <a:t>the</a:t>
            </a:r>
            <a:r>
              <a:rPr dirty="0" sz="3850">
                <a:latin typeface="Lato"/>
                <a:cs typeface="Lato"/>
              </a:rPr>
              <a:t>	</a:t>
            </a:r>
            <a:r>
              <a:rPr dirty="0" sz="3850" spc="260">
                <a:latin typeface="Lato"/>
                <a:cs typeface="Lato"/>
              </a:rPr>
              <a:t>Full</a:t>
            </a:r>
            <a:r>
              <a:rPr dirty="0" sz="3850">
                <a:latin typeface="Lato"/>
                <a:cs typeface="Lato"/>
              </a:rPr>
              <a:t>	</a:t>
            </a:r>
            <a:r>
              <a:rPr dirty="0" sz="3850" spc="305">
                <a:latin typeface="Lato"/>
                <a:cs typeface="Lato"/>
              </a:rPr>
              <a:t>Report</a:t>
            </a:r>
            <a:r>
              <a:rPr dirty="0" sz="3850">
                <a:latin typeface="Lato"/>
                <a:cs typeface="Lato"/>
              </a:rPr>
              <a:t>	</a:t>
            </a:r>
            <a:r>
              <a:rPr dirty="0" sz="3850" spc="-50">
                <a:latin typeface="Lato"/>
                <a:cs typeface="Lato"/>
              </a:rPr>
              <a:t>:</a:t>
            </a:r>
            <a:r>
              <a:rPr dirty="0" sz="3850">
                <a:latin typeface="Lato"/>
                <a:cs typeface="Lato"/>
              </a:rPr>
              <a:t>	</a:t>
            </a:r>
            <a:r>
              <a:rPr dirty="0" u="sng" sz="3850" spc="3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https://shorturl.at/lnvzN </a:t>
            </a:r>
            <a:endParaRPr sz="38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75884" y="9462007"/>
            <a:ext cx="8396605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7620">
              <a:lnSpc>
                <a:spcPts val="3180"/>
              </a:lnSpc>
              <a:spcBef>
                <a:spcPts val="130"/>
              </a:spcBef>
              <a:tabLst>
                <a:tab pos="1386840" algn="l"/>
                <a:tab pos="2360295" algn="l"/>
                <a:tab pos="3134360" algn="l"/>
              </a:tabLst>
            </a:pPr>
            <a:r>
              <a:rPr dirty="0" sz="2800" spc="245" b="1">
                <a:latin typeface="Lato"/>
                <a:cs typeface="Lato"/>
              </a:rPr>
              <a:t>Please</a:t>
            </a:r>
            <a:r>
              <a:rPr dirty="0" sz="2800" b="1">
                <a:latin typeface="Lato"/>
                <a:cs typeface="Lato"/>
              </a:rPr>
              <a:t>	</a:t>
            </a:r>
            <a:r>
              <a:rPr dirty="0" sz="2800" spc="235" b="1">
                <a:latin typeface="Lato"/>
                <a:cs typeface="Lato"/>
              </a:rPr>
              <a:t>visit</a:t>
            </a:r>
            <a:r>
              <a:rPr dirty="0" sz="2800" b="1">
                <a:latin typeface="Lato"/>
                <a:cs typeface="Lato"/>
              </a:rPr>
              <a:t>	</a:t>
            </a:r>
            <a:r>
              <a:rPr dirty="0" sz="2800" spc="175" b="1">
                <a:latin typeface="Lato"/>
                <a:cs typeface="Lato"/>
              </a:rPr>
              <a:t>our</a:t>
            </a:r>
            <a:r>
              <a:rPr dirty="0" sz="2800" b="1">
                <a:latin typeface="Lato"/>
                <a:cs typeface="Lato"/>
              </a:rPr>
              <a:t>	</a:t>
            </a:r>
            <a:r>
              <a:rPr dirty="0" sz="2800" spc="254" b="1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8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2024-04-17T11:59:03Z</dcterms:created>
  <dcterms:modified xsi:type="dcterms:W3CDTF">2024-04-17T11:59:03Z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2024-04-17T00:00:00Z</vt:filetime>
  </property>
  <property fmtid="{D5CDD505-2E9C-101B-9397-08002B2CF9AE}" pid="5" name="Producer">
    <vt:lpwstr>3-Heights(TM) PDF Security Shell 4.8.25.2 (http://www.pdf-tools.com)</vt:lpwstr>
  </property>
</Properties>
</file>