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96303" y="2246223"/>
            <a:ext cx="2010409" cy="1726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54074" y="4054871"/>
            <a:ext cx="15742285" cy="6038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48.png"/><Relationship Id="rId19" Type="http://schemas.openxmlformats.org/officeDocument/2006/relationships/image" Target="../media/image49.png"/><Relationship Id="rId20" Type="http://schemas.openxmlformats.org/officeDocument/2006/relationships/image" Target="../media/image50.png"/><Relationship Id="rId21" Type="http://schemas.openxmlformats.org/officeDocument/2006/relationships/image" Target="../media/image51.png"/><Relationship Id="rId22" Type="http://schemas.openxmlformats.org/officeDocument/2006/relationships/image" Target="../media/image52.png"/><Relationship Id="rId23" Type="http://schemas.openxmlformats.org/officeDocument/2006/relationships/image" Target="../media/image53.png"/><Relationship Id="rId24" Type="http://schemas.openxmlformats.org/officeDocument/2006/relationships/image" Target="../media/image54.png"/><Relationship Id="rId25" Type="http://schemas.openxmlformats.org/officeDocument/2006/relationships/image" Target="../media/image55.png"/><Relationship Id="rId26" Type="http://schemas.openxmlformats.org/officeDocument/2006/relationships/image" Target="../media/image56.png"/><Relationship Id="rId27" Type="http://schemas.openxmlformats.org/officeDocument/2006/relationships/image" Target="../media/image57.png"/><Relationship Id="rId28" Type="http://schemas.openxmlformats.org/officeDocument/2006/relationships/image" Target="../media/image58.png"/><Relationship Id="rId29" Type="http://schemas.openxmlformats.org/officeDocument/2006/relationships/image" Target="../media/image59.png"/><Relationship Id="rId30" Type="http://schemas.openxmlformats.org/officeDocument/2006/relationships/image" Target="../media/image60.png"/><Relationship Id="rId31" Type="http://schemas.openxmlformats.org/officeDocument/2006/relationships/image" Target="../media/image61.png"/><Relationship Id="rId32" Type="http://schemas.openxmlformats.org/officeDocument/2006/relationships/image" Target="../media/image62.png"/><Relationship Id="rId33" Type="http://schemas.openxmlformats.org/officeDocument/2006/relationships/image" Target="../media/image63.png"/><Relationship Id="rId34" Type="http://schemas.openxmlformats.org/officeDocument/2006/relationships/image" Target="../media/image64.png"/><Relationship Id="rId35" Type="http://schemas.openxmlformats.org/officeDocument/2006/relationships/image" Target="../media/image65.png"/><Relationship Id="rId36" Type="http://schemas.openxmlformats.org/officeDocument/2006/relationships/image" Target="../media/image66.png"/><Relationship Id="rId37" Type="http://schemas.openxmlformats.org/officeDocument/2006/relationships/image" Target="../media/image67.png"/><Relationship Id="rId38" Type="http://schemas.openxmlformats.org/officeDocument/2006/relationships/image" Target="../media/image68.png"/><Relationship Id="rId39" Type="http://schemas.openxmlformats.org/officeDocument/2006/relationships/image" Target="../media/image69.png"/><Relationship Id="rId40" Type="http://schemas.openxmlformats.org/officeDocument/2006/relationships/image" Target="../media/image70.png"/><Relationship Id="rId41" Type="http://schemas.openxmlformats.org/officeDocument/2006/relationships/image" Target="../media/image71.png"/><Relationship Id="rId42" Type="http://schemas.openxmlformats.org/officeDocument/2006/relationships/image" Target="../media/image72.png"/><Relationship Id="rId43" Type="http://schemas.openxmlformats.org/officeDocument/2006/relationships/image" Target="../media/image73.png"/><Relationship Id="rId44" Type="http://schemas.openxmlformats.org/officeDocument/2006/relationships/image" Target="../media/image74.png"/><Relationship Id="rId45" Type="http://schemas.openxmlformats.org/officeDocument/2006/relationships/image" Target="../media/image75.png"/><Relationship Id="rId46" Type="http://schemas.openxmlformats.org/officeDocument/2006/relationships/image" Target="../media/image76.png"/><Relationship Id="rId47" Type="http://schemas.openxmlformats.org/officeDocument/2006/relationships/image" Target="../media/image77.png"/><Relationship Id="rId48" Type="http://schemas.openxmlformats.org/officeDocument/2006/relationships/image" Target="../media/image78.png"/><Relationship Id="rId49" Type="http://schemas.openxmlformats.org/officeDocument/2006/relationships/image" Target="../media/image79.png"/><Relationship Id="rId50" Type="http://schemas.openxmlformats.org/officeDocument/2006/relationships/image" Target="../media/image80.png"/><Relationship Id="rId51" Type="http://schemas.openxmlformats.org/officeDocument/2006/relationships/image" Target="../media/image81.png"/><Relationship Id="rId52" Type="http://schemas.openxmlformats.org/officeDocument/2006/relationships/image" Target="../media/image82.png"/><Relationship Id="rId53" Type="http://schemas.openxmlformats.org/officeDocument/2006/relationships/image" Target="../media/image83.png"/><Relationship Id="rId54" Type="http://schemas.openxmlformats.org/officeDocument/2006/relationships/image" Target="../media/image84.png"/><Relationship Id="rId55" Type="http://schemas.openxmlformats.org/officeDocument/2006/relationships/image" Target="../media/image85.png"/><Relationship Id="rId56" Type="http://schemas.openxmlformats.org/officeDocument/2006/relationships/image" Target="../media/image86.png"/><Relationship Id="rId57" Type="http://schemas.openxmlformats.org/officeDocument/2006/relationships/image" Target="../media/image87.png"/><Relationship Id="rId58" Type="http://schemas.openxmlformats.org/officeDocument/2006/relationships/image" Target="../media/image88.png"/><Relationship Id="rId59" Type="http://schemas.openxmlformats.org/officeDocument/2006/relationships/image" Target="../media/image89.png"/><Relationship Id="rId60" Type="http://schemas.openxmlformats.org/officeDocument/2006/relationships/image" Target="../media/image90.png"/><Relationship Id="rId61" Type="http://schemas.openxmlformats.org/officeDocument/2006/relationships/image" Target="../media/image91.png"/><Relationship Id="rId62" Type="http://schemas.openxmlformats.org/officeDocument/2006/relationships/image" Target="../media/image92.png"/><Relationship Id="rId63" Type="http://schemas.openxmlformats.org/officeDocument/2006/relationships/image" Target="../media/image93.png"/><Relationship Id="rId64" Type="http://schemas.openxmlformats.org/officeDocument/2006/relationships/image" Target="../media/image94.png"/><Relationship Id="rId65" Type="http://schemas.openxmlformats.org/officeDocument/2006/relationships/image" Target="../media/image95.png"/><Relationship Id="rId66" Type="http://schemas.openxmlformats.org/officeDocument/2006/relationships/image" Target="../media/image96.png"/><Relationship Id="rId67" Type="http://schemas.openxmlformats.org/officeDocument/2006/relationships/image" Target="../media/image97.png"/><Relationship Id="rId68" Type="http://schemas.openxmlformats.org/officeDocument/2006/relationships/image" Target="../media/image98.png"/><Relationship Id="rId69" Type="http://schemas.openxmlformats.org/officeDocument/2006/relationships/image" Target="../media/image99.png"/><Relationship Id="rId70" Type="http://schemas.openxmlformats.org/officeDocument/2006/relationships/image" Target="../media/image100.png"/><Relationship Id="rId71" Type="http://schemas.openxmlformats.org/officeDocument/2006/relationships/image" Target="../media/image101.png"/><Relationship Id="rId72" Type="http://schemas.openxmlformats.org/officeDocument/2006/relationships/image" Target="../media/image102.png"/><Relationship Id="rId73" Type="http://schemas.openxmlformats.org/officeDocument/2006/relationships/image" Target="../media/image10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4.jp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Relationship Id="rId9" Type="http://schemas.openxmlformats.org/officeDocument/2006/relationships/image" Target="../media/image111.jpg"/><Relationship Id="rId10" Type="http://schemas.openxmlformats.org/officeDocument/2006/relationships/image" Target="../media/image112.png"/><Relationship Id="rId11" Type="http://schemas.openxmlformats.org/officeDocument/2006/relationships/image" Target="../media/image113.png"/><Relationship Id="rId12" Type="http://schemas.openxmlformats.org/officeDocument/2006/relationships/image" Target="../media/image11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Relationship Id="rId3" Type="http://schemas.openxmlformats.org/officeDocument/2006/relationships/image" Target="../media/image116.png"/><Relationship Id="rId4" Type="http://schemas.openxmlformats.org/officeDocument/2006/relationships/hyperlink" Target="http://tinyurl.com/2edkt8ny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743200" y="2346960"/>
            <a:ext cx="13789660" cy="5593080"/>
            <a:chOff x="2743200" y="2346960"/>
            <a:chExt cx="13789660" cy="559308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2346960"/>
              <a:ext cx="13706856" cy="559308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9762" y="2809367"/>
              <a:ext cx="5699252" cy="164464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9762" y="4003294"/>
              <a:ext cx="4294377" cy="16446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9762" y="5196332"/>
              <a:ext cx="13602589" cy="164465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312534" y="7219315"/>
            <a:ext cx="6142355" cy="5232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25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403603" y="2718816"/>
            <a:ext cx="15481300" cy="4849495"/>
            <a:chOff x="1403603" y="2718816"/>
            <a:chExt cx="15481300" cy="484949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3603" y="2718816"/>
              <a:ext cx="15480792" cy="484936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8075" y="2867279"/>
              <a:ext cx="6566916" cy="10668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5853" y="4089527"/>
              <a:ext cx="14174978" cy="62483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5853" y="4546726"/>
              <a:ext cx="15245969" cy="62483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5853" y="5003926"/>
              <a:ext cx="14119225" cy="62483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5853" y="5461076"/>
              <a:ext cx="14927453" cy="62514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5853" y="5918022"/>
              <a:ext cx="14643100" cy="6251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5853" y="6375781"/>
              <a:ext cx="14296517" cy="62483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25853" y="6832981"/>
              <a:ext cx="5530596" cy="624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6332" y="1176858"/>
            <a:ext cx="5802248" cy="110520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3796284" y="7240523"/>
            <a:ext cx="5869305" cy="1777364"/>
            <a:chOff x="3796284" y="7240523"/>
            <a:chExt cx="5869305" cy="1777364"/>
          </a:xfrm>
        </p:grpSpPr>
        <p:sp>
          <p:nvSpPr>
            <p:cNvPr id="5" name="object 5" descr=""/>
            <p:cNvSpPr/>
            <p:nvPr/>
          </p:nvSpPr>
          <p:spPr>
            <a:xfrm>
              <a:off x="3796284" y="7240523"/>
              <a:ext cx="5869305" cy="1777364"/>
            </a:xfrm>
            <a:custGeom>
              <a:avLst/>
              <a:gdLst/>
              <a:ahLst/>
              <a:cxnLst/>
              <a:rect l="l" t="t" r="r" b="b"/>
              <a:pathLst>
                <a:path w="5869305" h="1777365">
                  <a:moveTo>
                    <a:pt x="4980559" y="0"/>
                  </a:moveTo>
                  <a:lnTo>
                    <a:pt x="888364" y="0"/>
                  </a:lnTo>
                  <a:lnTo>
                    <a:pt x="838048" y="1425"/>
                  </a:lnTo>
                  <a:lnTo>
                    <a:pt x="788135" y="5670"/>
                  </a:lnTo>
                  <a:lnTo>
                    <a:pt x="738735" y="12691"/>
                  </a:lnTo>
                  <a:lnTo>
                    <a:pt x="689956" y="22442"/>
                  </a:lnTo>
                  <a:lnTo>
                    <a:pt x="641907" y="34878"/>
                  </a:lnTo>
                  <a:lnTo>
                    <a:pt x="594697" y="49955"/>
                  </a:lnTo>
                  <a:lnTo>
                    <a:pt x="548433" y="67627"/>
                  </a:lnTo>
                  <a:lnTo>
                    <a:pt x="503225" y="87849"/>
                  </a:lnTo>
                  <a:lnTo>
                    <a:pt x="459181" y="110577"/>
                  </a:lnTo>
                  <a:lnTo>
                    <a:pt x="416410" y="135765"/>
                  </a:lnTo>
                  <a:lnTo>
                    <a:pt x="375019" y="163369"/>
                  </a:lnTo>
                  <a:lnTo>
                    <a:pt x="335119" y="193343"/>
                  </a:lnTo>
                  <a:lnTo>
                    <a:pt x="296817" y="225643"/>
                  </a:lnTo>
                  <a:lnTo>
                    <a:pt x="260223" y="260223"/>
                  </a:lnTo>
                  <a:lnTo>
                    <a:pt x="225643" y="296819"/>
                  </a:lnTo>
                  <a:lnTo>
                    <a:pt x="193343" y="335126"/>
                  </a:lnTo>
                  <a:lnTo>
                    <a:pt x="163369" y="375034"/>
                  </a:lnTo>
                  <a:lnTo>
                    <a:pt x="135765" y="416435"/>
                  </a:lnTo>
                  <a:lnTo>
                    <a:pt x="110577" y="459218"/>
                  </a:lnTo>
                  <a:lnTo>
                    <a:pt x="87849" y="503275"/>
                  </a:lnTo>
                  <a:lnTo>
                    <a:pt x="67627" y="548497"/>
                  </a:lnTo>
                  <a:lnTo>
                    <a:pt x="49955" y="594774"/>
                  </a:lnTo>
                  <a:lnTo>
                    <a:pt x="34878" y="641997"/>
                  </a:lnTo>
                  <a:lnTo>
                    <a:pt x="22442" y="690058"/>
                  </a:lnTo>
                  <a:lnTo>
                    <a:pt x="12691" y="738847"/>
                  </a:lnTo>
                  <a:lnTo>
                    <a:pt x="5670" y="788255"/>
                  </a:lnTo>
                  <a:lnTo>
                    <a:pt x="1425" y="838173"/>
                  </a:lnTo>
                  <a:lnTo>
                    <a:pt x="0" y="888492"/>
                  </a:lnTo>
                  <a:lnTo>
                    <a:pt x="1425" y="938810"/>
                  </a:lnTo>
                  <a:lnTo>
                    <a:pt x="5670" y="988728"/>
                  </a:lnTo>
                  <a:lnTo>
                    <a:pt x="12691" y="1038136"/>
                  </a:lnTo>
                  <a:lnTo>
                    <a:pt x="22442" y="1086925"/>
                  </a:lnTo>
                  <a:lnTo>
                    <a:pt x="34878" y="1134986"/>
                  </a:lnTo>
                  <a:lnTo>
                    <a:pt x="49955" y="1182209"/>
                  </a:lnTo>
                  <a:lnTo>
                    <a:pt x="67627" y="1228486"/>
                  </a:lnTo>
                  <a:lnTo>
                    <a:pt x="87849" y="1273708"/>
                  </a:lnTo>
                  <a:lnTo>
                    <a:pt x="110577" y="1317765"/>
                  </a:lnTo>
                  <a:lnTo>
                    <a:pt x="135765" y="1360548"/>
                  </a:lnTo>
                  <a:lnTo>
                    <a:pt x="163369" y="1401949"/>
                  </a:lnTo>
                  <a:lnTo>
                    <a:pt x="193343" y="1441857"/>
                  </a:lnTo>
                  <a:lnTo>
                    <a:pt x="225643" y="1480164"/>
                  </a:lnTo>
                  <a:lnTo>
                    <a:pt x="260223" y="1516761"/>
                  </a:lnTo>
                  <a:lnTo>
                    <a:pt x="296817" y="1551340"/>
                  </a:lnTo>
                  <a:lnTo>
                    <a:pt x="335119" y="1583640"/>
                  </a:lnTo>
                  <a:lnTo>
                    <a:pt x="375019" y="1613614"/>
                  </a:lnTo>
                  <a:lnTo>
                    <a:pt x="416410" y="1641218"/>
                  </a:lnTo>
                  <a:lnTo>
                    <a:pt x="459181" y="1666406"/>
                  </a:lnTo>
                  <a:lnTo>
                    <a:pt x="503225" y="1689134"/>
                  </a:lnTo>
                  <a:lnTo>
                    <a:pt x="548433" y="1709356"/>
                  </a:lnTo>
                  <a:lnTo>
                    <a:pt x="594697" y="1727028"/>
                  </a:lnTo>
                  <a:lnTo>
                    <a:pt x="641907" y="1742105"/>
                  </a:lnTo>
                  <a:lnTo>
                    <a:pt x="689956" y="1754541"/>
                  </a:lnTo>
                  <a:lnTo>
                    <a:pt x="738735" y="1764292"/>
                  </a:lnTo>
                  <a:lnTo>
                    <a:pt x="788135" y="1771313"/>
                  </a:lnTo>
                  <a:lnTo>
                    <a:pt x="838048" y="1775558"/>
                  </a:lnTo>
                  <a:lnTo>
                    <a:pt x="888364" y="1776984"/>
                  </a:lnTo>
                  <a:lnTo>
                    <a:pt x="4980559" y="1776984"/>
                  </a:lnTo>
                  <a:lnTo>
                    <a:pt x="5030875" y="1775558"/>
                  </a:lnTo>
                  <a:lnTo>
                    <a:pt x="5080788" y="1771313"/>
                  </a:lnTo>
                  <a:lnTo>
                    <a:pt x="5130188" y="1764292"/>
                  </a:lnTo>
                  <a:lnTo>
                    <a:pt x="5178967" y="1754541"/>
                  </a:lnTo>
                  <a:lnTo>
                    <a:pt x="5227016" y="1742105"/>
                  </a:lnTo>
                  <a:lnTo>
                    <a:pt x="5274226" y="1727028"/>
                  </a:lnTo>
                  <a:lnTo>
                    <a:pt x="5320490" y="1709356"/>
                  </a:lnTo>
                  <a:lnTo>
                    <a:pt x="5365698" y="1689134"/>
                  </a:lnTo>
                  <a:lnTo>
                    <a:pt x="5409742" y="1666406"/>
                  </a:lnTo>
                  <a:lnTo>
                    <a:pt x="5452513" y="1641218"/>
                  </a:lnTo>
                  <a:lnTo>
                    <a:pt x="5493904" y="1613614"/>
                  </a:lnTo>
                  <a:lnTo>
                    <a:pt x="5533804" y="1583640"/>
                  </a:lnTo>
                  <a:lnTo>
                    <a:pt x="5572106" y="1551340"/>
                  </a:lnTo>
                  <a:lnTo>
                    <a:pt x="5608700" y="1516761"/>
                  </a:lnTo>
                  <a:lnTo>
                    <a:pt x="5643280" y="1480164"/>
                  </a:lnTo>
                  <a:lnTo>
                    <a:pt x="5675580" y="1441857"/>
                  </a:lnTo>
                  <a:lnTo>
                    <a:pt x="5705554" y="1401949"/>
                  </a:lnTo>
                  <a:lnTo>
                    <a:pt x="5733158" y="1360548"/>
                  </a:lnTo>
                  <a:lnTo>
                    <a:pt x="5758346" y="1317765"/>
                  </a:lnTo>
                  <a:lnTo>
                    <a:pt x="5781074" y="1273708"/>
                  </a:lnTo>
                  <a:lnTo>
                    <a:pt x="5801296" y="1228486"/>
                  </a:lnTo>
                  <a:lnTo>
                    <a:pt x="5818968" y="1182209"/>
                  </a:lnTo>
                  <a:lnTo>
                    <a:pt x="5834045" y="1134986"/>
                  </a:lnTo>
                  <a:lnTo>
                    <a:pt x="5846481" y="1086925"/>
                  </a:lnTo>
                  <a:lnTo>
                    <a:pt x="5856232" y="1038136"/>
                  </a:lnTo>
                  <a:lnTo>
                    <a:pt x="5863253" y="988728"/>
                  </a:lnTo>
                  <a:lnTo>
                    <a:pt x="5867498" y="938810"/>
                  </a:lnTo>
                  <a:lnTo>
                    <a:pt x="5868923" y="888492"/>
                  </a:lnTo>
                  <a:lnTo>
                    <a:pt x="5867609" y="839740"/>
                  </a:lnTo>
                  <a:lnTo>
                    <a:pt x="5863710" y="791676"/>
                  </a:lnTo>
                  <a:lnTo>
                    <a:pt x="5857296" y="744367"/>
                  </a:lnTo>
                  <a:lnTo>
                    <a:pt x="5848432" y="697881"/>
                  </a:lnTo>
                  <a:lnTo>
                    <a:pt x="5837188" y="652286"/>
                  </a:lnTo>
                  <a:lnTo>
                    <a:pt x="5823631" y="607649"/>
                  </a:lnTo>
                  <a:lnTo>
                    <a:pt x="5807829" y="564038"/>
                  </a:lnTo>
                  <a:lnTo>
                    <a:pt x="5789849" y="521521"/>
                  </a:lnTo>
                  <a:lnTo>
                    <a:pt x="5769760" y="480166"/>
                  </a:lnTo>
                  <a:lnTo>
                    <a:pt x="5747629" y="440040"/>
                  </a:lnTo>
                  <a:lnTo>
                    <a:pt x="5723524" y="401212"/>
                  </a:lnTo>
                  <a:lnTo>
                    <a:pt x="5697512" y="363748"/>
                  </a:lnTo>
                  <a:lnTo>
                    <a:pt x="5669662" y="327717"/>
                  </a:lnTo>
                  <a:lnTo>
                    <a:pt x="5640041" y="293185"/>
                  </a:lnTo>
                  <a:lnTo>
                    <a:pt x="5608716" y="260223"/>
                  </a:lnTo>
                  <a:lnTo>
                    <a:pt x="5575757" y="228895"/>
                  </a:lnTo>
                  <a:lnTo>
                    <a:pt x="5541230" y="199272"/>
                  </a:lnTo>
                  <a:lnTo>
                    <a:pt x="5505203" y="171419"/>
                  </a:lnTo>
                  <a:lnTo>
                    <a:pt x="5467744" y="145405"/>
                  </a:lnTo>
                  <a:lnTo>
                    <a:pt x="5428920" y="121299"/>
                  </a:lnTo>
                  <a:lnTo>
                    <a:pt x="5388800" y="99166"/>
                  </a:lnTo>
                  <a:lnTo>
                    <a:pt x="5347452" y="79076"/>
                  </a:lnTo>
                  <a:lnTo>
                    <a:pt x="5304942" y="61096"/>
                  </a:lnTo>
                  <a:lnTo>
                    <a:pt x="5261339" y="45293"/>
                  </a:lnTo>
                  <a:lnTo>
                    <a:pt x="5216711" y="31735"/>
                  </a:lnTo>
                  <a:lnTo>
                    <a:pt x="5171125" y="20491"/>
                  </a:lnTo>
                  <a:lnTo>
                    <a:pt x="5124649" y="11628"/>
                  </a:lnTo>
                  <a:lnTo>
                    <a:pt x="5077351" y="5213"/>
                  </a:lnTo>
                  <a:lnTo>
                    <a:pt x="5029298" y="1314"/>
                  </a:lnTo>
                  <a:lnTo>
                    <a:pt x="4980559" y="0"/>
                  </a:lnTo>
                  <a:close/>
                </a:path>
              </a:pathLst>
            </a:custGeom>
            <a:solidFill>
              <a:srgbClr val="6C91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8600" y="7458455"/>
              <a:ext cx="1432560" cy="1432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005072" y="7402067"/>
              <a:ext cx="1412875" cy="1411605"/>
            </a:xfrm>
            <a:custGeom>
              <a:avLst/>
              <a:gdLst/>
              <a:ahLst/>
              <a:cxnLst/>
              <a:rect l="l" t="t" r="r" b="b"/>
              <a:pathLst>
                <a:path w="1412875" h="1411604">
                  <a:moveTo>
                    <a:pt x="706374" y="0"/>
                  </a:moveTo>
                  <a:lnTo>
                    <a:pt x="658008" y="1627"/>
                  </a:lnTo>
                  <a:lnTo>
                    <a:pt x="610518" y="6440"/>
                  </a:lnTo>
                  <a:lnTo>
                    <a:pt x="564007" y="14332"/>
                  </a:lnTo>
                  <a:lnTo>
                    <a:pt x="518583" y="25200"/>
                  </a:lnTo>
                  <a:lnTo>
                    <a:pt x="474349" y="38938"/>
                  </a:lnTo>
                  <a:lnTo>
                    <a:pt x="431411" y="55441"/>
                  </a:lnTo>
                  <a:lnTo>
                    <a:pt x="389873" y="74604"/>
                  </a:lnTo>
                  <a:lnTo>
                    <a:pt x="349842" y="96322"/>
                  </a:lnTo>
                  <a:lnTo>
                    <a:pt x="311422" y="120490"/>
                  </a:lnTo>
                  <a:lnTo>
                    <a:pt x="274719" y="147003"/>
                  </a:lnTo>
                  <a:lnTo>
                    <a:pt x="239837" y="175756"/>
                  </a:lnTo>
                  <a:lnTo>
                    <a:pt x="206882" y="206644"/>
                  </a:lnTo>
                  <a:lnTo>
                    <a:pt x="175960" y="239563"/>
                  </a:lnTo>
                  <a:lnTo>
                    <a:pt x="147174" y="274406"/>
                  </a:lnTo>
                  <a:lnTo>
                    <a:pt x="120631" y="311069"/>
                  </a:lnTo>
                  <a:lnTo>
                    <a:pt x="96435" y="349447"/>
                  </a:lnTo>
                  <a:lnTo>
                    <a:pt x="74692" y="389435"/>
                  </a:lnTo>
                  <a:lnTo>
                    <a:pt x="55506" y="430928"/>
                  </a:lnTo>
                  <a:lnTo>
                    <a:pt x="38984" y="473821"/>
                  </a:lnTo>
                  <a:lnTo>
                    <a:pt x="25230" y="518010"/>
                  </a:lnTo>
                  <a:lnTo>
                    <a:pt x="14350" y="563388"/>
                  </a:lnTo>
                  <a:lnTo>
                    <a:pt x="6447" y="609851"/>
                  </a:lnTo>
                  <a:lnTo>
                    <a:pt x="1629" y="657294"/>
                  </a:lnTo>
                  <a:lnTo>
                    <a:pt x="0" y="705611"/>
                  </a:lnTo>
                  <a:lnTo>
                    <a:pt x="1629" y="753915"/>
                  </a:lnTo>
                  <a:lnTo>
                    <a:pt x="6447" y="801346"/>
                  </a:lnTo>
                  <a:lnTo>
                    <a:pt x="14350" y="847799"/>
                  </a:lnTo>
                  <a:lnTo>
                    <a:pt x="25230" y="893169"/>
                  </a:lnTo>
                  <a:lnTo>
                    <a:pt x="38984" y="937352"/>
                  </a:lnTo>
                  <a:lnTo>
                    <a:pt x="55506" y="980241"/>
                  </a:lnTo>
                  <a:lnTo>
                    <a:pt x="74692" y="1021732"/>
                  </a:lnTo>
                  <a:lnTo>
                    <a:pt x="96435" y="1061720"/>
                  </a:lnTo>
                  <a:lnTo>
                    <a:pt x="120631" y="1100098"/>
                  </a:lnTo>
                  <a:lnTo>
                    <a:pt x="147174" y="1136763"/>
                  </a:lnTo>
                  <a:lnTo>
                    <a:pt x="175960" y="1171609"/>
                  </a:lnTo>
                  <a:lnTo>
                    <a:pt x="206882" y="1204531"/>
                  </a:lnTo>
                  <a:lnTo>
                    <a:pt x="239837" y="1235423"/>
                  </a:lnTo>
                  <a:lnTo>
                    <a:pt x="274719" y="1264181"/>
                  </a:lnTo>
                  <a:lnTo>
                    <a:pt x="311422" y="1290700"/>
                  </a:lnTo>
                  <a:lnTo>
                    <a:pt x="349842" y="1314873"/>
                  </a:lnTo>
                  <a:lnTo>
                    <a:pt x="389873" y="1336596"/>
                  </a:lnTo>
                  <a:lnTo>
                    <a:pt x="431411" y="1355764"/>
                  </a:lnTo>
                  <a:lnTo>
                    <a:pt x="474349" y="1372272"/>
                  </a:lnTo>
                  <a:lnTo>
                    <a:pt x="518583" y="1386014"/>
                  </a:lnTo>
                  <a:lnTo>
                    <a:pt x="564007" y="1396885"/>
                  </a:lnTo>
                  <a:lnTo>
                    <a:pt x="610518" y="1404781"/>
                  </a:lnTo>
                  <a:lnTo>
                    <a:pt x="658008" y="1409595"/>
                  </a:lnTo>
                  <a:lnTo>
                    <a:pt x="706374" y="1411223"/>
                  </a:lnTo>
                  <a:lnTo>
                    <a:pt x="754739" y="1409595"/>
                  </a:lnTo>
                  <a:lnTo>
                    <a:pt x="802229" y="1404781"/>
                  </a:lnTo>
                  <a:lnTo>
                    <a:pt x="848740" y="1396885"/>
                  </a:lnTo>
                  <a:lnTo>
                    <a:pt x="894164" y="1386014"/>
                  </a:lnTo>
                  <a:lnTo>
                    <a:pt x="938398" y="1372272"/>
                  </a:lnTo>
                  <a:lnTo>
                    <a:pt x="981336" y="1355764"/>
                  </a:lnTo>
                  <a:lnTo>
                    <a:pt x="1022874" y="1336596"/>
                  </a:lnTo>
                  <a:lnTo>
                    <a:pt x="1062905" y="1314873"/>
                  </a:lnTo>
                  <a:lnTo>
                    <a:pt x="1101325" y="1290700"/>
                  </a:lnTo>
                  <a:lnTo>
                    <a:pt x="1138028" y="1264181"/>
                  </a:lnTo>
                  <a:lnTo>
                    <a:pt x="1172910" y="1235423"/>
                  </a:lnTo>
                  <a:lnTo>
                    <a:pt x="1205865" y="1204531"/>
                  </a:lnTo>
                  <a:lnTo>
                    <a:pt x="1236787" y="1171609"/>
                  </a:lnTo>
                  <a:lnTo>
                    <a:pt x="1265573" y="1136763"/>
                  </a:lnTo>
                  <a:lnTo>
                    <a:pt x="1292116" y="1100098"/>
                  </a:lnTo>
                  <a:lnTo>
                    <a:pt x="1316312" y="1061719"/>
                  </a:lnTo>
                  <a:lnTo>
                    <a:pt x="1338055" y="1021732"/>
                  </a:lnTo>
                  <a:lnTo>
                    <a:pt x="1357241" y="980241"/>
                  </a:lnTo>
                  <a:lnTo>
                    <a:pt x="1373763" y="937352"/>
                  </a:lnTo>
                  <a:lnTo>
                    <a:pt x="1387517" y="893169"/>
                  </a:lnTo>
                  <a:lnTo>
                    <a:pt x="1398397" y="847799"/>
                  </a:lnTo>
                  <a:lnTo>
                    <a:pt x="1406300" y="801346"/>
                  </a:lnTo>
                  <a:lnTo>
                    <a:pt x="1411118" y="753915"/>
                  </a:lnTo>
                  <a:lnTo>
                    <a:pt x="1412748" y="705611"/>
                  </a:lnTo>
                  <a:lnTo>
                    <a:pt x="1411118" y="657294"/>
                  </a:lnTo>
                  <a:lnTo>
                    <a:pt x="1406300" y="609851"/>
                  </a:lnTo>
                  <a:lnTo>
                    <a:pt x="1398397" y="563388"/>
                  </a:lnTo>
                  <a:lnTo>
                    <a:pt x="1387517" y="518010"/>
                  </a:lnTo>
                  <a:lnTo>
                    <a:pt x="1373763" y="473821"/>
                  </a:lnTo>
                  <a:lnTo>
                    <a:pt x="1357241" y="430928"/>
                  </a:lnTo>
                  <a:lnTo>
                    <a:pt x="1338055" y="389435"/>
                  </a:lnTo>
                  <a:lnTo>
                    <a:pt x="1316312" y="349447"/>
                  </a:lnTo>
                  <a:lnTo>
                    <a:pt x="1292116" y="311069"/>
                  </a:lnTo>
                  <a:lnTo>
                    <a:pt x="1265573" y="274406"/>
                  </a:lnTo>
                  <a:lnTo>
                    <a:pt x="1236787" y="239563"/>
                  </a:lnTo>
                  <a:lnTo>
                    <a:pt x="1205865" y="206644"/>
                  </a:lnTo>
                  <a:lnTo>
                    <a:pt x="1172910" y="175756"/>
                  </a:lnTo>
                  <a:lnTo>
                    <a:pt x="1138028" y="147003"/>
                  </a:lnTo>
                  <a:lnTo>
                    <a:pt x="1101325" y="120490"/>
                  </a:lnTo>
                  <a:lnTo>
                    <a:pt x="1062905" y="96322"/>
                  </a:lnTo>
                  <a:lnTo>
                    <a:pt x="1022874" y="74604"/>
                  </a:lnTo>
                  <a:lnTo>
                    <a:pt x="981336" y="55441"/>
                  </a:lnTo>
                  <a:lnTo>
                    <a:pt x="938398" y="38938"/>
                  </a:lnTo>
                  <a:lnTo>
                    <a:pt x="894164" y="25200"/>
                  </a:lnTo>
                  <a:lnTo>
                    <a:pt x="848740" y="14332"/>
                  </a:lnTo>
                  <a:lnTo>
                    <a:pt x="802229" y="6440"/>
                  </a:lnTo>
                  <a:lnTo>
                    <a:pt x="754739" y="1627"/>
                  </a:lnTo>
                  <a:lnTo>
                    <a:pt x="706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805428" y="3211067"/>
            <a:ext cx="5869305" cy="1777364"/>
            <a:chOff x="3805428" y="3211067"/>
            <a:chExt cx="5869305" cy="1777364"/>
          </a:xfrm>
        </p:grpSpPr>
        <p:sp>
          <p:nvSpPr>
            <p:cNvPr id="9" name="object 9" descr=""/>
            <p:cNvSpPr/>
            <p:nvPr/>
          </p:nvSpPr>
          <p:spPr>
            <a:xfrm>
              <a:off x="3805428" y="3211067"/>
              <a:ext cx="5869305" cy="1777364"/>
            </a:xfrm>
            <a:custGeom>
              <a:avLst/>
              <a:gdLst/>
              <a:ahLst/>
              <a:cxnLst/>
              <a:rect l="l" t="t" r="r" b="b"/>
              <a:pathLst>
                <a:path w="5869305" h="1777364">
                  <a:moveTo>
                    <a:pt x="4980558" y="0"/>
                  </a:moveTo>
                  <a:lnTo>
                    <a:pt x="888364" y="0"/>
                  </a:lnTo>
                  <a:lnTo>
                    <a:pt x="838048" y="1425"/>
                  </a:lnTo>
                  <a:lnTo>
                    <a:pt x="788135" y="5670"/>
                  </a:lnTo>
                  <a:lnTo>
                    <a:pt x="738735" y="12691"/>
                  </a:lnTo>
                  <a:lnTo>
                    <a:pt x="689956" y="22442"/>
                  </a:lnTo>
                  <a:lnTo>
                    <a:pt x="641907" y="34878"/>
                  </a:lnTo>
                  <a:lnTo>
                    <a:pt x="594697" y="49955"/>
                  </a:lnTo>
                  <a:lnTo>
                    <a:pt x="548433" y="67627"/>
                  </a:lnTo>
                  <a:lnTo>
                    <a:pt x="503225" y="87849"/>
                  </a:lnTo>
                  <a:lnTo>
                    <a:pt x="459181" y="110577"/>
                  </a:lnTo>
                  <a:lnTo>
                    <a:pt x="416410" y="135765"/>
                  </a:lnTo>
                  <a:lnTo>
                    <a:pt x="375019" y="163369"/>
                  </a:lnTo>
                  <a:lnTo>
                    <a:pt x="335119" y="193343"/>
                  </a:lnTo>
                  <a:lnTo>
                    <a:pt x="296817" y="225643"/>
                  </a:lnTo>
                  <a:lnTo>
                    <a:pt x="260223" y="260223"/>
                  </a:lnTo>
                  <a:lnTo>
                    <a:pt x="225643" y="296819"/>
                  </a:lnTo>
                  <a:lnTo>
                    <a:pt x="193343" y="335126"/>
                  </a:lnTo>
                  <a:lnTo>
                    <a:pt x="163369" y="375034"/>
                  </a:lnTo>
                  <a:lnTo>
                    <a:pt x="135765" y="416435"/>
                  </a:lnTo>
                  <a:lnTo>
                    <a:pt x="110577" y="459218"/>
                  </a:lnTo>
                  <a:lnTo>
                    <a:pt x="87849" y="503275"/>
                  </a:lnTo>
                  <a:lnTo>
                    <a:pt x="67627" y="548497"/>
                  </a:lnTo>
                  <a:lnTo>
                    <a:pt x="49955" y="594774"/>
                  </a:lnTo>
                  <a:lnTo>
                    <a:pt x="34878" y="641997"/>
                  </a:lnTo>
                  <a:lnTo>
                    <a:pt x="22442" y="690058"/>
                  </a:lnTo>
                  <a:lnTo>
                    <a:pt x="12691" y="738847"/>
                  </a:lnTo>
                  <a:lnTo>
                    <a:pt x="5670" y="788255"/>
                  </a:lnTo>
                  <a:lnTo>
                    <a:pt x="1425" y="838173"/>
                  </a:lnTo>
                  <a:lnTo>
                    <a:pt x="0" y="888491"/>
                  </a:lnTo>
                  <a:lnTo>
                    <a:pt x="1425" y="938810"/>
                  </a:lnTo>
                  <a:lnTo>
                    <a:pt x="5670" y="988728"/>
                  </a:lnTo>
                  <a:lnTo>
                    <a:pt x="12691" y="1038136"/>
                  </a:lnTo>
                  <a:lnTo>
                    <a:pt x="22442" y="1086925"/>
                  </a:lnTo>
                  <a:lnTo>
                    <a:pt x="34878" y="1134986"/>
                  </a:lnTo>
                  <a:lnTo>
                    <a:pt x="49955" y="1182209"/>
                  </a:lnTo>
                  <a:lnTo>
                    <a:pt x="67627" y="1228486"/>
                  </a:lnTo>
                  <a:lnTo>
                    <a:pt x="87849" y="1273708"/>
                  </a:lnTo>
                  <a:lnTo>
                    <a:pt x="110577" y="1317765"/>
                  </a:lnTo>
                  <a:lnTo>
                    <a:pt x="135765" y="1360548"/>
                  </a:lnTo>
                  <a:lnTo>
                    <a:pt x="163369" y="1401949"/>
                  </a:lnTo>
                  <a:lnTo>
                    <a:pt x="193343" y="1441857"/>
                  </a:lnTo>
                  <a:lnTo>
                    <a:pt x="225643" y="1480164"/>
                  </a:lnTo>
                  <a:lnTo>
                    <a:pt x="260223" y="1516760"/>
                  </a:lnTo>
                  <a:lnTo>
                    <a:pt x="296817" y="1551340"/>
                  </a:lnTo>
                  <a:lnTo>
                    <a:pt x="335119" y="1583640"/>
                  </a:lnTo>
                  <a:lnTo>
                    <a:pt x="375019" y="1613614"/>
                  </a:lnTo>
                  <a:lnTo>
                    <a:pt x="416410" y="1641218"/>
                  </a:lnTo>
                  <a:lnTo>
                    <a:pt x="459181" y="1666406"/>
                  </a:lnTo>
                  <a:lnTo>
                    <a:pt x="503225" y="1689134"/>
                  </a:lnTo>
                  <a:lnTo>
                    <a:pt x="548433" y="1709356"/>
                  </a:lnTo>
                  <a:lnTo>
                    <a:pt x="594697" y="1727028"/>
                  </a:lnTo>
                  <a:lnTo>
                    <a:pt x="641907" y="1742105"/>
                  </a:lnTo>
                  <a:lnTo>
                    <a:pt x="689956" y="1754541"/>
                  </a:lnTo>
                  <a:lnTo>
                    <a:pt x="738735" y="1764292"/>
                  </a:lnTo>
                  <a:lnTo>
                    <a:pt x="788135" y="1771313"/>
                  </a:lnTo>
                  <a:lnTo>
                    <a:pt x="838048" y="1775558"/>
                  </a:lnTo>
                  <a:lnTo>
                    <a:pt x="888364" y="1776983"/>
                  </a:lnTo>
                  <a:lnTo>
                    <a:pt x="4980558" y="1776983"/>
                  </a:lnTo>
                  <a:lnTo>
                    <a:pt x="5030875" y="1775558"/>
                  </a:lnTo>
                  <a:lnTo>
                    <a:pt x="5080788" y="1771313"/>
                  </a:lnTo>
                  <a:lnTo>
                    <a:pt x="5130188" y="1764292"/>
                  </a:lnTo>
                  <a:lnTo>
                    <a:pt x="5178967" y="1754541"/>
                  </a:lnTo>
                  <a:lnTo>
                    <a:pt x="5227016" y="1742105"/>
                  </a:lnTo>
                  <a:lnTo>
                    <a:pt x="5274226" y="1727028"/>
                  </a:lnTo>
                  <a:lnTo>
                    <a:pt x="5320490" y="1709356"/>
                  </a:lnTo>
                  <a:lnTo>
                    <a:pt x="5365698" y="1689134"/>
                  </a:lnTo>
                  <a:lnTo>
                    <a:pt x="5409742" y="1666406"/>
                  </a:lnTo>
                  <a:lnTo>
                    <a:pt x="5452513" y="1641218"/>
                  </a:lnTo>
                  <a:lnTo>
                    <a:pt x="5493904" y="1613614"/>
                  </a:lnTo>
                  <a:lnTo>
                    <a:pt x="5533804" y="1583640"/>
                  </a:lnTo>
                  <a:lnTo>
                    <a:pt x="5572106" y="1551340"/>
                  </a:lnTo>
                  <a:lnTo>
                    <a:pt x="5608701" y="1516760"/>
                  </a:lnTo>
                  <a:lnTo>
                    <a:pt x="5643280" y="1480164"/>
                  </a:lnTo>
                  <a:lnTo>
                    <a:pt x="5675580" y="1441857"/>
                  </a:lnTo>
                  <a:lnTo>
                    <a:pt x="5705554" y="1401949"/>
                  </a:lnTo>
                  <a:lnTo>
                    <a:pt x="5733158" y="1360548"/>
                  </a:lnTo>
                  <a:lnTo>
                    <a:pt x="5758346" y="1317765"/>
                  </a:lnTo>
                  <a:lnTo>
                    <a:pt x="5781074" y="1273708"/>
                  </a:lnTo>
                  <a:lnTo>
                    <a:pt x="5801296" y="1228486"/>
                  </a:lnTo>
                  <a:lnTo>
                    <a:pt x="5818968" y="1182209"/>
                  </a:lnTo>
                  <a:lnTo>
                    <a:pt x="5834045" y="1134986"/>
                  </a:lnTo>
                  <a:lnTo>
                    <a:pt x="5846481" y="1086925"/>
                  </a:lnTo>
                  <a:lnTo>
                    <a:pt x="5856232" y="1038136"/>
                  </a:lnTo>
                  <a:lnTo>
                    <a:pt x="5863253" y="988728"/>
                  </a:lnTo>
                  <a:lnTo>
                    <a:pt x="5867498" y="938810"/>
                  </a:lnTo>
                  <a:lnTo>
                    <a:pt x="5868924" y="888491"/>
                  </a:lnTo>
                  <a:lnTo>
                    <a:pt x="5867609" y="839740"/>
                  </a:lnTo>
                  <a:lnTo>
                    <a:pt x="5863710" y="791676"/>
                  </a:lnTo>
                  <a:lnTo>
                    <a:pt x="5857296" y="744367"/>
                  </a:lnTo>
                  <a:lnTo>
                    <a:pt x="5848432" y="697881"/>
                  </a:lnTo>
                  <a:lnTo>
                    <a:pt x="5837188" y="652286"/>
                  </a:lnTo>
                  <a:lnTo>
                    <a:pt x="5823631" y="607649"/>
                  </a:lnTo>
                  <a:lnTo>
                    <a:pt x="5807829" y="564038"/>
                  </a:lnTo>
                  <a:lnTo>
                    <a:pt x="5789849" y="521521"/>
                  </a:lnTo>
                  <a:lnTo>
                    <a:pt x="5769760" y="480166"/>
                  </a:lnTo>
                  <a:lnTo>
                    <a:pt x="5747629" y="440040"/>
                  </a:lnTo>
                  <a:lnTo>
                    <a:pt x="5723524" y="401212"/>
                  </a:lnTo>
                  <a:lnTo>
                    <a:pt x="5697512" y="363748"/>
                  </a:lnTo>
                  <a:lnTo>
                    <a:pt x="5669662" y="327717"/>
                  </a:lnTo>
                  <a:lnTo>
                    <a:pt x="5640041" y="293185"/>
                  </a:lnTo>
                  <a:lnTo>
                    <a:pt x="5608716" y="260223"/>
                  </a:lnTo>
                  <a:lnTo>
                    <a:pt x="5575757" y="228895"/>
                  </a:lnTo>
                  <a:lnTo>
                    <a:pt x="5541230" y="199272"/>
                  </a:lnTo>
                  <a:lnTo>
                    <a:pt x="5505203" y="171419"/>
                  </a:lnTo>
                  <a:lnTo>
                    <a:pt x="5467744" y="145405"/>
                  </a:lnTo>
                  <a:lnTo>
                    <a:pt x="5428920" y="121299"/>
                  </a:lnTo>
                  <a:lnTo>
                    <a:pt x="5388800" y="99166"/>
                  </a:lnTo>
                  <a:lnTo>
                    <a:pt x="5347452" y="79076"/>
                  </a:lnTo>
                  <a:lnTo>
                    <a:pt x="5304942" y="61096"/>
                  </a:lnTo>
                  <a:lnTo>
                    <a:pt x="5261339" y="45293"/>
                  </a:lnTo>
                  <a:lnTo>
                    <a:pt x="5216711" y="31735"/>
                  </a:lnTo>
                  <a:lnTo>
                    <a:pt x="5171125" y="20491"/>
                  </a:lnTo>
                  <a:lnTo>
                    <a:pt x="5124649" y="11628"/>
                  </a:lnTo>
                  <a:lnTo>
                    <a:pt x="5077351" y="5213"/>
                  </a:lnTo>
                  <a:lnTo>
                    <a:pt x="5029298" y="1314"/>
                  </a:lnTo>
                  <a:lnTo>
                    <a:pt x="4980558" y="0"/>
                  </a:lnTo>
                  <a:close/>
                </a:path>
              </a:pathLst>
            </a:custGeom>
            <a:solidFill>
              <a:srgbClr val="6C91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7744" y="3430523"/>
              <a:ext cx="1432560" cy="143103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014216" y="3372611"/>
              <a:ext cx="1411605" cy="1412875"/>
            </a:xfrm>
            <a:custGeom>
              <a:avLst/>
              <a:gdLst/>
              <a:ahLst/>
              <a:cxnLst/>
              <a:rect l="l" t="t" r="r" b="b"/>
              <a:pathLst>
                <a:path w="1411604" h="1412875">
                  <a:moveTo>
                    <a:pt x="705612" y="0"/>
                  </a:moveTo>
                  <a:lnTo>
                    <a:pt x="657294" y="1629"/>
                  </a:lnTo>
                  <a:lnTo>
                    <a:pt x="609851" y="6447"/>
                  </a:lnTo>
                  <a:lnTo>
                    <a:pt x="563388" y="14350"/>
                  </a:lnTo>
                  <a:lnTo>
                    <a:pt x="518010" y="25230"/>
                  </a:lnTo>
                  <a:lnTo>
                    <a:pt x="473821" y="38984"/>
                  </a:lnTo>
                  <a:lnTo>
                    <a:pt x="430928" y="55506"/>
                  </a:lnTo>
                  <a:lnTo>
                    <a:pt x="389435" y="74692"/>
                  </a:lnTo>
                  <a:lnTo>
                    <a:pt x="349447" y="96435"/>
                  </a:lnTo>
                  <a:lnTo>
                    <a:pt x="311069" y="120631"/>
                  </a:lnTo>
                  <a:lnTo>
                    <a:pt x="274406" y="147174"/>
                  </a:lnTo>
                  <a:lnTo>
                    <a:pt x="239563" y="175960"/>
                  </a:lnTo>
                  <a:lnTo>
                    <a:pt x="206644" y="206883"/>
                  </a:lnTo>
                  <a:lnTo>
                    <a:pt x="175756" y="239837"/>
                  </a:lnTo>
                  <a:lnTo>
                    <a:pt x="147003" y="274719"/>
                  </a:lnTo>
                  <a:lnTo>
                    <a:pt x="120490" y="311422"/>
                  </a:lnTo>
                  <a:lnTo>
                    <a:pt x="96322" y="349842"/>
                  </a:lnTo>
                  <a:lnTo>
                    <a:pt x="74604" y="389873"/>
                  </a:lnTo>
                  <a:lnTo>
                    <a:pt x="55441" y="431411"/>
                  </a:lnTo>
                  <a:lnTo>
                    <a:pt x="38938" y="474349"/>
                  </a:lnTo>
                  <a:lnTo>
                    <a:pt x="25200" y="518583"/>
                  </a:lnTo>
                  <a:lnTo>
                    <a:pt x="14332" y="564007"/>
                  </a:lnTo>
                  <a:lnTo>
                    <a:pt x="6440" y="610518"/>
                  </a:lnTo>
                  <a:lnTo>
                    <a:pt x="1627" y="658008"/>
                  </a:lnTo>
                  <a:lnTo>
                    <a:pt x="0" y="706374"/>
                  </a:lnTo>
                  <a:lnTo>
                    <a:pt x="1627" y="754739"/>
                  </a:lnTo>
                  <a:lnTo>
                    <a:pt x="6440" y="802229"/>
                  </a:lnTo>
                  <a:lnTo>
                    <a:pt x="14332" y="848740"/>
                  </a:lnTo>
                  <a:lnTo>
                    <a:pt x="25200" y="894164"/>
                  </a:lnTo>
                  <a:lnTo>
                    <a:pt x="38938" y="938398"/>
                  </a:lnTo>
                  <a:lnTo>
                    <a:pt x="55441" y="981336"/>
                  </a:lnTo>
                  <a:lnTo>
                    <a:pt x="74604" y="1022874"/>
                  </a:lnTo>
                  <a:lnTo>
                    <a:pt x="96322" y="1062905"/>
                  </a:lnTo>
                  <a:lnTo>
                    <a:pt x="120490" y="1101325"/>
                  </a:lnTo>
                  <a:lnTo>
                    <a:pt x="147003" y="1138028"/>
                  </a:lnTo>
                  <a:lnTo>
                    <a:pt x="175756" y="1172910"/>
                  </a:lnTo>
                  <a:lnTo>
                    <a:pt x="206644" y="1205865"/>
                  </a:lnTo>
                  <a:lnTo>
                    <a:pt x="239563" y="1236787"/>
                  </a:lnTo>
                  <a:lnTo>
                    <a:pt x="274406" y="1265573"/>
                  </a:lnTo>
                  <a:lnTo>
                    <a:pt x="311069" y="1292116"/>
                  </a:lnTo>
                  <a:lnTo>
                    <a:pt x="349447" y="1316312"/>
                  </a:lnTo>
                  <a:lnTo>
                    <a:pt x="389435" y="1338055"/>
                  </a:lnTo>
                  <a:lnTo>
                    <a:pt x="430928" y="1357241"/>
                  </a:lnTo>
                  <a:lnTo>
                    <a:pt x="473821" y="1373763"/>
                  </a:lnTo>
                  <a:lnTo>
                    <a:pt x="518010" y="1387517"/>
                  </a:lnTo>
                  <a:lnTo>
                    <a:pt x="563388" y="1398397"/>
                  </a:lnTo>
                  <a:lnTo>
                    <a:pt x="609851" y="1406300"/>
                  </a:lnTo>
                  <a:lnTo>
                    <a:pt x="657294" y="1411118"/>
                  </a:lnTo>
                  <a:lnTo>
                    <a:pt x="705612" y="1412748"/>
                  </a:lnTo>
                  <a:lnTo>
                    <a:pt x="753915" y="1411118"/>
                  </a:lnTo>
                  <a:lnTo>
                    <a:pt x="801346" y="1406300"/>
                  </a:lnTo>
                  <a:lnTo>
                    <a:pt x="847799" y="1398397"/>
                  </a:lnTo>
                  <a:lnTo>
                    <a:pt x="893169" y="1387517"/>
                  </a:lnTo>
                  <a:lnTo>
                    <a:pt x="937352" y="1373763"/>
                  </a:lnTo>
                  <a:lnTo>
                    <a:pt x="980241" y="1357241"/>
                  </a:lnTo>
                  <a:lnTo>
                    <a:pt x="1021732" y="1338055"/>
                  </a:lnTo>
                  <a:lnTo>
                    <a:pt x="1061720" y="1316312"/>
                  </a:lnTo>
                  <a:lnTo>
                    <a:pt x="1100098" y="1292116"/>
                  </a:lnTo>
                  <a:lnTo>
                    <a:pt x="1136763" y="1265573"/>
                  </a:lnTo>
                  <a:lnTo>
                    <a:pt x="1171609" y="1236787"/>
                  </a:lnTo>
                  <a:lnTo>
                    <a:pt x="1204531" y="1205865"/>
                  </a:lnTo>
                  <a:lnTo>
                    <a:pt x="1235423" y="1172910"/>
                  </a:lnTo>
                  <a:lnTo>
                    <a:pt x="1264181" y="1138028"/>
                  </a:lnTo>
                  <a:lnTo>
                    <a:pt x="1290700" y="1101325"/>
                  </a:lnTo>
                  <a:lnTo>
                    <a:pt x="1314873" y="1062905"/>
                  </a:lnTo>
                  <a:lnTo>
                    <a:pt x="1336596" y="1022874"/>
                  </a:lnTo>
                  <a:lnTo>
                    <a:pt x="1355764" y="981336"/>
                  </a:lnTo>
                  <a:lnTo>
                    <a:pt x="1372272" y="938398"/>
                  </a:lnTo>
                  <a:lnTo>
                    <a:pt x="1386014" y="894164"/>
                  </a:lnTo>
                  <a:lnTo>
                    <a:pt x="1396885" y="848740"/>
                  </a:lnTo>
                  <a:lnTo>
                    <a:pt x="1404781" y="802229"/>
                  </a:lnTo>
                  <a:lnTo>
                    <a:pt x="1409595" y="754739"/>
                  </a:lnTo>
                  <a:lnTo>
                    <a:pt x="1411224" y="706374"/>
                  </a:lnTo>
                  <a:lnTo>
                    <a:pt x="1409595" y="658008"/>
                  </a:lnTo>
                  <a:lnTo>
                    <a:pt x="1404781" y="610518"/>
                  </a:lnTo>
                  <a:lnTo>
                    <a:pt x="1396885" y="564007"/>
                  </a:lnTo>
                  <a:lnTo>
                    <a:pt x="1386014" y="518583"/>
                  </a:lnTo>
                  <a:lnTo>
                    <a:pt x="1372272" y="474349"/>
                  </a:lnTo>
                  <a:lnTo>
                    <a:pt x="1355764" y="431411"/>
                  </a:lnTo>
                  <a:lnTo>
                    <a:pt x="1336596" y="389873"/>
                  </a:lnTo>
                  <a:lnTo>
                    <a:pt x="1314873" y="349842"/>
                  </a:lnTo>
                  <a:lnTo>
                    <a:pt x="1290700" y="311422"/>
                  </a:lnTo>
                  <a:lnTo>
                    <a:pt x="1264181" y="274719"/>
                  </a:lnTo>
                  <a:lnTo>
                    <a:pt x="1235423" y="239837"/>
                  </a:lnTo>
                  <a:lnTo>
                    <a:pt x="1204531" y="206883"/>
                  </a:lnTo>
                  <a:lnTo>
                    <a:pt x="1171609" y="175960"/>
                  </a:lnTo>
                  <a:lnTo>
                    <a:pt x="1136763" y="147174"/>
                  </a:lnTo>
                  <a:lnTo>
                    <a:pt x="1100098" y="120631"/>
                  </a:lnTo>
                  <a:lnTo>
                    <a:pt x="1061720" y="96435"/>
                  </a:lnTo>
                  <a:lnTo>
                    <a:pt x="1021732" y="74692"/>
                  </a:lnTo>
                  <a:lnTo>
                    <a:pt x="980241" y="55506"/>
                  </a:lnTo>
                  <a:lnTo>
                    <a:pt x="937352" y="38984"/>
                  </a:lnTo>
                  <a:lnTo>
                    <a:pt x="893169" y="25230"/>
                  </a:lnTo>
                  <a:lnTo>
                    <a:pt x="847799" y="14350"/>
                  </a:lnTo>
                  <a:lnTo>
                    <a:pt x="801346" y="6447"/>
                  </a:lnTo>
                  <a:lnTo>
                    <a:pt x="753915" y="1629"/>
                  </a:lnTo>
                  <a:lnTo>
                    <a:pt x="705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233798" y="7549642"/>
            <a:ext cx="954405" cy="490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50" spc="-37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85842" y="7854442"/>
            <a:ext cx="250190" cy="490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50" spc="24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217034" y="8159242"/>
            <a:ext cx="985519" cy="490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50" spc="-30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706869" y="7442149"/>
            <a:ext cx="1208405" cy="1193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209" marR="5080" indent="-17145">
              <a:lnSpc>
                <a:spcPct val="117800"/>
              </a:lnSpc>
              <a:spcBef>
                <a:spcPts val="95"/>
              </a:spcBef>
            </a:pPr>
            <a:r>
              <a:rPr dirty="0" sz="3250" spc="-3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3250" spc="-25">
                <a:solidFill>
                  <a:srgbClr val="FFFFFF"/>
                </a:solidFill>
                <a:latin typeface="Arial"/>
                <a:cs typeface="Arial"/>
              </a:rPr>
              <a:t>22.6%</a:t>
            </a:r>
            <a:endParaRPr sz="32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48658" y="3752469"/>
            <a:ext cx="941069" cy="490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050" spc="-390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069584" y="3446818"/>
            <a:ext cx="2481580" cy="11684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755"/>
              </a:spcBef>
            </a:pPr>
            <a:r>
              <a:rPr dirty="0" sz="3200" spc="-2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2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3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75">
                <a:solidFill>
                  <a:srgbClr val="FFFFFF"/>
                </a:solidFill>
                <a:latin typeface="Arial"/>
                <a:cs typeface="Arial"/>
              </a:rPr>
              <a:t>$6.87</a:t>
            </a:r>
            <a:r>
              <a:rPr dirty="0" sz="32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120">
                <a:solidFill>
                  <a:srgbClr val="FFFFFF"/>
                </a:solidFill>
                <a:latin typeface="Arial"/>
                <a:cs typeface="Arial"/>
              </a:rPr>
              <a:t>BILLOn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3796284" y="5225796"/>
            <a:ext cx="5869305" cy="1777364"/>
            <a:chOff x="3796284" y="5225796"/>
            <a:chExt cx="5869305" cy="1777364"/>
          </a:xfrm>
        </p:grpSpPr>
        <p:sp>
          <p:nvSpPr>
            <p:cNvPr id="19" name="object 19" descr=""/>
            <p:cNvSpPr/>
            <p:nvPr/>
          </p:nvSpPr>
          <p:spPr>
            <a:xfrm>
              <a:off x="3796284" y="5225796"/>
              <a:ext cx="5869305" cy="1777364"/>
            </a:xfrm>
            <a:custGeom>
              <a:avLst/>
              <a:gdLst/>
              <a:ahLst/>
              <a:cxnLst/>
              <a:rect l="l" t="t" r="r" b="b"/>
              <a:pathLst>
                <a:path w="5869305" h="1777365">
                  <a:moveTo>
                    <a:pt x="4980559" y="0"/>
                  </a:moveTo>
                  <a:lnTo>
                    <a:pt x="888364" y="0"/>
                  </a:lnTo>
                  <a:lnTo>
                    <a:pt x="838048" y="1425"/>
                  </a:lnTo>
                  <a:lnTo>
                    <a:pt x="788135" y="5670"/>
                  </a:lnTo>
                  <a:lnTo>
                    <a:pt x="738735" y="12691"/>
                  </a:lnTo>
                  <a:lnTo>
                    <a:pt x="689956" y="22442"/>
                  </a:lnTo>
                  <a:lnTo>
                    <a:pt x="641907" y="34878"/>
                  </a:lnTo>
                  <a:lnTo>
                    <a:pt x="594697" y="49955"/>
                  </a:lnTo>
                  <a:lnTo>
                    <a:pt x="548433" y="67627"/>
                  </a:lnTo>
                  <a:lnTo>
                    <a:pt x="503225" y="87849"/>
                  </a:lnTo>
                  <a:lnTo>
                    <a:pt x="459181" y="110577"/>
                  </a:lnTo>
                  <a:lnTo>
                    <a:pt x="416410" y="135765"/>
                  </a:lnTo>
                  <a:lnTo>
                    <a:pt x="375019" y="163369"/>
                  </a:lnTo>
                  <a:lnTo>
                    <a:pt x="335119" y="193343"/>
                  </a:lnTo>
                  <a:lnTo>
                    <a:pt x="296817" y="225643"/>
                  </a:lnTo>
                  <a:lnTo>
                    <a:pt x="260222" y="260223"/>
                  </a:lnTo>
                  <a:lnTo>
                    <a:pt x="225643" y="296819"/>
                  </a:lnTo>
                  <a:lnTo>
                    <a:pt x="193343" y="335126"/>
                  </a:lnTo>
                  <a:lnTo>
                    <a:pt x="163369" y="375034"/>
                  </a:lnTo>
                  <a:lnTo>
                    <a:pt x="135765" y="416435"/>
                  </a:lnTo>
                  <a:lnTo>
                    <a:pt x="110577" y="459218"/>
                  </a:lnTo>
                  <a:lnTo>
                    <a:pt x="87849" y="503275"/>
                  </a:lnTo>
                  <a:lnTo>
                    <a:pt x="67627" y="548497"/>
                  </a:lnTo>
                  <a:lnTo>
                    <a:pt x="49955" y="594774"/>
                  </a:lnTo>
                  <a:lnTo>
                    <a:pt x="34878" y="641997"/>
                  </a:lnTo>
                  <a:lnTo>
                    <a:pt x="22442" y="690058"/>
                  </a:lnTo>
                  <a:lnTo>
                    <a:pt x="12691" y="738847"/>
                  </a:lnTo>
                  <a:lnTo>
                    <a:pt x="5670" y="788255"/>
                  </a:lnTo>
                  <a:lnTo>
                    <a:pt x="1425" y="838173"/>
                  </a:lnTo>
                  <a:lnTo>
                    <a:pt x="0" y="888491"/>
                  </a:lnTo>
                  <a:lnTo>
                    <a:pt x="1425" y="938810"/>
                  </a:lnTo>
                  <a:lnTo>
                    <a:pt x="5670" y="988728"/>
                  </a:lnTo>
                  <a:lnTo>
                    <a:pt x="12691" y="1038136"/>
                  </a:lnTo>
                  <a:lnTo>
                    <a:pt x="22442" y="1086925"/>
                  </a:lnTo>
                  <a:lnTo>
                    <a:pt x="34878" y="1134986"/>
                  </a:lnTo>
                  <a:lnTo>
                    <a:pt x="49955" y="1182209"/>
                  </a:lnTo>
                  <a:lnTo>
                    <a:pt x="67627" y="1228486"/>
                  </a:lnTo>
                  <a:lnTo>
                    <a:pt x="87849" y="1273708"/>
                  </a:lnTo>
                  <a:lnTo>
                    <a:pt x="110577" y="1317765"/>
                  </a:lnTo>
                  <a:lnTo>
                    <a:pt x="135765" y="1360548"/>
                  </a:lnTo>
                  <a:lnTo>
                    <a:pt x="163369" y="1401949"/>
                  </a:lnTo>
                  <a:lnTo>
                    <a:pt x="193343" y="1441857"/>
                  </a:lnTo>
                  <a:lnTo>
                    <a:pt x="225643" y="1480164"/>
                  </a:lnTo>
                  <a:lnTo>
                    <a:pt x="260223" y="1516761"/>
                  </a:lnTo>
                  <a:lnTo>
                    <a:pt x="296817" y="1551340"/>
                  </a:lnTo>
                  <a:lnTo>
                    <a:pt x="335119" y="1583640"/>
                  </a:lnTo>
                  <a:lnTo>
                    <a:pt x="375019" y="1613614"/>
                  </a:lnTo>
                  <a:lnTo>
                    <a:pt x="416410" y="1641218"/>
                  </a:lnTo>
                  <a:lnTo>
                    <a:pt x="459181" y="1666406"/>
                  </a:lnTo>
                  <a:lnTo>
                    <a:pt x="503225" y="1689134"/>
                  </a:lnTo>
                  <a:lnTo>
                    <a:pt x="548433" y="1709356"/>
                  </a:lnTo>
                  <a:lnTo>
                    <a:pt x="594697" y="1727028"/>
                  </a:lnTo>
                  <a:lnTo>
                    <a:pt x="641907" y="1742105"/>
                  </a:lnTo>
                  <a:lnTo>
                    <a:pt x="689956" y="1754541"/>
                  </a:lnTo>
                  <a:lnTo>
                    <a:pt x="738735" y="1764292"/>
                  </a:lnTo>
                  <a:lnTo>
                    <a:pt x="788135" y="1771313"/>
                  </a:lnTo>
                  <a:lnTo>
                    <a:pt x="838048" y="1775558"/>
                  </a:lnTo>
                  <a:lnTo>
                    <a:pt x="888364" y="1776983"/>
                  </a:lnTo>
                  <a:lnTo>
                    <a:pt x="4980559" y="1776983"/>
                  </a:lnTo>
                  <a:lnTo>
                    <a:pt x="5030875" y="1775558"/>
                  </a:lnTo>
                  <a:lnTo>
                    <a:pt x="5080788" y="1771313"/>
                  </a:lnTo>
                  <a:lnTo>
                    <a:pt x="5130188" y="1764292"/>
                  </a:lnTo>
                  <a:lnTo>
                    <a:pt x="5178967" y="1754541"/>
                  </a:lnTo>
                  <a:lnTo>
                    <a:pt x="5227016" y="1742105"/>
                  </a:lnTo>
                  <a:lnTo>
                    <a:pt x="5274226" y="1727028"/>
                  </a:lnTo>
                  <a:lnTo>
                    <a:pt x="5320490" y="1709356"/>
                  </a:lnTo>
                  <a:lnTo>
                    <a:pt x="5365698" y="1689134"/>
                  </a:lnTo>
                  <a:lnTo>
                    <a:pt x="5409742" y="1666406"/>
                  </a:lnTo>
                  <a:lnTo>
                    <a:pt x="5452513" y="1641218"/>
                  </a:lnTo>
                  <a:lnTo>
                    <a:pt x="5493904" y="1613614"/>
                  </a:lnTo>
                  <a:lnTo>
                    <a:pt x="5533804" y="1583640"/>
                  </a:lnTo>
                  <a:lnTo>
                    <a:pt x="5572106" y="1551340"/>
                  </a:lnTo>
                  <a:lnTo>
                    <a:pt x="5608700" y="1516761"/>
                  </a:lnTo>
                  <a:lnTo>
                    <a:pt x="5643280" y="1480164"/>
                  </a:lnTo>
                  <a:lnTo>
                    <a:pt x="5675580" y="1441857"/>
                  </a:lnTo>
                  <a:lnTo>
                    <a:pt x="5705554" y="1401949"/>
                  </a:lnTo>
                  <a:lnTo>
                    <a:pt x="5733158" y="1360548"/>
                  </a:lnTo>
                  <a:lnTo>
                    <a:pt x="5758346" y="1317765"/>
                  </a:lnTo>
                  <a:lnTo>
                    <a:pt x="5781074" y="1273708"/>
                  </a:lnTo>
                  <a:lnTo>
                    <a:pt x="5801296" y="1228486"/>
                  </a:lnTo>
                  <a:lnTo>
                    <a:pt x="5818968" y="1182209"/>
                  </a:lnTo>
                  <a:lnTo>
                    <a:pt x="5834045" y="1134986"/>
                  </a:lnTo>
                  <a:lnTo>
                    <a:pt x="5846481" y="1086925"/>
                  </a:lnTo>
                  <a:lnTo>
                    <a:pt x="5856232" y="1038136"/>
                  </a:lnTo>
                  <a:lnTo>
                    <a:pt x="5863253" y="988728"/>
                  </a:lnTo>
                  <a:lnTo>
                    <a:pt x="5867498" y="938810"/>
                  </a:lnTo>
                  <a:lnTo>
                    <a:pt x="5868923" y="888491"/>
                  </a:lnTo>
                  <a:lnTo>
                    <a:pt x="5867609" y="839740"/>
                  </a:lnTo>
                  <a:lnTo>
                    <a:pt x="5863710" y="791676"/>
                  </a:lnTo>
                  <a:lnTo>
                    <a:pt x="5857296" y="744367"/>
                  </a:lnTo>
                  <a:lnTo>
                    <a:pt x="5848432" y="697881"/>
                  </a:lnTo>
                  <a:lnTo>
                    <a:pt x="5837188" y="652286"/>
                  </a:lnTo>
                  <a:lnTo>
                    <a:pt x="5823631" y="607649"/>
                  </a:lnTo>
                  <a:lnTo>
                    <a:pt x="5807829" y="564038"/>
                  </a:lnTo>
                  <a:lnTo>
                    <a:pt x="5789849" y="521521"/>
                  </a:lnTo>
                  <a:lnTo>
                    <a:pt x="5769760" y="480166"/>
                  </a:lnTo>
                  <a:lnTo>
                    <a:pt x="5747629" y="440040"/>
                  </a:lnTo>
                  <a:lnTo>
                    <a:pt x="5723524" y="401212"/>
                  </a:lnTo>
                  <a:lnTo>
                    <a:pt x="5697512" y="363748"/>
                  </a:lnTo>
                  <a:lnTo>
                    <a:pt x="5669662" y="327717"/>
                  </a:lnTo>
                  <a:lnTo>
                    <a:pt x="5640041" y="293185"/>
                  </a:lnTo>
                  <a:lnTo>
                    <a:pt x="5608716" y="260223"/>
                  </a:lnTo>
                  <a:lnTo>
                    <a:pt x="5575757" y="228895"/>
                  </a:lnTo>
                  <a:lnTo>
                    <a:pt x="5541230" y="199272"/>
                  </a:lnTo>
                  <a:lnTo>
                    <a:pt x="5505203" y="171419"/>
                  </a:lnTo>
                  <a:lnTo>
                    <a:pt x="5467744" y="145405"/>
                  </a:lnTo>
                  <a:lnTo>
                    <a:pt x="5428920" y="121299"/>
                  </a:lnTo>
                  <a:lnTo>
                    <a:pt x="5388800" y="99166"/>
                  </a:lnTo>
                  <a:lnTo>
                    <a:pt x="5347452" y="79076"/>
                  </a:lnTo>
                  <a:lnTo>
                    <a:pt x="5304942" y="61096"/>
                  </a:lnTo>
                  <a:lnTo>
                    <a:pt x="5261339" y="45293"/>
                  </a:lnTo>
                  <a:lnTo>
                    <a:pt x="5216711" y="31735"/>
                  </a:lnTo>
                  <a:lnTo>
                    <a:pt x="5171125" y="20491"/>
                  </a:lnTo>
                  <a:lnTo>
                    <a:pt x="5124649" y="11628"/>
                  </a:lnTo>
                  <a:lnTo>
                    <a:pt x="5077351" y="5213"/>
                  </a:lnTo>
                  <a:lnTo>
                    <a:pt x="5029298" y="1314"/>
                  </a:lnTo>
                  <a:lnTo>
                    <a:pt x="4980559" y="0"/>
                  </a:lnTo>
                  <a:close/>
                </a:path>
              </a:pathLst>
            </a:custGeom>
            <a:solidFill>
              <a:srgbClr val="6C91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8600" y="5443728"/>
              <a:ext cx="1432560" cy="143256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4005072" y="5387340"/>
              <a:ext cx="1412875" cy="1411605"/>
            </a:xfrm>
            <a:custGeom>
              <a:avLst/>
              <a:gdLst/>
              <a:ahLst/>
              <a:cxnLst/>
              <a:rect l="l" t="t" r="r" b="b"/>
              <a:pathLst>
                <a:path w="1412875" h="1411604">
                  <a:moveTo>
                    <a:pt x="706374" y="0"/>
                  </a:moveTo>
                  <a:lnTo>
                    <a:pt x="658008" y="1627"/>
                  </a:lnTo>
                  <a:lnTo>
                    <a:pt x="610518" y="6440"/>
                  </a:lnTo>
                  <a:lnTo>
                    <a:pt x="564007" y="14332"/>
                  </a:lnTo>
                  <a:lnTo>
                    <a:pt x="518583" y="25200"/>
                  </a:lnTo>
                  <a:lnTo>
                    <a:pt x="474349" y="38938"/>
                  </a:lnTo>
                  <a:lnTo>
                    <a:pt x="431411" y="55441"/>
                  </a:lnTo>
                  <a:lnTo>
                    <a:pt x="389873" y="74604"/>
                  </a:lnTo>
                  <a:lnTo>
                    <a:pt x="349842" y="96322"/>
                  </a:lnTo>
                  <a:lnTo>
                    <a:pt x="311422" y="120490"/>
                  </a:lnTo>
                  <a:lnTo>
                    <a:pt x="274719" y="147003"/>
                  </a:lnTo>
                  <a:lnTo>
                    <a:pt x="239837" y="175756"/>
                  </a:lnTo>
                  <a:lnTo>
                    <a:pt x="206882" y="206644"/>
                  </a:lnTo>
                  <a:lnTo>
                    <a:pt x="175960" y="239563"/>
                  </a:lnTo>
                  <a:lnTo>
                    <a:pt x="147174" y="274406"/>
                  </a:lnTo>
                  <a:lnTo>
                    <a:pt x="120631" y="311069"/>
                  </a:lnTo>
                  <a:lnTo>
                    <a:pt x="96435" y="349447"/>
                  </a:lnTo>
                  <a:lnTo>
                    <a:pt x="74692" y="389435"/>
                  </a:lnTo>
                  <a:lnTo>
                    <a:pt x="55506" y="430928"/>
                  </a:lnTo>
                  <a:lnTo>
                    <a:pt x="38984" y="473821"/>
                  </a:lnTo>
                  <a:lnTo>
                    <a:pt x="25230" y="518010"/>
                  </a:lnTo>
                  <a:lnTo>
                    <a:pt x="14350" y="563388"/>
                  </a:lnTo>
                  <a:lnTo>
                    <a:pt x="6447" y="609851"/>
                  </a:lnTo>
                  <a:lnTo>
                    <a:pt x="1629" y="657294"/>
                  </a:lnTo>
                  <a:lnTo>
                    <a:pt x="0" y="705612"/>
                  </a:lnTo>
                  <a:lnTo>
                    <a:pt x="1629" y="753915"/>
                  </a:lnTo>
                  <a:lnTo>
                    <a:pt x="6447" y="801346"/>
                  </a:lnTo>
                  <a:lnTo>
                    <a:pt x="14350" y="847799"/>
                  </a:lnTo>
                  <a:lnTo>
                    <a:pt x="25230" y="893169"/>
                  </a:lnTo>
                  <a:lnTo>
                    <a:pt x="38984" y="937352"/>
                  </a:lnTo>
                  <a:lnTo>
                    <a:pt x="55506" y="980241"/>
                  </a:lnTo>
                  <a:lnTo>
                    <a:pt x="74692" y="1021732"/>
                  </a:lnTo>
                  <a:lnTo>
                    <a:pt x="96435" y="1061720"/>
                  </a:lnTo>
                  <a:lnTo>
                    <a:pt x="120631" y="1100098"/>
                  </a:lnTo>
                  <a:lnTo>
                    <a:pt x="147174" y="1136763"/>
                  </a:lnTo>
                  <a:lnTo>
                    <a:pt x="175960" y="1171609"/>
                  </a:lnTo>
                  <a:lnTo>
                    <a:pt x="206882" y="1204531"/>
                  </a:lnTo>
                  <a:lnTo>
                    <a:pt x="239837" y="1235423"/>
                  </a:lnTo>
                  <a:lnTo>
                    <a:pt x="274719" y="1264181"/>
                  </a:lnTo>
                  <a:lnTo>
                    <a:pt x="311422" y="1290700"/>
                  </a:lnTo>
                  <a:lnTo>
                    <a:pt x="349842" y="1314873"/>
                  </a:lnTo>
                  <a:lnTo>
                    <a:pt x="389873" y="1336596"/>
                  </a:lnTo>
                  <a:lnTo>
                    <a:pt x="431411" y="1355764"/>
                  </a:lnTo>
                  <a:lnTo>
                    <a:pt x="474349" y="1372272"/>
                  </a:lnTo>
                  <a:lnTo>
                    <a:pt x="518583" y="1386014"/>
                  </a:lnTo>
                  <a:lnTo>
                    <a:pt x="564007" y="1396885"/>
                  </a:lnTo>
                  <a:lnTo>
                    <a:pt x="610518" y="1404781"/>
                  </a:lnTo>
                  <a:lnTo>
                    <a:pt x="658008" y="1409595"/>
                  </a:lnTo>
                  <a:lnTo>
                    <a:pt x="706374" y="1411224"/>
                  </a:lnTo>
                  <a:lnTo>
                    <a:pt x="754739" y="1409595"/>
                  </a:lnTo>
                  <a:lnTo>
                    <a:pt x="802229" y="1404781"/>
                  </a:lnTo>
                  <a:lnTo>
                    <a:pt x="848740" y="1396885"/>
                  </a:lnTo>
                  <a:lnTo>
                    <a:pt x="894164" y="1386014"/>
                  </a:lnTo>
                  <a:lnTo>
                    <a:pt x="938398" y="1372272"/>
                  </a:lnTo>
                  <a:lnTo>
                    <a:pt x="981336" y="1355764"/>
                  </a:lnTo>
                  <a:lnTo>
                    <a:pt x="1022874" y="1336596"/>
                  </a:lnTo>
                  <a:lnTo>
                    <a:pt x="1062905" y="1314873"/>
                  </a:lnTo>
                  <a:lnTo>
                    <a:pt x="1101325" y="1290700"/>
                  </a:lnTo>
                  <a:lnTo>
                    <a:pt x="1138028" y="1264181"/>
                  </a:lnTo>
                  <a:lnTo>
                    <a:pt x="1172910" y="1235423"/>
                  </a:lnTo>
                  <a:lnTo>
                    <a:pt x="1205865" y="1204531"/>
                  </a:lnTo>
                  <a:lnTo>
                    <a:pt x="1236787" y="1171609"/>
                  </a:lnTo>
                  <a:lnTo>
                    <a:pt x="1265573" y="1136763"/>
                  </a:lnTo>
                  <a:lnTo>
                    <a:pt x="1292116" y="1100098"/>
                  </a:lnTo>
                  <a:lnTo>
                    <a:pt x="1316312" y="1061720"/>
                  </a:lnTo>
                  <a:lnTo>
                    <a:pt x="1338055" y="1021732"/>
                  </a:lnTo>
                  <a:lnTo>
                    <a:pt x="1357241" y="980241"/>
                  </a:lnTo>
                  <a:lnTo>
                    <a:pt x="1373763" y="937352"/>
                  </a:lnTo>
                  <a:lnTo>
                    <a:pt x="1387517" y="893169"/>
                  </a:lnTo>
                  <a:lnTo>
                    <a:pt x="1398397" y="847799"/>
                  </a:lnTo>
                  <a:lnTo>
                    <a:pt x="1406300" y="801346"/>
                  </a:lnTo>
                  <a:lnTo>
                    <a:pt x="1411118" y="753915"/>
                  </a:lnTo>
                  <a:lnTo>
                    <a:pt x="1412748" y="705612"/>
                  </a:lnTo>
                  <a:lnTo>
                    <a:pt x="1411118" y="657294"/>
                  </a:lnTo>
                  <a:lnTo>
                    <a:pt x="1406300" y="609851"/>
                  </a:lnTo>
                  <a:lnTo>
                    <a:pt x="1398397" y="563388"/>
                  </a:lnTo>
                  <a:lnTo>
                    <a:pt x="1387517" y="518010"/>
                  </a:lnTo>
                  <a:lnTo>
                    <a:pt x="1373763" y="473821"/>
                  </a:lnTo>
                  <a:lnTo>
                    <a:pt x="1357241" y="430928"/>
                  </a:lnTo>
                  <a:lnTo>
                    <a:pt x="1338055" y="389435"/>
                  </a:lnTo>
                  <a:lnTo>
                    <a:pt x="1316312" y="349447"/>
                  </a:lnTo>
                  <a:lnTo>
                    <a:pt x="1292116" y="311069"/>
                  </a:lnTo>
                  <a:lnTo>
                    <a:pt x="1265573" y="274406"/>
                  </a:lnTo>
                  <a:lnTo>
                    <a:pt x="1236787" y="239563"/>
                  </a:lnTo>
                  <a:lnTo>
                    <a:pt x="1205865" y="206644"/>
                  </a:lnTo>
                  <a:lnTo>
                    <a:pt x="1172910" y="175756"/>
                  </a:lnTo>
                  <a:lnTo>
                    <a:pt x="1138028" y="147003"/>
                  </a:lnTo>
                  <a:lnTo>
                    <a:pt x="1101325" y="120490"/>
                  </a:lnTo>
                  <a:lnTo>
                    <a:pt x="1062905" y="96322"/>
                  </a:lnTo>
                  <a:lnTo>
                    <a:pt x="1022874" y="74604"/>
                  </a:lnTo>
                  <a:lnTo>
                    <a:pt x="981336" y="55441"/>
                  </a:lnTo>
                  <a:lnTo>
                    <a:pt x="938398" y="38938"/>
                  </a:lnTo>
                  <a:lnTo>
                    <a:pt x="894164" y="25200"/>
                  </a:lnTo>
                  <a:lnTo>
                    <a:pt x="848740" y="14332"/>
                  </a:lnTo>
                  <a:lnTo>
                    <a:pt x="802229" y="6440"/>
                  </a:lnTo>
                  <a:lnTo>
                    <a:pt x="754739" y="1627"/>
                  </a:lnTo>
                  <a:lnTo>
                    <a:pt x="706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217034" y="5766892"/>
            <a:ext cx="98615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50" spc="-30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992114" y="5460796"/>
            <a:ext cx="2618740" cy="116967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03505">
              <a:lnSpc>
                <a:spcPct val="100000"/>
              </a:lnSpc>
              <a:spcBef>
                <a:spcPts val="765"/>
              </a:spcBef>
            </a:pPr>
            <a:r>
              <a:rPr dirty="0" sz="3200" spc="-2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32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30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-70">
                <a:solidFill>
                  <a:srgbClr val="FFFFFF"/>
                </a:solidFill>
                <a:latin typeface="Arial"/>
                <a:cs typeface="Arial"/>
              </a:rPr>
              <a:t>$19.37</a:t>
            </a:r>
            <a:r>
              <a:rPr dirty="0" sz="32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30">
                <a:solidFill>
                  <a:srgbClr val="FFFFFF"/>
                </a:solidFill>
                <a:latin typeface="Arial"/>
                <a:cs typeface="Arial"/>
              </a:rPr>
              <a:t>bILLOn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6764" y="0"/>
            <a:ext cx="18271490" cy="1287780"/>
            <a:chOff x="16764" y="0"/>
            <a:chExt cx="18271490" cy="1287780"/>
          </a:xfrm>
        </p:grpSpPr>
        <p:sp>
          <p:nvSpPr>
            <p:cNvPr id="4" name="object 4" descr=""/>
            <p:cNvSpPr/>
            <p:nvPr/>
          </p:nvSpPr>
          <p:spPr>
            <a:xfrm>
              <a:off x="16764" y="0"/>
              <a:ext cx="18271490" cy="1287780"/>
            </a:xfrm>
            <a:custGeom>
              <a:avLst/>
              <a:gdLst/>
              <a:ahLst/>
              <a:cxnLst/>
              <a:rect l="l" t="t" r="r" b="b"/>
              <a:pathLst>
                <a:path w="18271490" h="1287780">
                  <a:moveTo>
                    <a:pt x="18271236" y="0"/>
                  </a:moveTo>
                  <a:lnTo>
                    <a:pt x="0" y="0"/>
                  </a:lnTo>
                  <a:lnTo>
                    <a:pt x="0" y="1287779"/>
                  </a:lnTo>
                  <a:lnTo>
                    <a:pt x="18271236" y="1287779"/>
                  </a:lnTo>
                  <a:lnTo>
                    <a:pt x="18271236" y="0"/>
                  </a:lnTo>
                  <a:close/>
                </a:path>
              </a:pathLst>
            </a:custGeom>
            <a:solidFill>
              <a:srgbClr val="0000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418" y="147573"/>
              <a:ext cx="15626842" cy="957072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0" y="1985772"/>
            <a:ext cx="9705340" cy="2519680"/>
            <a:chOff x="0" y="1985772"/>
            <a:chExt cx="9705340" cy="2519680"/>
          </a:xfrm>
        </p:grpSpPr>
        <p:sp>
          <p:nvSpPr>
            <p:cNvPr id="7" name="object 7" descr=""/>
            <p:cNvSpPr/>
            <p:nvPr/>
          </p:nvSpPr>
          <p:spPr>
            <a:xfrm>
              <a:off x="3541776" y="1985772"/>
              <a:ext cx="6163310" cy="2519680"/>
            </a:xfrm>
            <a:custGeom>
              <a:avLst/>
              <a:gdLst/>
              <a:ahLst/>
              <a:cxnLst/>
              <a:rect l="l" t="t" r="r" b="b"/>
              <a:pathLst>
                <a:path w="6163309" h="2519679">
                  <a:moveTo>
                    <a:pt x="6049899" y="0"/>
                  </a:moveTo>
                  <a:lnTo>
                    <a:pt x="113157" y="0"/>
                  </a:lnTo>
                  <a:lnTo>
                    <a:pt x="69169" y="8911"/>
                  </a:lnTo>
                  <a:lnTo>
                    <a:pt x="33194" y="33194"/>
                  </a:lnTo>
                  <a:lnTo>
                    <a:pt x="8911" y="69169"/>
                  </a:lnTo>
                  <a:lnTo>
                    <a:pt x="0" y="113156"/>
                  </a:lnTo>
                  <a:lnTo>
                    <a:pt x="0" y="2406015"/>
                  </a:lnTo>
                  <a:lnTo>
                    <a:pt x="8911" y="2450002"/>
                  </a:lnTo>
                  <a:lnTo>
                    <a:pt x="33194" y="2485977"/>
                  </a:lnTo>
                  <a:lnTo>
                    <a:pt x="69169" y="2510260"/>
                  </a:lnTo>
                  <a:lnTo>
                    <a:pt x="113157" y="2519172"/>
                  </a:lnTo>
                  <a:lnTo>
                    <a:pt x="6049899" y="2519172"/>
                  </a:lnTo>
                  <a:lnTo>
                    <a:pt x="6093886" y="2510260"/>
                  </a:lnTo>
                  <a:lnTo>
                    <a:pt x="6129861" y="2485977"/>
                  </a:lnTo>
                  <a:lnTo>
                    <a:pt x="6154144" y="2450002"/>
                  </a:lnTo>
                  <a:lnTo>
                    <a:pt x="6163056" y="2406015"/>
                  </a:lnTo>
                  <a:lnTo>
                    <a:pt x="6163056" y="113156"/>
                  </a:lnTo>
                  <a:lnTo>
                    <a:pt x="6154144" y="69169"/>
                  </a:lnTo>
                  <a:lnTo>
                    <a:pt x="6129861" y="33194"/>
                  </a:lnTo>
                  <a:lnTo>
                    <a:pt x="6093886" y="8911"/>
                  </a:lnTo>
                  <a:lnTo>
                    <a:pt x="6049899" y="0"/>
                  </a:lnTo>
                  <a:close/>
                </a:path>
              </a:pathLst>
            </a:custGeom>
            <a:solidFill>
              <a:srgbClr val="7B8929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2558795"/>
              <a:ext cx="5492750" cy="1289685"/>
            </a:xfrm>
            <a:custGeom>
              <a:avLst/>
              <a:gdLst/>
              <a:ahLst/>
              <a:cxnLst/>
              <a:rect l="l" t="t" r="r" b="b"/>
              <a:pathLst>
                <a:path w="5492750" h="1289685">
                  <a:moveTo>
                    <a:pt x="5030089" y="0"/>
                  </a:moveTo>
                  <a:lnTo>
                    <a:pt x="0" y="0"/>
                  </a:lnTo>
                  <a:lnTo>
                    <a:pt x="0" y="1289303"/>
                  </a:lnTo>
                  <a:lnTo>
                    <a:pt x="5492496" y="1289303"/>
                  </a:lnTo>
                  <a:lnTo>
                    <a:pt x="503008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0" y="4759452"/>
            <a:ext cx="9705340" cy="2519680"/>
            <a:chOff x="0" y="4759452"/>
            <a:chExt cx="9705340" cy="2519680"/>
          </a:xfrm>
        </p:grpSpPr>
        <p:sp>
          <p:nvSpPr>
            <p:cNvPr id="10" name="object 10" descr=""/>
            <p:cNvSpPr/>
            <p:nvPr/>
          </p:nvSpPr>
          <p:spPr>
            <a:xfrm>
              <a:off x="3541776" y="4759452"/>
              <a:ext cx="6163310" cy="2519680"/>
            </a:xfrm>
            <a:custGeom>
              <a:avLst/>
              <a:gdLst/>
              <a:ahLst/>
              <a:cxnLst/>
              <a:rect l="l" t="t" r="r" b="b"/>
              <a:pathLst>
                <a:path w="6163309" h="2519679">
                  <a:moveTo>
                    <a:pt x="6049899" y="0"/>
                  </a:moveTo>
                  <a:lnTo>
                    <a:pt x="113157" y="0"/>
                  </a:lnTo>
                  <a:lnTo>
                    <a:pt x="69169" y="8911"/>
                  </a:lnTo>
                  <a:lnTo>
                    <a:pt x="33194" y="33194"/>
                  </a:lnTo>
                  <a:lnTo>
                    <a:pt x="8911" y="69169"/>
                  </a:lnTo>
                  <a:lnTo>
                    <a:pt x="0" y="113157"/>
                  </a:lnTo>
                  <a:lnTo>
                    <a:pt x="0" y="2406015"/>
                  </a:lnTo>
                  <a:lnTo>
                    <a:pt x="8911" y="2450002"/>
                  </a:lnTo>
                  <a:lnTo>
                    <a:pt x="33194" y="2485977"/>
                  </a:lnTo>
                  <a:lnTo>
                    <a:pt x="69169" y="2510260"/>
                  </a:lnTo>
                  <a:lnTo>
                    <a:pt x="113157" y="2519172"/>
                  </a:lnTo>
                  <a:lnTo>
                    <a:pt x="6049899" y="2519172"/>
                  </a:lnTo>
                  <a:lnTo>
                    <a:pt x="6093886" y="2510260"/>
                  </a:lnTo>
                  <a:lnTo>
                    <a:pt x="6129861" y="2485977"/>
                  </a:lnTo>
                  <a:lnTo>
                    <a:pt x="6154144" y="2450002"/>
                  </a:lnTo>
                  <a:lnTo>
                    <a:pt x="6163056" y="2406015"/>
                  </a:lnTo>
                  <a:lnTo>
                    <a:pt x="6163056" y="113157"/>
                  </a:lnTo>
                  <a:lnTo>
                    <a:pt x="6154144" y="69169"/>
                  </a:lnTo>
                  <a:lnTo>
                    <a:pt x="6129861" y="33194"/>
                  </a:lnTo>
                  <a:lnTo>
                    <a:pt x="6093886" y="8911"/>
                  </a:lnTo>
                  <a:lnTo>
                    <a:pt x="6049899" y="0"/>
                  </a:lnTo>
                  <a:close/>
                </a:path>
              </a:pathLst>
            </a:custGeom>
            <a:solidFill>
              <a:srgbClr val="21281B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5366004"/>
              <a:ext cx="5492750" cy="1287780"/>
            </a:xfrm>
            <a:custGeom>
              <a:avLst/>
              <a:gdLst/>
              <a:ahLst/>
              <a:cxnLst/>
              <a:rect l="l" t="t" r="r" b="b"/>
              <a:pathLst>
                <a:path w="5492750" h="1287779">
                  <a:moveTo>
                    <a:pt x="5030089" y="0"/>
                  </a:moveTo>
                  <a:lnTo>
                    <a:pt x="0" y="0"/>
                  </a:lnTo>
                  <a:lnTo>
                    <a:pt x="0" y="1287780"/>
                  </a:lnTo>
                  <a:lnTo>
                    <a:pt x="5492496" y="1287780"/>
                  </a:lnTo>
                  <a:lnTo>
                    <a:pt x="503008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" y="7533131"/>
            <a:ext cx="10000615" cy="2520950"/>
            <a:chOff x="1" y="7533131"/>
            <a:chExt cx="10000615" cy="2520950"/>
          </a:xfrm>
        </p:grpSpPr>
        <p:sp>
          <p:nvSpPr>
            <p:cNvPr id="13" name="object 13" descr=""/>
            <p:cNvSpPr/>
            <p:nvPr/>
          </p:nvSpPr>
          <p:spPr>
            <a:xfrm>
              <a:off x="3541775" y="7533131"/>
              <a:ext cx="6459220" cy="2520950"/>
            </a:xfrm>
            <a:custGeom>
              <a:avLst/>
              <a:gdLst/>
              <a:ahLst/>
              <a:cxnLst/>
              <a:rect l="l" t="t" r="r" b="b"/>
              <a:pathLst>
                <a:path w="6459220" h="2520950">
                  <a:moveTo>
                    <a:pt x="6345555" y="0"/>
                  </a:moveTo>
                  <a:lnTo>
                    <a:pt x="113157" y="0"/>
                  </a:lnTo>
                  <a:lnTo>
                    <a:pt x="69169" y="8913"/>
                  </a:lnTo>
                  <a:lnTo>
                    <a:pt x="33194" y="33210"/>
                  </a:lnTo>
                  <a:lnTo>
                    <a:pt x="8911" y="69222"/>
                  </a:lnTo>
                  <a:lnTo>
                    <a:pt x="0" y="113284"/>
                  </a:lnTo>
                  <a:lnTo>
                    <a:pt x="0" y="2407462"/>
                  </a:lnTo>
                  <a:lnTo>
                    <a:pt x="8911" y="2451478"/>
                  </a:lnTo>
                  <a:lnTo>
                    <a:pt x="33194" y="2487477"/>
                  </a:lnTo>
                  <a:lnTo>
                    <a:pt x="69169" y="2511777"/>
                  </a:lnTo>
                  <a:lnTo>
                    <a:pt x="113157" y="2520696"/>
                  </a:lnTo>
                  <a:lnTo>
                    <a:pt x="6345555" y="2520696"/>
                  </a:lnTo>
                  <a:lnTo>
                    <a:pt x="6389542" y="2511777"/>
                  </a:lnTo>
                  <a:lnTo>
                    <a:pt x="6425517" y="2487477"/>
                  </a:lnTo>
                  <a:lnTo>
                    <a:pt x="6449800" y="2451478"/>
                  </a:lnTo>
                  <a:lnTo>
                    <a:pt x="6458712" y="2407462"/>
                  </a:lnTo>
                  <a:lnTo>
                    <a:pt x="6458712" y="113284"/>
                  </a:lnTo>
                  <a:lnTo>
                    <a:pt x="6449800" y="69222"/>
                  </a:lnTo>
                  <a:lnTo>
                    <a:pt x="6425517" y="33210"/>
                  </a:lnTo>
                  <a:lnTo>
                    <a:pt x="6389542" y="8913"/>
                  </a:lnTo>
                  <a:lnTo>
                    <a:pt x="6345555" y="0"/>
                  </a:lnTo>
                  <a:close/>
                </a:path>
              </a:pathLst>
            </a:custGeom>
            <a:solidFill>
              <a:srgbClr val="304B2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" y="8136635"/>
              <a:ext cx="5492750" cy="1287780"/>
            </a:xfrm>
            <a:custGeom>
              <a:avLst/>
              <a:gdLst/>
              <a:ahLst/>
              <a:cxnLst/>
              <a:rect l="l" t="t" r="r" b="b"/>
              <a:pathLst>
                <a:path w="5492750" h="1287779">
                  <a:moveTo>
                    <a:pt x="5030087" y="0"/>
                  </a:moveTo>
                  <a:lnTo>
                    <a:pt x="0" y="0"/>
                  </a:lnTo>
                  <a:lnTo>
                    <a:pt x="0" y="1287779"/>
                  </a:lnTo>
                  <a:lnTo>
                    <a:pt x="5492494" y="1287779"/>
                  </a:lnTo>
                  <a:lnTo>
                    <a:pt x="503008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609471" y="2862529"/>
            <a:ext cx="1986280" cy="633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50" spc="-85">
                <a:solidFill>
                  <a:srgbClr val="43B4BD"/>
                </a:solidFill>
                <a:latin typeface="Verdana"/>
                <a:cs typeface="Verdana"/>
              </a:rPr>
              <a:t>By</a:t>
            </a:r>
            <a:r>
              <a:rPr dirty="0" sz="3950" spc="-35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950" spc="-2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8120">
              <a:lnSpc>
                <a:spcPct val="111600"/>
              </a:lnSpc>
              <a:spcBef>
                <a:spcPts val="100"/>
              </a:spcBef>
            </a:pPr>
            <a:r>
              <a:rPr dirty="0" spc="-20"/>
              <a:t>Seed </a:t>
            </a:r>
            <a:r>
              <a:rPr dirty="0" spc="-740"/>
              <a:t>32.17%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121765" y="5670041"/>
            <a:ext cx="2961640" cy="633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50" spc="100">
                <a:solidFill>
                  <a:srgbClr val="43B4BD"/>
                </a:solidFill>
                <a:latin typeface="Verdana"/>
                <a:cs typeface="Verdana"/>
              </a:rPr>
              <a:t>Application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92353" y="8453373"/>
            <a:ext cx="4197985" cy="633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50" spc="-20">
                <a:solidFill>
                  <a:srgbClr val="43B4BD"/>
                </a:solidFill>
                <a:latin typeface="Verdana"/>
                <a:cs typeface="Verdana"/>
              </a:rPr>
              <a:t>Source</a:t>
            </a:r>
            <a:r>
              <a:rPr dirty="0" sz="3950" spc="-35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950" spc="4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9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53632" y="5061527"/>
            <a:ext cx="2182495" cy="1727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1440" marR="5080" indent="-79375">
              <a:lnSpc>
                <a:spcPct val="111700"/>
              </a:lnSpc>
              <a:spcBef>
                <a:spcPts val="95"/>
              </a:spcBef>
            </a:pPr>
            <a:r>
              <a:rPr dirty="0" sz="5000" spc="-10">
                <a:solidFill>
                  <a:srgbClr val="FFFFFF"/>
                </a:solidFill>
                <a:latin typeface="Verdana"/>
                <a:cs typeface="Verdana"/>
              </a:rPr>
              <a:t>Textile </a:t>
            </a:r>
            <a:r>
              <a:rPr dirty="0" sz="5000" spc="-610">
                <a:solidFill>
                  <a:srgbClr val="FFFFFF"/>
                </a:solidFill>
                <a:latin typeface="Verdana"/>
                <a:cs typeface="Verdana"/>
              </a:rPr>
              <a:t>28.14%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367273" y="7983473"/>
            <a:ext cx="4273550" cy="17265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02360" marR="5080" indent="-1090295">
              <a:lnSpc>
                <a:spcPct val="111600"/>
              </a:lnSpc>
              <a:spcBef>
                <a:spcPts val="100"/>
              </a:spcBef>
            </a:pPr>
            <a:r>
              <a:rPr dirty="0" sz="5000" spc="40">
                <a:solidFill>
                  <a:srgbClr val="FFFFFF"/>
                </a:solidFill>
                <a:latin typeface="Verdana"/>
                <a:cs typeface="Verdana"/>
              </a:rPr>
              <a:t>Conventional </a:t>
            </a:r>
            <a:r>
              <a:rPr dirty="0" sz="5000" spc="-409">
                <a:solidFill>
                  <a:srgbClr val="FFFFFF"/>
                </a:solidFill>
                <a:latin typeface="Verdana"/>
                <a:cs typeface="Verdana"/>
              </a:rPr>
              <a:t>69.74%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42773" y="102743"/>
            <a:ext cx="17595215" cy="10052685"/>
            <a:chOff x="542773" y="102743"/>
            <a:chExt cx="17595215" cy="100526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773" y="1057558"/>
              <a:ext cx="17209011" cy="86427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102743"/>
              <a:ext cx="17567910" cy="97688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4214" y="8728557"/>
              <a:ext cx="4131183" cy="8290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83393" y="9325965"/>
              <a:ext cx="2034031" cy="8290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87095" y="2397251"/>
            <a:ext cx="10246360" cy="2982595"/>
            <a:chOff x="387095" y="2397251"/>
            <a:chExt cx="10246360" cy="2982595"/>
          </a:xfrm>
        </p:grpSpPr>
        <p:sp>
          <p:nvSpPr>
            <p:cNvPr id="4" name="object 4" descr=""/>
            <p:cNvSpPr/>
            <p:nvPr/>
          </p:nvSpPr>
          <p:spPr>
            <a:xfrm>
              <a:off x="2540507" y="2397251"/>
              <a:ext cx="8092440" cy="2982595"/>
            </a:xfrm>
            <a:custGeom>
              <a:avLst/>
              <a:gdLst/>
              <a:ahLst/>
              <a:cxnLst/>
              <a:rect l="l" t="t" r="r" b="b"/>
              <a:pathLst>
                <a:path w="8092440" h="2982595">
                  <a:moveTo>
                    <a:pt x="7945374" y="0"/>
                  </a:moveTo>
                  <a:lnTo>
                    <a:pt x="147066" y="0"/>
                  </a:lnTo>
                  <a:lnTo>
                    <a:pt x="100657" y="7516"/>
                  </a:lnTo>
                  <a:lnTo>
                    <a:pt x="60295" y="28431"/>
                  </a:lnTo>
                  <a:lnTo>
                    <a:pt x="28431" y="60295"/>
                  </a:lnTo>
                  <a:lnTo>
                    <a:pt x="7516" y="100657"/>
                  </a:lnTo>
                  <a:lnTo>
                    <a:pt x="0" y="147066"/>
                  </a:lnTo>
                  <a:lnTo>
                    <a:pt x="0" y="2835402"/>
                  </a:lnTo>
                  <a:lnTo>
                    <a:pt x="7516" y="2881810"/>
                  </a:lnTo>
                  <a:lnTo>
                    <a:pt x="28431" y="2922172"/>
                  </a:lnTo>
                  <a:lnTo>
                    <a:pt x="60295" y="2954036"/>
                  </a:lnTo>
                  <a:lnTo>
                    <a:pt x="100657" y="2974951"/>
                  </a:lnTo>
                  <a:lnTo>
                    <a:pt x="147066" y="2982468"/>
                  </a:lnTo>
                  <a:lnTo>
                    <a:pt x="7945374" y="2982468"/>
                  </a:lnTo>
                  <a:lnTo>
                    <a:pt x="7991782" y="2974951"/>
                  </a:lnTo>
                  <a:lnTo>
                    <a:pt x="8032144" y="2954036"/>
                  </a:lnTo>
                  <a:lnTo>
                    <a:pt x="8064008" y="2922172"/>
                  </a:lnTo>
                  <a:lnTo>
                    <a:pt x="8084923" y="2881810"/>
                  </a:lnTo>
                  <a:lnTo>
                    <a:pt x="8092440" y="2835402"/>
                  </a:lnTo>
                  <a:lnTo>
                    <a:pt x="8092440" y="147066"/>
                  </a:lnTo>
                  <a:lnTo>
                    <a:pt x="8084923" y="100657"/>
                  </a:lnTo>
                  <a:lnTo>
                    <a:pt x="8064008" y="60295"/>
                  </a:lnTo>
                  <a:lnTo>
                    <a:pt x="8032144" y="28431"/>
                  </a:lnTo>
                  <a:lnTo>
                    <a:pt x="7991782" y="7516"/>
                  </a:lnTo>
                  <a:lnTo>
                    <a:pt x="7945374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84604" y="2397251"/>
              <a:ext cx="8848725" cy="2982595"/>
            </a:xfrm>
            <a:custGeom>
              <a:avLst/>
              <a:gdLst/>
              <a:ahLst/>
              <a:cxnLst/>
              <a:rect l="l" t="t" r="r" b="b"/>
              <a:pathLst>
                <a:path w="8848725" h="2982595">
                  <a:moveTo>
                    <a:pt x="8701278" y="0"/>
                  </a:moveTo>
                  <a:lnTo>
                    <a:pt x="147065" y="0"/>
                  </a:lnTo>
                  <a:lnTo>
                    <a:pt x="100657" y="7516"/>
                  </a:lnTo>
                  <a:lnTo>
                    <a:pt x="60295" y="28431"/>
                  </a:lnTo>
                  <a:lnTo>
                    <a:pt x="28431" y="60295"/>
                  </a:lnTo>
                  <a:lnTo>
                    <a:pt x="7516" y="100657"/>
                  </a:lnTo>
                  <a:lnTo>
                    <a:pt x="0" y="147066"/>
                  </a:lnTo>
                  <a:lnTo>
                    <a:pt x="0" y="2835402"/>
                  </a:lnTo>
                  <a:lnTo>
                    <a:pt x="7516" y="2881810"/>
                  </a:lnTo>
                  <a:lnTo>
                    <a:pt x="28431" y="2922172"/>
                  </a:lnTo>
                  <a:lnTo>
                    <a:pt x="60295" y="2954036"/>
                  </a:lnTo>
                  <a:lnTo>
                    <a:pt x="100657" y="2974951"/>
                  </a:lnTo>
                  <a:lnTo>
                    <a:pt x="147065" y="2982468"/>
                  </a:lnTo>
                  <a:lnTo>
                    <a:pt x="8701278" y="2982468"/>
                  </a:lnTo>
                  <a:lnTo>
                    <a:pt x="8747686" y="2974951"/>
                  </a:lnTo>
                  <a:lnTo>
                    <a:pt x="8788048" y="2954036"/>
                  </a:lnTo>
                  <a:lnTo>
                    <a:pt x="8819912" y="2922172"/>
                  </a:lnTo>
                  <a:lnTo>
                    <a:pt x="8840827" y="2881810"/>
                  </a:lnTo>
                  <a:lnTo>
                    <a:pt x="8848344" y="2835402"/>
                  </a:lnTo>
                  <a:lnTo>
                    <a:pt x="8848344" y="147066"/>
                  </a:lnTo>
                  <a:lnTo>
                    <a:pt x="8840827" y="100657"/>
                  </a:lnTo>
                  <a:lnTo>
                    <a:pt x="8819912" y="60295"/>
                  </a:lnTo>
                  <a:lnTo>
                    <a:pt x="8788048" y="28431"/>
                  </a:lnTo>
                  <a:lnTo>
                    <a:pt x="8747686" y="7516"/>
                  </a:lnTo>
                  <a:lnTo>
                    <a:pt x="8701278" y="0"/>
                  </a:lnTo>
                  <a:close/>
                </a:path>
              </a:pathLst>
            </a:custGeom>
            <a:solidFill>
              <a:srgbClr val="3818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87096" y="2859023"/>
              <a:ext cx="3057525" cy="2059305"/>
            </a:xfrm>
            <a:custGeom>
              <a:avLst/>
              <a:gdLst/>
              <a:ahLst/>
              <a:cxnLst/>
              <a:rect l="l" t="t" r="r" b="b"/>
              <a:pathLst>
                <a:path w="3057525" h="2059304">
                  <a:moveTo>
                    <a:pt x="3057144" y="1028700"/>
                  </a:moveTo>
                  <a:lnTo>
                    <a:pt x="2534412" y="726567"/>
                  </a:lnTo>
                  <a:lnTo>
                    <a:pt x="2534412" y="147066"/>
                  </a:lnTo>
                  <a:lnTo>
                    <a:pt x="2526893" y="100660"/>
                  </a:lnTo>
                  <a:lnTo>
                    <a:pt x="2505976" y="60299"/>
                  </a:lnTo>
                  <a:lnTo>
                    <a:pt x="2474112" y="28435"/>
                  </a:lnTo>
                  <a:lnTo>
                    <a:pt x="2433751" y="7518"/>
                  </a:lnTo>
                  <a:lnTo>
                    <a:pt x="2387346" y="0"/>
                  </a:lnTo>
                  <a:lnTo>
                    <a:pt x="147091" y="0"/>
                  </a:lnTo>
                  <a:lnTo>
                    <a:pt x="100660" y="7518"/>
                  </a:lnTo>
                  <a:lnTo>
                    <a:pt x="60299" y="28435"/>
                  </a:lnTo>
                  <a:lnTo>
                    <a:pt x="28422" y="60299"/>
                  </a:lnTo>
                  <a:lnTo>
                    <a:pt x="7505" y="100660"/>
                  </a:lnTo>
                  <a:lnTo>
                    <a:pt x="0" y="147066"/>
                  </a:lnTo>
                  <a:lnTo>
                    <a:pt x="0" y="1911858"/>
                  </a:lnTo>
                  <a:lnTo>
                    <a:pt x="7505" y="1958276"/>
                  </a:lnTo>
                  <a:lnTo>
                    <a:pt x="28422" y="1998637"/>
                  </a:lnTo>
                  <a:lnTo>
                    <a:pt x="60299" y="2030501"/>
                  </a:lnTo>
                  <a:lnTo>
                    <a:pt x="100660" y="2051418"/>
                  </a:lnTo>
                  <a:lnTo>
                    <a:pt x="147091" y="2058924"/>
                  </a:lnTo>
                  <a:lnTo>
                    <a:pt x="2387346" y="2058924"/>
                  </a:lnTo>
                  <a:lnTo>
                    <a:pt x="2433751" y="2051418"/>
                  </a:lnTo>
                  <a:lnTo>
                    <a:pt x="2474112" y="2030501"/>
                  </a:lnTo>
                  <a:lnTo>
                    <a:pt x="2505976" y="1998637"/>
                  </a:lnTo>
                  <a:lnTo>
                    <a:pt x="2526893" y="1958276"/>
                  </a:lnTo>
                  <a:lnTo>
                    <a:pt x="2534412" y="1911858"/>
                  </a:lnTo>
                  <a:lnTo>
                    <a:pt x="2534412" y="1330845"/>
                  </a:lnTo>
                  <a:lnTo>
                    <a:pt x="3057144" y="1028700"/>
                  </a:lnTo>
                  <a:close/>
                </a:path>
              </a:pathLst>
            </a:custGeom>
            <a:solidFill>
              <a:srgbClr val="6C912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87095" y="5591555"/>
            <a:ext cx="10246360" cy="2982595"/>
            <a:chOff x="387095" y="5591555"/>
            <a:chExt cx="10246360" cy="2982595"/>
          </a:xfrm>
        </p:grpSpPr>
        <p:sp>
          <p:nvSpPr>
            <p:cNvPr id="8" name="object 8" descr=""/>
            <p:cNvSpPr/>
            <p:nvPr/>
          </p:nvSpPr>
          <p:spPr>
            <a:xfrm>
              <a:off x="2540507" y="5591555"/>
              <a:ext cx="8092440" cy="2982595"/>
            </a:xfrm>
            <a:custGeom>
              <a:avLst/>
              <a:gdLst/>
              <a:ahLst/>
              <a:cxnLst/>
              <a:rect l="l" t="t" r="r" b="b"/>
              <a:pathLst>
                <a:path w="8092440" h="2982595">
                  <a:moveTo>
                    <a:pt x="7945374" y="0"/>
                  </a:moveTo>
                  <a:lnTo>
                    <a:pt x="147066" y="0"/>
                  </a:lnTo>
                  <a:lnTo>
                    <a:pt x="100657" y="7516"/>
                  </a:lnTo>
                  <a:lnTo>
                    <a:pt x="60295" y="28431"/>
                  </a:lnTo>
                  <a:lnTo>
                    <a:pt x="28431" y="60295"/>
                  </a:lnTo>
                  <a:lnTo>
                    <a:pt x="7516" y="100657"/>
                  </a:lnTo>
                  <a:lnTo>
                    <a:pt x="0" y="147066"/>
                  </a:lnTo>
                  <a:lnTo>
                    <a:pt x="0" y="2835402"/>
                  </a:lnTo>
                  <a:lnTo>
                    <a:pt x="7516" y="2881810"/>
                  </a:lnTo>
                  <a:lnTo>
                    <a:pt x="28431" y="2922172"/>
                  </a:lnTo>
                  <a:lnTo>
                    <a:pt x="60295" y="2954036"/>
                  </a:lnTo>
                  <a:lnTo>
                    <a:pt x="100657" y="2974951"/>
                  </a:lnTo>
                  <a:lnTo>
                    <a:pt x="147066" y="2982468"/>
                  </a:lnTo>
                  <a:lnTo>
                    <a:pt x="7945374" y="2982468"/>
                  </a:lnTo>
                  <a:lnTo>
                    <a:pt x="7991782" y="2974951"/>
                  </a:lnTo>
                  <a:lnTo>
                    <a:pt x="8032144" y="2954036"/>
                  </a:lnTo>
                  <a:lnTo>
                    <a:pt x="8064008" y="2922172"/>
                  </a:lnTo>
                  <a:lnTo>
                    <a:pt x="8084923" y="2881810"/>
                  </a:lnTo>
                  <a:lnTo>
                    <a:pt x="8092440" y="2835402"/>
                  </a:lnTo>
                  <a:lnTo>
                    <a:pt x="8092440" y="147066"/>
                  </a:lnTo>
                  <a:lnTo>
                    <a:pt x="8084923" y="100657"/>
                  </a:lnTo>
                  <a:lnTo>
                    <a:pt x="8064008" y="60295"/>
                  </a:lnTo>
                  <a:lnTo>
                    <a:pt x="8032144" y="28431"/>
                  </a:lnTo>
                  <a:lnTo>
                    <a:pt x="7991782" y="7516"/>
                  </a:lnTo>
                  <a:lnTo>
                    <a:pt x="7945374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84604" y="5591555"/>
              <a:ext cx="8848725" cy="2982595"/>
            </a:xfrm>
            <a:custGeom>
              <a:avLst/>
              <a:gdLst/>
              <a:ahLst/>
              <a:cxnLst/>
              <a:rect l="l" t="t" r="r" b="b"/>
              <a:pathLst>
                <a:path w="8848725" h="2982595">
                  <a:moveTo>
                    <a:pt x="8701278" y="0"/>
                  </a:moveTo>
                  <a:lnTo>
                    <a:pt x="147065" y="0"/>
                  </a:lnTo>
                  <a:lnTo>
                    <a:pt x="100657" y="7516"/>
                  </a:lnTo>
                  <a:lnTo>
                    <a:pt x="60295" y="28431"/>
                  </a:lnTo>
                  <a:lnTo>
                    <a:pt x="28431" y="60295"/>
                  </a:lnTo>
                  <a:lnTo>
                    <a:pt x="7516" y="100657"/>
                  </a:lnTo>
                  <a:lnTo>
                    <a:pt x="0" y="147066"/>
                  </a:lnTo>
                  <a:lnTo>
                    <a:pt x="0" y="2835402"/>
                  </a:lnTo>
                  <a:lnTo>
                    <a:pt x="7516" y="2881810"/>
                  </a:lnTo>
                  <a:lnTo>
                    <a:pt x="28431" y="2922172"/>
                  </a:lnTo>
                  <a:lnTo>
                    <a:pt x="60295" y="2954036"/>
                  </a:lnTo>
                  <a:lnTo>
                    <a:pt x="100657" y="2974951"/>
                  </a:lnTo>
                  <a:lnTo>
                    <a:pt x="147065" y="2982468"/>
                  </a:lnTo>
                  <a:lnTo>
                    <a:pt x="8701278" y="2982468"/>
                  </a:lnTo>
                  <a:lnTo>
                    <a:pt x="8747686" y="2974951"/>
                  </a:lnTo>
                  <a:lnTo>
                    <a:pt x="8788048" y="2954036"/>
                  </a:lnTo>
                  <a:lnTo>
                    <a:pt x="8819912" y="2922172"/>
                  </a:lnTo>
                  <a:lnTo>
                    <a:pt x="8840827" y="2881810"/>
                  </a:lnTo>
                  <a:lnTo>
                    <a:pt x="8848344" y="2835402"/>
                  </a:lnTo>
                  <a:lnTo>
                    <a:pt x="8848344" y="147066"/>
                  </a:lnTo>
                  <a:lnTo>
                    <a:pt x="8840827" y="100657"/>
                  </a:lnTo>
                  <a:lnTo>
                    <a:pt x="8819912" y="60295"/>
                  </a:lnTo>
                  <a:lnTo>
                    <a:pt x="8788048" y="28431"/>
                  </a:lnTo>
                  <a:lnTo>
                    <a:pt x="8747686" y="7516"/>
                  </a:lnTo>
                  <a:lnTo>
                    <a:pt x="8701278" y="0"/>
                  </a:lnTo>
                  <a:close/>
                </a:path>
              </a:pathLst>
            </a:custGeom>
            <a:solidFill>
              <a:srgbClr val="6C912E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7096" y="6053327"/>
              <a:ext cx="3057525" cy="2059305"/>
            </a:xfrm>
            <a:custGeom>
              <a:avLst/>
              <a:gdLst/>
              <a:ahLst/>
              <a:cxnLst/>
              <a:rect l="l" t="t" r="r" b="b"/>
              <a:pathLst>
                <a:path w="3057525" h="2059304">
                  <a:moveTo>
                    <a:pt x="3057144" y="1029462"/>
                  </a:moveTo>
                  <a:lnTo>
                    <a:pt x="2534412" y="727989"/>
                  </a:lnTo>
                  <a:lnTo>
                    <a:pt x="2534412" y="147066"/>
                  </a:lnTo>
                  <a:lnTo>
                    <a:pt x="2526893" y="100660"/>
                  </a:lnTo>
                  <a:lnTo>
                    <a:pt x="2505976" y="60299"/>
                  </a:lnTo>
                  <a:lnTo>
                    <a:pt x="2474112" y="28435"/>
                  </a:lnTo>
                  <a:lnTo>
                    <a:pt x="2433751" y="7518"/>
                  </a:lnTo>
                  <a:lnTo>
                    <a:pt x="2387346" y="0"/>
                  </a:lnTo>
                  <a:lnTo>
                    <a:pt x="147091" y="0"/>
                  </a:lnTo>
                  <a:lnTo>
                    <a:pt x="100660" y="7518"/>
                  </a:lnTo>
                  <a:lnTo>
                    <a:pt x="60299" y="28435"/>
                  </a:lnTo>
                  <a:lnTo>
                    <a:pt x="28422" y="60299"/>
                  </a:lnTo>
                  <a:lnTo>
                    <a:pt x="7505" y="100660"/>
                  </a:lnTo>
                  <a:lnTo>
                    <a:pt x="0" y="147066"/>
                  </a:lnTo>
                  <a:lnTo>
                    <a:pt x="0" y="1911858"/>
                  </a:lnTo>
                  <a:lnTo>
                    <a:pt x="7505" y="1958276"/>
                  </a:lnTo>
                  <a:lnTo>
                    <a:pt x="28422" y="1998637"/>
                  </a:lnTo>
                  <a:lnTo>
                    <a:pt x="60299" y="2030501"/>
                  </a:lnTo>
                  <a:lnTo>
                    <a:pt x="100660" y="2051418"/>
                  </a:lnTo>
                  <a:lnTo>
                    <a:pt x="147091" y="2058924"/>
                  </a:lnTo>
                  <a:lnTo>
                    <a:pt x="2387346" y="2058924"/>
                  </a:lnTo>
                  <a:lnTo>
                    <a:pt x="2433751" y="2051418"/>
                  </a:lnTo>
                  <a:lnTo>
                    <a:pt x="2474112" y="2030501"/>
                  </a:lnTo>
                  <a:lnTo>
                    <a:pt x="2505976" y="1998637"/>
                  </a:lnTo>
                  <a:lnTo>
                    <a:pt x="2526893" y="1958276"/>
                  </a:lnTo>
                  <a:lnTo>
                    <a:pt x="2534412" y="1911858"/>
                  </a:lnTo>
                  <a:lnTo>
                    <a:pt x="2534412" y="1330947"/>
                  </a:lnTo>
                  <a:lnTo>
                    <a:pt x="3057144" y="1029462"/>
                  </a:lnTo>
                  <a:close/>
                </a:path>
              </a:pathLst>
            </a:custGeom>
            <a:solidFill>
              <a:srgbClr val="381811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6475" y="3477767"/>
            <a:ext cx="1839214" cy="58064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1258" y="3234435"/>
            <a:ext cx="5619115" cy="43434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61511" y="3741928"/>
            <a:ext cx="6530848" cy="43433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61511" y="4250944"/>
            <a:ext cx="6004433" cy="43433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1545" y="6765670"/>
            <a:ext cx="2536444" cy="580643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86150" y="6284976"/>
            <a:ext cx="4709668" cy="342519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74973" y="6792976"/>
            <a:ext cx="6360922" cy="434340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3474973" y="7301992"/>
            <a:ext cx="1745614" cy="432434"/>
          </a:xfrm>
          <a:custGeom>
            <a:avLst/>
            <a:gdLst/>
            <a:ahLst/>
            <a:cxnLst/>
            <a:rect l="l" t="t" r="r" b="b"/>
            <a:pathLst>
              <a:path w="1745614" h="432434">
                <a:moveTo>
                  <a:pt x="101473" y="89915"/>
                </a:moveTo>
                <a:lnTo>
                  <a:pt x="53967" y="99881"/>
                </a:lnTo>
                <a:lnTo>
                  <a:pt x="19764" y="128857"/>
                </a:lnTo>
                <a:lnTo>
                  <a:pt x="3589" y="168566"/>
                </a:lnTo>
                <a:lnTo>
                  <a:pt x="0" y="215518"/>
                </a:lnTo>
                <a:lnTo>
                  <a:pt x="426" y="233164"/>
                </a:lnTo>
                <a:lnTo>
                  <a:pt x="6730" y="274954"/>
                </a:lnTo>
                <a:lnTo>
                  <a:pt x="29823" y="314424"/>
                </a:lnTo>
                <a:lnTo>
                  <a:pt x="68802" y="337550"/>
                </a:lnTo>
                <a:lnTo>
                  <a:pt x="101473" y="342010"/>
                </a:lnTo>
                <a:lnTo>
                  <a:pt x="118024" y="340893"/>
                </a:lnTo>
                <a:lnTo>
                  <a:pt x="160654" y="324230"/>
                </a:lnTo>
                <a:lnTo>
                  <a:pt x="174147" y="312038"/>
                </a:lnTo>
                <a:lnTo>
                  <a:pt x="101473" y="312038"/>
                </a:lnTo>
                <a:lnTo>
                  <a:pt x="89852" y="311251"/>
                </a:lnTo>
                <a:lnTo>
                  <a:pt x="53040" y="292334"/>
                </a:lnTo>
                <a:lnTo>
                  <a:pt x="36994" y="256458"/>
                </a:lnTo>
                <a:lnTo>
                  <a:pt x="34803" y="215518"/>
                </a:lnTo>
                <a:lnTo>
                  <a:pt x="35038" y="199850"/>
                </a:lnTo>
                <a:lnTo>
                  <a:pt x="42261" y="156823"/>
                </a:lnTo>
                <a:lnTo>
                  <a:pt x="69578" y="126994"/>
                </a:lnTo>
                <a:lnTo>
                  <a:pt x="100456" y="119760"/>
                </a:lnTo>
                <a:lnTo>
                  <a:pt x="174541" y="119760"/>
                </a:lnTo>
                <a:lnTo>
                  <a:pt x="172589" y="117435"/>
                </a:lnTo>
                <a:lnTo>
                  <a:pt x="161162" y="107695"/>
                </a:lnTo>
                <a:lnTo>
                  <a:pt x="148085" y="99881"/>
                </a:lnTo>
                <a:lnTo>
                  <a:pt x="133794" y="94329"/>
                </a:lnTo>
                <a:lnTo>
                  <a:pt x="118264" y="91015"/>
                </a:lnTo>
                <a:lnTo>
                  <a:pt x="101473" y="89915"/>
                </a:lnTo>
                <a:close/>
              </a:path>
              <a:path w="1745614" h="432434">
                <a:moveTo>
                  <a:pt x="174541" y="119760"/>
                </a:moveTo>
                <a:lnTo>
                  <a:pt x="100456" y="119760"/>
                </a:lnTo>
                <a:lnTo>
                  <a:pt x="112079" y="120568"/>
                </a:lnTo>
                <a:lnTo>
                  <a:pt x="122761" y="122983"/>
                </a:lnTo>
                <a:lnTo>
                  <a:pt x="155146" y="147621"/>
                </a:lnTo>
                <a:lnTo>
                  <a:pt x="166179" y="186372"/>
                </a:lnTo>
                <a:lnTo>
                  <a:pt x="167131" y="215899"/>
                </a:lnTo>
                <a:lnTo>
                  <a:pt x="166893" y="231451"/>
                </a:lnTo>
                <a:lnTo>
                  <a:pt x="159777" y="275085"/>
                </a:lnTo>
                <a:lnTo>
                  <a:pt x="132476" y="304913"/>
                </a:lnTo>
                <a:lnTo>
                  <a:pt x="101473" y="312038"/>
                </a:lnTo>
                <a:lnTo>
                  <a:pt x="174147" y="312038"/>
                </a:lnTo>
                <a:lnTo>
                  <a:pt x="195199" y="274954"/>
                </a:lnTo>
                <a:lnTo>
                  <a:pt x="201521" y="233164"/>
                </a:lnTo>
                <a:lnTo>
                  <a:pt x="201929" y="215518"/>
                </a:lnTo>
                <a:lnTo>
                  <a:pt x="201511" y="198042"/>
                </a:lnTo>
                <a:lnTo>
                  <a:pt x="195199" y="156082"/>
                </a:lnTo>
                <a:lnTo>
                  <a:pt x="182086" y="128746"/>
                </a:lnTo>
                <a:lnTo>
                  <a:pt x="174541" y="119760"/>
                </a:lnTo>
                <a:close/>
              </a:path>
              <a:path w="1745614" h="432434">
                <a:moveTo>
                  <a:pt x="338200" y="125094"/>
                </a:moveTo>
                <a:lnTo>
                  <a:pt x="302767" y="125094"/>
                </a:lnTo>
                <a:lnTo>
                  <a:pt x="303529" y="125983"/>
                </a:lnTo>
                <a:lnTo>
                  <a:pt x="303529" y="336041"/>
                </a:lnTo>
                <a:lnTo>
                  <a:pt x="305688" y="338200"/>
                </a:lnTo>
                <a:lnTo>
                  <a:pt x="335279" y="338200"/>
                </a:lnTo>
                <a:lnTo>
                  <a:pt x="337438" y="336041"/>
                </a:lnTo>
                <a:lnTo>
                  <a:pt x="337438" y="125983"/>
                </a:lnTo>
                <a:lnTo>
                  <a:pt x="338200" y="125094"/>
                </a:lnTo>
                <a:close/>
              </a:path>
              <a:path w="1745614" h="432434">
                <a:moveTo>
                  <a:pt x="396113" y="93725"/>
                </a:moveTo>
                <a:lnTo>
                  <a:pt x="266573" y="93725"/>
                </a:lnTo>
                <a:lnTo>
                  <a:pt x="264413" y="95757"/>
                </a:lnTo>
                <a:lnTo>
                  <a:pt x="264413" y="123062"/>
                </a:lnTo>
                <a:lnTo>
                  <a:pt x="266573" y="125094"/>
                </a:lnTo>
                <a:lnTo>
                  <a:pt x="396113" y="125094"/>
                </a:lnTo>
                <a:lnTo>
                  <a:pt x="398272" y="123062"/>
                </a:lnTo>
                <a:lnTo>
                  <a:pt x="398272" y="95757"/>
                </a:lnTo>
                <a:lnTo>
                  <a:pt x="396113" y="93725"/>
                </a:lnTo>
                <a:close/>
              </a:path>
              <a:path w="1745614" h="432434">
                <a:moveTo>
                  <a:pt x="397128" y="0"/>
                </a:moveTo>
                <a:lnTo>
                  <a:pt x="380364" y="0"/>
                </a:lnTo>
                <a:lnTo>
                  <a:pt x="366224" y="500"/>
                </a:lnTo>
                <a:lnTo>
                  <a:pt x="326066" y="12572"/>
                </a:lnTo>
                <a:lnTo>
                  <a:pt x="305228" y="53451"/>
                </a:lnTo>
                <a:lnTo>
                  <a:pt x="303529" y="80136"/>
                </a:lnTo>
                <a:lnTo>
                  <a:pt x="303529" y="92963"/>
                </a:lnTo>
                <a:lnTo>
                  <a:pt x="302767" y="93725"/>
                </a:lnTo>
                <a:lnTo>
                  <a:pt x="338200" y="93725"/>
                </a:lnTo>
                <a:lnTo>
                  <a:pt x="337438" y="92963"/>
                </a:lnTo>
                <a:lnTo>
                  <a:pt x="337530" y="80136"/>
                </a:lnTo>
                <a:lnTo>
                  <a:pt x="347090" y="41782"/>
                </a:lnTo>
                <a:lnTo>
                  <a:pt x="383286" y="29971"/>
                </a:lnTo>
                <a:lnTo>
                  <a:pt x="397128" y="29971"/>
                </a:lnTo>
                <a:lnTo>
                  <a:pt x="399161" y="27812"/>
                </a:lnTo>
                <a:lnTo>
                  <a:pt x="399161" y="2158"/>
                </a:lnTo>
                <a:lnTo>
                  <a:pt x="397128" y="0"/>
                </a:lnTo>
                <a:close/>
              </a:path>
              <a:path w="1745614" h="432434">
                <a:moveTo>
                  <a:pt x="617601" y="0"/>
                </a:moveTo>
                <a:lnTo>
                  <a:pt x="587501" y="0"/>
                </a:lnTo>
                <a:lnTo>
                  <a:pt x="585342" y="2158"/>
                </a:lnTo>
                <a:lnTo>
                  <a:pt x="585342" y="336041"/>
                </a:lnTo>
                <a:lnTo>
                  <a:pt x="587501" y="338200"/>
                </a:lnTo>
                <a:lnTo>
                  <a:pt x="617601" y="338200"/>
                </a:lnTo>
                <a:lnTo>
                  <a:pt x="619633" y="336041"/>
                </a:lnTo>
                <a:lnTo>
                  <a:pt x="619633" y="171068"/>
                </a:lnTo>
                <a:lnTo>
                  <a:pt x="621728" y="160208"/>
                </a:lnTo>
                <a:lnTo>
                  <a:pt x="646922" y="128198"/>
                </a:lnTo>
                <a:lnTo>
                  <a:pt x="675677" y="120522"/>
                </a:lnTo>
                <a:lnTo>
                  <a:pt x="621284" y="120522"/>
                </a:lnTo>
                <a:lnTo>
                  <a:pt x="620649" y="120014"/>
                </a:lnTo>
                <a:lnTo>
                  <a:pt x="620013" y="119633"/>
                </a:lnTo>
                <a:lnTo>
                  <a:pt x="619633" y="118871"/>
                </a:lnTo>
                <a:lnTo>
                  <a:pt x="619633" y="2158"/>
                </a:lnTo>
                <a:lnTo>
                  <a:pt x="617601" y="0"/>
                </a:lnTo>
                <a:close/>
              </a:path>
              <a:path w="1745614" h="432434">
                <a:moveTo>
                  <a:pt x="753827" y="120268"/>
                </a:moveTo>
                <a:lnTo>
                  <a:pt x="679068" y="120268"/>
                </a:lnTo>
                <a:lnTo>
                  <a:pt x="691255" y="121314"/>
                </a:lnTo>
                <a:lnTo>
                  <a:pt x="702262" y="124444"/>
                </a:lnTo>
                <a:lnTo>
                  <a:pt x="732599" y="156241"/>
                </a:lnTo>
                <a:lnTo>
                  <a:pt x="736600" y="180720"/>
                </a:lnTo>
                <a:lnTo>
                  <a:pt x="736600" y="336041"/>
                </a:lnTo>
                <a:lnTo>
                  <a:pt x="738631" y="338200"/>
                </a:lnTo>
                <a:lnTo>
                  <a:pt x="768730" y="338200"/>
                </a:lnTo>
                <a:lnTo>
                  <a:pt x="770889" y="336041"/>
                </a:lnTo>
                <a:lnTo>
                  <a:pt x="770889" y="173862"/>
                </a:lnTo>
                <a:lnTo>
                  <a:pt x="769459" y="155767"/>
                </a:lnTo>
                <a:lnTo>
                  <a:pt x="765159" y="139588"/>
                </a:lnTo>
                <a:lnTo>
                  <a:pt x="757977" y="125339"/>
                </a:lnTo>
                <a:lnTo>
                  <a:pt x="753827" y="120268"/>
                </a:lnTo>
                <a:close/>
              </a:path>
              <a:path w="1745614" h="432434">
                <a:moveTo>
                  <a:pt x="686815" y="90296"/>
                </a:moveTo>
                <a:lnTo>
                  <a:pt x="648906" y="97551"/>
                </a:lnTo>
                <a:lnTo>
                  <a:pt x="621791" y="120268"/>
                </a:lnTo>
                <a:lnTo>
                  <a:pt x="621284" y="120522"/>
                </a:lnTo>
                <a:lnTo>
                  <a:pt x="675677" y="120522"/>
                </a:lnTo>
                <a:lnTo>
                  <a:pt x="679068" y="120268"/>
                </a:lnTo>
                <a:lnTo>
                  <a:pt x="753827" y="120268"/>
                </a:lnTo>
                <a:lnTo>
                  <a:pt x="747902" y="113029"/>
                </a:lnTo>
                <a:lnTo>
                  <a:pt x="735500" y="103102"/>
                </a:lnTo>
                <a:lnTo>
                  <a:pt x="721169" y="95996"/>
                </a:lnTo>
                <a:lnTo>
                  <a:pt x="704933" y="91723"/>
                </a:lnTo>
                <a:lnTo>
                  <a:pt x="686815" y="90296"/>
                </a:lnTo>
                <a:close/>
              </a:path>
              <a:path w="1745614" h="432434">
                <a:moveTo>
                  <a:pt x="951484" y="89915"/>
                </a:moveTo>
                <a:lnTo>
                  <a:pt x="904460" y="100470"/>
                </a:lnTo>
                <a:lnTo>
                  <a:pt x="870648" y="130714"/>
                </a:lnTo>
                <a:lnTo>
                  <a:pt x="855217" y="173735"/>
                </a:lnTo>
                <a:lnTo>
                  <a:pt x="853948" y="215010"/>
                </a:lnTo>
                <a:lnTo>
                  <a:pt x="854519" y="235108"/>
                </a:lnTo>
                <a:lnTo>
                  <a:pt x="863091" y="281685"/>
                </a:lnTo>
                <a:lnTo>
                  <a:pt x="885701" y="317351"/>
                </a:lnTo>
                <a:lnTo>
                  <a:pt x="922337" y="338026"/>
                </a:lnTo>
                <a:lnTo>
                  <a:pt x="953515" y="342010"/>
                </a:lnTo>
                <a:lnTo>
                  <a:pt x="968894" y="341127"/>
                </a:lnTo>
                <a:lnTo>
                  <a:pt x="1008506" y="327786"/>
                </a:lnTo>
                <a:lnTo>
                  <a:pt x="1027230" y="312546"/>
                </a:lnTo>
                <a:lnTo>
                  <a:pt x="956310" y="312546"/>
                </a:lnTo>
                <a:lnTo>
                  <a:pt x="943883" y="311757"/>
                </a:lnTo>
                <a:lnTo>
                  <a:pt x="905295" y="292786"/>
                </a:lnTo>
                <a:lnTo>
                  <a:pt x="888476" y="250872"/>
                </a:lnTo>
                <a:lnTo>
                  <a:pt x="887729" y="228345"/>
                </a:lnTo>
                <a:lnTo>
                  <a:pt x="888618" y="227583"/>
                </a:lnTo>
                <a:lnTo>
                  <a:pt x="1049020" y="227583"/>
                </a:lnTo>
                <a:lnTo>
                  <a:pt x="1051052" y="225424"/>
                </a:lnTo>
                <a:lnTo>
                  <a:pt x="1050975" y="215010"/>
                </a:lnTo>
                <a:lnTo>
                  <a:pt x="1050863" y="205924"/>
                </a:lnTo>
                <a:lnTo>
                  <a:pt x="1050634" y="200532"/>
                </a:lnTo>
                <a:lnTo>
                  <a:pt x="888618" y="200532"/>
                </a:lnTo>
                <a:lnTo>
                  <a:pt x="887729" y="199643"/>
                </a:lnTo>
                <a:lnTo>
                  <a:pt x="894716" y="155368"/>
                </a:lnTo>
                <a:lnTo>
                  <a:pt x="920247" y="126726"/>
                </a:lnTo>
                <a:lnTo>
                  <a:pt x="951484" y="119760"/>
                </a:lnTo>
                <a:lnTo>
                  <a:pt x="1024889" y="119760"/>
                </a:lnTo>
                <a:lnTo>
                  <a:pt x="1017524" y="111632"/>
                </a:lnTo>
                <a:lnTo>
                  <a:pt x="1004401" y="102131"/>
                </a:lnTo>
                <a:lnTo>
                  <a:pt x="989028" y="95345"/>
                </a:lnTo>
                <a:lnTo>
                  <a:pt x="971393" y="91273"/>
                </a:lnTo>
                <a:lnTo>
                  <a:pt x="951484" y="89915"/>
                </a:lnTo>
                <a:close/>
              </a:path>
              <a:path w="1745614" h="432434">
                <a:moveTo>
                  <a:pt x="1023238" y="272287"/>
                </a:moveTo>
                <a:lnTo>
                  <a:pt x="1019937" y="273557"/>
                </a:lnTo>
                <a:lnTo>
                  <a:pt x="1018793" y="274700"/>
                </a:lnTo>
                <a:lnTo>
                  <a:pt x="1018159" y="276351"/>
                </a:lnTo>
                <a:lnTo>
                  <a:pt x="1013420" y="284352"/>
                </a:lnTo>
                <a:lnTo>
                  <a:pt x="976614" y="309879"/>
                </a:lnTo>
                <a:lnTo>
                  <a:pt x="956310" y="312546"/>
                </a:lnTo>
                <a:lnTo>
                  <a:pt x="1027230" y="312546"/>
                </a:lnTo>
                <a:lnTo>
                  <a:pt x="1028811" y="311038"/>
                </a:lnTo>
                <a:lnTo>
                  <a:pt x="1036778" y="300837"/>
                </a:lnTo>
                <a:lnTo>
                  <a:pt x="1045210" y="286130"/>
                </a:lnTo>
                <a:lnTo>
                  <a:pt x="1044321" y="283463"/>
                </a:lnTo>
                <a:lnTo>
                  <a:pt x="1040384" y="281177"/>
                </a:lnTo>
                <a:lnTo>
                  <a:pt x="1026413" y="273430"/>
                </a:lnTo>
                <a:lnTo>
                  <a:pt x="1024763" y="272414"/>
                </a:lnTo>
                <a:lnTo>
                  <a:pt x="1023238" y="272287"/>
                </a:lnTo>
                <a:close/>
              </a:path>
              <a:path w="1745614" h="432434">
                <a:moveTo>
                  <a:pt x="1024889" y="119760"/>
                </a:moveTo>
                <a:lnTo>
                  <a:pt x="951484" y="119760"/>
                </a:lnTo>
                <a:lnTo>
                  <a:pt x="963320" y="120568"/>
                </a:lnTo>
                <a:lnTo>
                  <a:pt x="974074" y="122983"/>
                </a:lnTo>
                <a:lnTo>
                  <a:pt x="1005824" y="147621"/>
                </a:lnTo>
                <a:lnTo>
                  <a:pt x="1016237" y="188579"/>
                </a:lnTo>
                <a:lnTo>
                  <a:pt x="1016762" y="199643"/>
                </a:lnTo>
                <a:lnTo>
                  <a:pt x="1016000" y="200532"/>
                </a:lnTo>
                <a:lnTo>
                  <a:pt x="1050634" y="200532"/>
                </a:lnTo>
                <a:lnTo>
                  <a:pt x="1043705" y="154281"/>
                </a:lnTo>
                <a:lnTo>
                  <a:pt x="1028378" y="123610"/>
                </a:lnTo>
                <a:lnTo>
                  <a:pt x="1024889" y="119760"/>
                </a:lnTo>
                <a:close/>
              </a:path>
              <a:path w="1745614" h="432434">
                <a:moveTo>
                  <a:pt x="1166240" y="93725"/>
                </a:moveTo>
                <a:lnTo>
                  <a:pt x="1136141" y="93725"/>
                </a:lnTo>
                <a:lnTo>
                  <a:pt x="1133999" y="95742"/>
                </a:lnTo>
                <a:lnTo>
                  <a:pt x="1133983" y="336041"/>
                </a:lnTo>
                <a:lnTo>
                  <a:pt x="1136141" y="338200"/>
                </a:lnTo>
                <a:lnTo>
                  <a:pt x="1166240" y="338200"/>
                </a:lnTo>
                <a:lnTo>
                  <a:pt x="1168273" y="336041"/>
                </a:lnTo>
                <a:lnTo>
                  <a:pt x="1168273" y="177291"/>
                </a:lnTo>
                <a:lnTo>
                  <a:pt x="1169225" y="164909"/>
                </a:lnTo>
                <a:lnTo>
                  <a:pt x="1191775" y="129002"/>
                </a:lnTo>
                <a:lnTo>
                  <a:pt x="1224279" y="120268"/>
                </a:lnTo>
                <a:lnTo>
                  <a:pt x="1299371" y="120268"/>
                </a:lnTo>
                <a:lnTo>
                  <a:pt x="1298440" y="119125"/>
                </a:lnTo>
                <a:lnTo>
                  <a:pt x="1169924" y="119125"/>
                </a:lnTo>
                <a:lnTo>
                  <a:pt x="1169289" y="118871"/>
                </a:lnTo>
                <a:lnTo>
                  <a:pt x="1168653" y="118490"/>
                </a:lnTo>
                <a:lnTo>
                  <a:pt x="1168273" y="117855"/>
                </a:lnTo>
                <a:lnTo>
                  <a:pt x="1168257" y="95742"/>
                </a:lnTo>
                <a:lnTo>
                  <a:pt x="1166240" y="93725"/>
                </a:lnTo>
                <a:close/>
              </a:path>
              <a:path w="1745614" h="432434">
                <a:moveTo>
                  <a:pt x="1299371" y="120268"/>
                </a:moveTo>
                <a:lnTo>
                  <a:pt x="1224279" y="120268"/>
                </a:lnTo>
                <a:lnTo>
                  <a:pt x="1236229" y="121247"/>
                </a:lnTo>
                <a:lnTo>
                  <a:pt x="1246917" y="124190"/>
                </a:lnTo>
                <a:lnTo>
                  <a:pt x="1275667" y="154400"/>
                </a:lnTo>
                <a:lnTo>
                  <a:pt x="1279398" y="336041"/>
                </a:lnTo>
                <a:lnTo>
                  <a:pt x="1281556" y="338200"/>
                </a:lnTo>
                <a:lnTo>
                  <a:pt x="1311655" y="338200"/>
                </a:lnTo>
                <a:lnTo>
                  <a:pt x="1313688" y="336041"/>
                </a:lnTo>
                <a:lnTo>
                  <a:pt x="1313688" y="177291"/>
                </a:lnTo>
                <a:lnTo>
                  <a:pt x="1314666" y="164909"/>
                </a:lnTo>
                <a:lnTo>
                  <a:pt x="1317609" y="153860"/>
                </a:lnTo>
                <a:lnTo>
                  <a:pt x="1322528" y="144144"/>
                </a:lnTo>
                <a:lnTo>
                  <a:pt x="1329436" y="135762"/>
                </a:lnTo>
                <a:lnTo>
                  <a:pt x="1335308" y="131063"/>
                </a:lnTo>
                <a:lnTo>
                  <a:pt x="1306449" y="131063"/>
                </a:lnTo>
                <a:lnTo>
                  <a:pt x="1305560" y="130936"/>
                </a:lnTo>
                <a:lnTo>
                  <a:pt x="1304526" y="129002"/>
                </a:lnTo>
                <a:lnTo>
                  <a:pt x="1299371" y="120268"/>
                </a:lnTo>
                <a:close/>
              </a:path>
              <a:path w="1745614" h="432434">
                <a:moveTo>
                  <a:pt x="1444940" y="120268"/>
                </a:moveTo>
                <a:lnTo>
                  <a:pt x="1370711" y="120268"/>
                </a:lnTo>
                <a:lnTo>
                  <a:pt x="1382424" y="121247"/>
                </a:lnTo>
                <a:lnTo>
                  <a:pt x="1392983" y="124190"/>
                </a:lnTo>
                <a:lnTo>
                  <a:pt x="1422019" y="154400"/>
                </a:lnTo>
                <a:lnTo>
                  <a:pt x="1425828" y="336041"/>
                </a:lnTo>
                <a:lnTo>
                  <a:pt x="1427861" y="338200"/>
                </a:lnTo>
                <a:lnTo>
                  <a:pt x="1457578" y="338200"/>
                </a:lnTo>
                <a:lnTo>
                  <a:pt x="1459611" y="336041"/>
                </a:lnTo>
                <a:lnTo>
                  <a:pt x="1459611" y="171449"/>
                </a:lnTo>
                <a:lnTo>
                  <a:pt x="1458301" y="153664"/>
                </a:lnTo>
                <a:lnTo>
                  <a:pt x="1454372" y="137842"/>
                </a:lnTo>
                <a:lnTo>
                  <a:pt x="1447823" y="123997"/>
                </a:lnTo>
                <a:lnTo>
                  <a:pt x="1444940" y="120268"/>
                </a:lnTo>
                <a:close/>
              </a:path>
              <a:path w="1745614" h="432434">
                <a:moveTo>
                  <a:pt x="1381378" y="90296"/>
                </a:moveTo>
                <a:lnTo>
                  <a:pt x="1337437" y="99948"/>
                </a:lnTo>
                <a:lnTo>
                  <a:pt x="1307464" y="129539"/>
                </a:lnTo>
                <a:lnTo>
                  <a:pt x="1306449" y="131063"/>
                </a:lnTo>
                <a:lnTo>
                  <a:pt x="1335308" y="131063"/>
                </a:lnTo>
                <a:lnTo>
                  <a:pt x="1337885" y="129002"/>
                </a:lnTo>
                <a:lnTo>
                  <a:pt x="1347597" y="124158"/>
                </a:lnTo>
                <a:lnTo>
                  <a:pt x="1358546" y="121243"/>
                </a:lnTo>
                <a:lnTo>
                  <a:pt x="1370711" y="120268"/>
                </a:lnTo>
                <a:lnTo>
                  <a:pt x="1444940" y="120268"/>
                </a:lnTo>
                <a:lnTo>
                  <a:pt x="1438655" y="112140"/>
                </a:lnTo>
                <a:lnTo>
                  <a:pt x="1427152" y="102566"/>
                </a:lnTo>
                <a:lnTo>
                  <a:pt x="1413779" y="95742"/>
                </a:lnTo>
                <a:lnTo>
                  <a:pt x="1398525" y="91656"/>
                </a:lnTo>
                <a:lnTo>
                  <a:pt x="1381378" y="90296"/>
                </a:lnTo>
                <a:close/>
              </a:path>
              <a:path w="1745614" h="432434">
                <a:moveTo>
                  <a:pt x="1234948" y="90296"/>
                </a:moveTo>
                <a:lnTo>
                  <a:pt x="1190410" y="100961"/>
                </a:lnTo>
                <a:lnTo>
                  <a:pt x="1170559" y="118871"/>
                </a:lnTo>
                <a:lnTo>
                  <a:pt x="1169924" y="119125"/>
                </a:lnTo>
                <a:lnTo>
                  <a:pt x="1298440" y="119125"/>
                </a:lnTo>
                <a:lnTo>
                  <a:pt x="1293209" y="112696"/>
                </a:lnTo>
                <a:lnTo>
                  <a:pt x="1257887" y="92852"/>
                </a:lnTo>
                <a:lnTo>
                  <a:pt x="1246828" y="90937"/>
                </a:lnTo>
                <a:lnTo>
                  <a:pt x="1234948" y="90296"/>
                </a:lnTo>
                <a:close/>
              </a:path>
              <a:path w="1745614" h="432434">
                <a:moveTo>
                  <a:pt x="1583689" y="93725"/>
                </a:moveTo>
                <a:lnTo>
                  <a:pt x="1553464" y="93725"/>
                </a:lnTo>
                <a:lnTo>
                  <a:pt x="1551431" y="95757"/>
                </a:lnTo>
                <a:lnTo>
                  <a:pt x="1551431" y="429767"/>
                </a:lnTo>
                <a:lnTo>
                  <a:pt x="1553464" y="431926"/>
                </a:lnTo>
                <a:lnTo>
                  <a:pt x="1583689" y="431926"/>
                </a:lnTo>
                <a:lnTo>
                  <a:pt x="1585722" y="429767"/>
                </a:lnTo>
                <a:lnTo>
                  <a:pt x="1585722" y="313054"/>
                </a:lnTo>
                <a:lnTo>
                  <a:pt x="1586102" y="312419"/>
                </a:lnTo>
                <a:lnTo>
                  <a:pt x="1586738" y="312038"/>
                </a:lnTo>
                <a:lnTo>
                  <a:pt x="1587373" y="311784"/>
                </a:lnTo>
                <a:lnTo>
                  <a:pt x="1642519" y="311784"/>
                </a:lnTo>
                <a:lnTo>
                  <a:pt x="1637266" y="311419"/>
                </a:lnTo>
                <a:lnTo>
                  <a:pt x="1603089" y="290607"/>
                </a:lnTo>
                <a:lnTo>
                  <a:pt x="1595374" y="275843"/>
                </a:lnTo>
                <a:lnTo>
                  <a:pt x="1592199" y="269112"/>
                </a:lnTo>
                <a:lnTo>
                  <a:pt x="1586857" y="226901"/>
                </a:lnTo>
                <a:lnTo>
                  <a:pt x="1586857" y="204993"/>
                </a:lnTo>
                <a:lnTo>
                  <a:pt x="1591945" y="163448"/>
                </a:lnTo>
                <a:lnTo>
                  <a:pt x="1614170" y="129920"/>
                </a:lnTo>
                <a:lnTo>
                  <a:pt x="1639232" y="120268"/>
                </a:lnTo>
                <a:lnTo>
                  <a:pt x="1587373" y="120268"/>
                </a:lnTo>
                <a:lnTo>
                  <a:pt x="1586738" y="120014"/>
                </a:lnTo>
                <a:lnTo>
                  <a:pt x="1586102" y="119887"/>
                </a:lnTo>
                <a:lnTo>
                  <a:pt x="1585722" y="119379"/>
                </a:lnTo>
                <a:lnTo>
                  <a:pt x="1585722" y="95757"/>
                </a:lnTo>
                <a:lnTo>
                  <a:pt x="1583689" y="93725"/>
                </a:lnTo>
                <a:close/>
              </a:path>
              <a:path w="1745614" h="432434">
                <a:moveTo>
                  <a:pt x="1642519" y="311784"/>
                </a:moveTo>
                <a:lnTo>
                  <a:pt x="1587373" y="311784"/>
                </a:lnTo>
                <a:lnTo>
                  <a:pt x="1588008" y="312038"/>
                </a:lnTo>
                <a:lnTo>
                  <a:pt x="1588642" y="313054"/>
                </a:lnTo>
                <a:lnTo>
                  <a:pt x="1623355" y="337831"/>
                </a:lnTo>
                <a:lnTo>
                  <a:pt x="1649984" y="342010"/>
                </a:lnTo>
                <a:lnTo>
                  <a:pt x="1666438" y="340913"/>
                </a:lnTo>
                <a:lnTo>
                  <a:pt x="1707514" y="324357"/>
                </a:lnTo>
                <a:lnTo>
                  <a:pt x="1720276" y="312038"/>
                </a:lnTo>
                <a:lnTo>
                  <a:pt x="1646174" y="312038"/>
                </a:lnTo>
                <a:lnTo>
                  <a:pt x="1642519" y="311784"/>
                </a:lnTo>
                <a:close/>
              </a:path>
              <a:path w="1745614" h="432434">
                <a:moveTo>
                  <a:pt x="1719686" y="119760"/>
                </a:moveTo>
                <a:lnTo>
                  <a:pt x="1646554" y="119760"/>
                </a:lnTo>
                <a:lnTo>
                  <a:pt x="1656389" y="120401"/>
                </a:lnTo>
                <a:lnTo>
                  <a:pt x="1665509" y="122316"/>
                </a:lnTo>
                <a:lnTo>
                  <a:pt x="1698680" y="149262"/>
                </a:lnTo>
                <a:lnTo>
                  <a:pt x="1702180" y="157479"/>
                </a:lnTo>
                <a:lnTo>
                  <a:pt x="1705355" y="164210"/>
                </a:lnTo>
                <a:lnTo>
                  <a:pt x="1710690" y="204993"/>
                </a:lnTo>
                <a:lnTo>
                  <a:pt x="1710816" y="215899"/>
                </a:lnTo>
                <a:lnTo>
                  <a:pt x="1710650" y="227139"/>
                </a:lnTo>
                <a:lnTo>
                  <a:pt x="1704721" y="265525"/>
                </a:lnTo>
                <a:lnTo>
                  <a:pt x="1699767" y="276859"/>
                </a:lnTo>
                <a:lnTo>
                  <a:pt x="1696146" y="284402"/>
                </a:lnTo>
                <a:lnTo>
                  <a:pt x="1664096" y="309641"/>
                </a:lnTo>
                <a:lnTo>
                  <a:pt x="1646174" y="312038"/>
                </a:lnTo>
                <a:lnTo>
                  <a:pt x="1720276" y="312038"/>
                </a:lnTo>
                <a:lnTo>
                  <a:pt x="1739391" y="275843"/>
                </a:lnTo>
                <a:lnTo>
                  <a:pt x="1744749" y="234713"/>
                </a:lnTo>
                <a:lnTo>
                  <a:pt x="1745106" y="215899"/>
                </a:lnTo>
                <a:lnTo>
                  <a:pt x="1744698" y="197207"/>
                </a:lnTo>
                <a:lnTo>
                  <a:pt x="1738376" y="154558"/>
                </a:lnTo>
                <a:lnTo>
                  <a:pt x="1726088" y="127793"/>
                </a:lnTo>
                <a:lnTo>
                  <a:pt x="1719686" y="119760"/>
                </a:lnTo>
                <a:close/>
              </a:path>
              <a:path w="1745614" h="432434">
                <a:moveTo>
                  <a:pt x="1649984" y="89915"/>
                </a:moveTo>
                <a:lnTo>
                  <a:pt x="1607431" y="101824"/>
                </a:lnTo>
                <a:lnTo>
                  <a:pt x="1588642" y="119379"/>
                </a:lnTo>
                <a:lnTo>
                  <a:pt x="1588008" y="120014"/>
                </a:lnTo>
                <a:lnTo>
                  <a:pt x="1587373" y="120268"/>
                </a:lnTo>
                <a:lnTo>
                  <a:pt x="1639232" y="120268"/>
                </a:lnTo>
                <a:lnTo>
                  <a:pt x="1646554" y="119760"/>
                </a:lnTo>
                <a:lnTo>
                  <a:pt x="1719686" y="119760"/>
                </a:lnTo>
                <a:lnTo>
                  <a:pt x="1681035" y="94233"/>
                </a:lnTo>
                <a:lnTo>
                  <a:pt x="1666176" y="90991"/>
                </a:lnTo>
                <a:lnTo>
                  <a:pt x="1649984" y="89915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048000" y="2164079"/>
            <a:ext cx="13256894" cy="5958840"/>
            <a:chOff x="3048000" y="2164079"/>
            <a:chExt cx="13256894" cy="595884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2164079"/>
              <a:ext cx="13127736" cy="595884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6307" y="2286965"/>
              <a:ext cx="8792464" cy="99090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9577" y="3770706"/>
              <a:ext cx="2065020" cy="5992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4992" y="3770706"/>
              <a:ext cx="2655697" cy="59923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05902" y="3770706"/>
              <a:ext cx="720090" cy="59923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73997" y="3770706"/>
              <a:ext cx="1070863" cy="59923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3657" y="3770706"/>
              <a:ext cx="667969" cy="59923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96956" y="3770706"/>
              <a:ext cx="953007" cy="59923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99747" y="3770706"/>
              <a:ext cx="3408045" cy="5992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191485" y="3770706"/>
              <a:ext cx="1085088" cy="59923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19577" y="4202556"/>
              <a:ext cx="2676652" cy="59893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99708" y="4202556"/>
              <a:ext cx="1467104" cy="59893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48829" y="4202556"/>
              <a:ext cx="1356995" cy="59893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06129" y="4202556"/>
              <a:ext cx="1402715" cy="59893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701530" y="4202556"/>
              <a:ext cx="1128141" cy="59893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30483" y="4202556"/>
              <a:ext cx="667512" cy="59893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300459" y="4202556"/>
              <a:ext cx="955040" cy="59893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141707" y="4202556"/>
              <a:ext cx="1329563" cy="5989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74623" y="4202556"/>
              <a:ext cx="1050950" cy="59893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89278" y="4202556"/>
              <a:ext cx="820674" cy="59893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961361" y="4202556"/>
              <a:ext cx="1304925" cy="59893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19577" y="4633848"/>
              <a:ext cx="1892300" cy="598931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40757" y="4633848"/>
              <a:ext cx="2058162" cy="59893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13194" y="4633848"/>
              <a:ext cx="2252853" cy="59893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15729" y="4633848"/>
              <a:ext cx="210311" cy="59893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514078" y="4633848"/>
              <a:ext cx="3074543" cy="59893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540995" y="4633848"/>
              <a:ext cx="1547240" cy="598931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975333" y="4633848"/>
              <a:ext cx="1003807" cy="59893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924785" y="4633848"/>
              <a:ext cx="1350644" cy="59893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19577" y="5066664"/>
              <a:ext cx="1627631" cy="598931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05120" y="5066664"/>
              <a:ext cx="678941" cy="59893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86932" y="5066664"/>
              <a:ext cx="1467231" cy="59893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189978" y="5066664"/>
              <a:ext cx="2512949" cy="59893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03638" y="5066664"/>
              <a:ext cx="1299591" cy="59893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172443" y="5066664"/>
              <a:ext cx="1937384" cy="59893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22223" y="5066664"/>
              <a:ext cx="2223642" cy="59893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552673" y="5066664"/>
              <a:ext cx="678942" cy="598931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219577" y="5498033"/>
              <a:ext cx="1771014" cy="59923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793869" y="5498033"/>
              <a:ext cx="213360" cy="599236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363845" y="5498033"/>
              <a:ext cx="703072" cy="599236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354445" y="5498033"/>
              <a:ext cx="1269110" cy="599236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369809" y="5498033"/>
              <a:ext cx="377951" cy="599236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558785" y="5498033"/>
              <a:ext cx="2127757" cy="599236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911842" y="5498033"/>
              <a:ext cx="1796161" cy="59923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913107" y="5498033"/>
              <a:ext cx="2147442" cy="59923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4309090" y="5498033"/>
              <a:ext cx="502919" cy="59923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5107666" y="5498033"/>
              <a:ext cx="1196848" cy="59923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19577" y="5928944"/>
              <a:ext cx="2380869" cy="599236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461380" y="5928944"/>
              <a:ext cx="678941" cy="59923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014592" y="5928944"/>
              <a:ext cx="823417" cy="59923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664197" y="5928944"/>
              <a:ext cx="2489454" cy="599236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76105" y="5928944"/>
              <a:ext cx="1085088" cy="599236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890506" y="5928944"/>
              <a:ext cx="1747393" cy="59923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43716" y="5928944"/>
              <a:ext cx="213359" cy="59923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219577" y="6362445"/>
              <a:ext cx="1728216" cy="598931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870069" y="6362445"/>
              <a:ext cx="2623947" cy="598931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424673" y="6362445"/>
              <a:ext cx="665226" cy="59893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037321" y="6362445"/>
              <a:ext cx="1544954" cy="598931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442450" y="6362445"/>
              <a:ext cx="1510919" cy="598931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70692" y="6362445"/>
              <a:ext cx="1003807" cy="598931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1792711" y="6362445"/>
              <a:ext cx="1184909" cy="598931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2909804" y="6362445"/>
              <a:ext cx="2348992" cy="598931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5193009" y="6362445"/>
              <a:ext cx="1083055" cy="598931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219577" y="6793738"/>
              <a:ext cx="1188720" cy="598932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501261" y="6793738"/>
              <a:ext cx="1278255" cy="598932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853048" y="6793738"/>
              <a:ext cx="2052193" cy="598932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942834" y="6793738"/>
              <a:ext cx="512064" cy="59893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529573" y="6793738"/>
              <a:ext cx="1980692" cy="598932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593323" y="6793738"/>
              <a:ext cx="1152525" cy="598932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1846052" y="6793738"/>
              <a:ext cx="790955" cy="59893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2704064" y="6793738"/>
              <a:ext cx="2396362" cy="598932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5191485" y="6793738"/>
              <a:ext cx="1085088" cy="598932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219577" y="7225029"/>
              <a:ext cx="1997710" cy="59893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065141" y="7225029"/>
              <a:ext cx="1795780" cy="598932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604761" y="7225029"/>
              <a:ext cx="213359" cy="5989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593335" y="728472"/>
            <a:ext cx="9101455" cy="1300480"/>
          </a:xfrm>
          <a:custGeom>
            <a:avLst/>
            <a:gdLst/>
            <a:ahLst/>
            <a:cxnLst/>
            <a:rect l="l" t="t" r="r" b="b"/>
            <a:pathLst>
              <a:path w="9101455" h="1300480">
                <a:moveTo>
                  <a:pt x="8261731" y="0"/>
                </a:moveTo>
                <a:lnTo>
                  <a:pt x="839597" y="0"/>
                </a:lnTo>
                <a:lnTo>
                  <a:pt x="786501" y="1278"/>
                </a:lnTo>
                <a:lnTo>
                  <a:pt x="734283" y="5063"/>
                </a:lnTo>
                <a:lnTo>
                  <a:pt x="683041" y="11278"/>
                </a:lnTo>
                <a:lnTo>
                  <a:pt x="632872" y="19848"/>
                </a:lnTo>
                <a:lnTo>
                  <a:pt x="583876" y="30695"/>
                </a:lnTo>
                <a:lnTo>
                  <a:pt x="536151" y="43745"/>
                </a:lnTo>
                <a:lnTo>
                  <a:pt x="489795" y="58920"/>
                </a:lnTo>
                <a:lnTo>
                  <a:pt x="444906" y="76145"/>
                </a:lnTo>
                <a:lnTo>
                  <a:pt x="401584" y="95344"/>
                </a:lnTo>
                <a:lnTo>
                  <a:pt x="359925" y="116441"/>
                </a:lnTo>
                <a:lnTo>
                  <a:pt x="320029" y="139360"/>
                </a:lnTo>
                <a:lnTo>
                  <a:pt x="281995" y="164023"/>
                </a:lnTo>
                <a:lnTo>
                  <a:pt x="245919" y="190357"/>
                </a:lnTo>
                <a:lnTo>
                  <a:pt x="211901" y="218283"/>
                </a:lnTo>
                <a:lnTo>
                  <a:pt x="180040" y="247727"/>
                </a:lnTo>
                <a:lnTo>
                  <a:pt x="150433" y="278612"/>
                </a:lnTo>
                <a:lnTo>
                  <a:pt x="123178" y="310862"/>
                </a:lnTo>
                <a:lnTo>
                  <a:pt x="98375" y="344401"/>
                </a:lnTo>
                <a:lnTo>
                  <a:pt x="76122" y="379153"/>
                </a:lnTo>
                <a:lnTo>
                  <a:pt x="56516" y="415042"/>
                </a:lnTo>
                <a:lnTo>
                  <a:pt x="39657" y="451991"/>
                </a:lnTo>
                <a:lnTo>
                  <a:pt x="25643" y="489925"/>
                </a:lnTo>
                <a:lnTo>
                  <a:pt x="14571" y="528767"/>
                </a:lnTo>
                <a:lnTo>
                  <a:pt x="6541" y="568442"/>
                </a:lnTo>
                <a:lnTo>
                  <a:pt x="1651" y="608874"/>
                </a:lnTo>
                <a:lnTo>
                  <a:pt x="0" y="649985"/>
                </a:lnTo>
                <a:lnTo>
                  <a:pt x="1651" y="691097"/>
                </a:lnTo>
                <a:lnTo>
                  <a:pt x="6541" y="731529"/>
                </a:lnTo>
                <a:lnTo>
                  <a:pt x="14571" y="771204"/>
                </a:lnTo>
                <a:lnTo>
                  <a:pt x="25643" y="810046"/>
                </a:lnTo>
                <a:lnTo>
                  <a:pt x="39657" y="847980"/>
                </a:lnTo>
                <a:lnTo>
                  <a:pt x="56516" y="884929"/>
                </a:lnTo>
                <a:lnTo>
                  <a:pt x="76122" y="920818"/>
                </a:lnTo>
                <a:lnTo>
                  <a:pt x="98375" y="955570"/>
                </a:lnTo>
                <a:lnTo>
                  <a:pt x="123178" y="989109"/>
                </a:lnTo>
                <a:lnTo>
                  <a:pt x="150433" y="1021359"/>
                </a:lnTo>
                <a:lnTo>
                  <a:pt x="180040" y="1052244"/>
                </a:lnTo>
                <a:lnTo>
                  <a:pt x="211901" y="1081688"/>
                </a:lnTo>
                <a:lnTo>
                  <a:pt x="245919" y="1109614"/>
                </a:lnTo>
                <a:lnTo>
                  <a:pt x="281995" y="1135948"/>
                </a:lnTo>
                <a:lnTo>
                  <a:pt x="320029" y="1160611"/>
                </a:lnTo>
                <a:lnTo>
                  <a:pt x="359925" y="1183530"/>
                </a:lnTo>
                <a:lnTo>
                  <a:pt x="401584" y="1204627"/>
                </a:lnTo>
                <a:lnTo>
                  <a:pt x="444906" y="1223826"/>
                </a:lnTo>
                <a:lnTo>
                  <a:pt x="489795" y="1241051"/>
                </a:lnTo>
                <a:lnTo>
                  <a:pt x="536151" y="1256226"/>
                </a:lnTo>
                <a:lnTo>
                  <a:pt x="583876" y="1269276"/>
                </a:lnTo>
                <a:lnTo>
                  <a:pt x="632872" y="1280123"/>
                </a:lnTo>
                <a:lnTo>
                  <a:pt x="683041" y="1288693"/>
                </a:lnTo>
                <a:lnTo>
                  <a:pt x="734283" y="1294908"/>
                </a:lnTo>
                <a:lnTo>
                  <a:pt x="786501" y="1298693"/>
                </a:lnTo>
                <a:lnTo>
                  <a:pt x="839597" y="1299972"/>
                </a:lnTo>
                <a:lnTo>
                  <a:pt x="8261731" y="1299972"/>
                </a:lnTo>
                <a:lnTo>
                  <a:pt x="8314826" y="1298693"/>
                </a:lnTo>
                <a:lnTo>
                  <a:pt x="8367044" y="1294908"/>
                </a:lnTo>
                <a:lnTo>
                  <a:pt x="8418286" y="1288693"/>
                </a:lnTo>
                <a:lnTo>
                  <a:pt x="8468455" y="1280123"/>
                </a:lnTo>
                <a:lnTo>
                  <a:pt x="8517451" y="1269276"/>
                </a:lnTo>
                <a:lnTo>
                  <a:pt x="8565176" y="1256226"/>
                </a:lnTo>
                <a:lnTo>
                  <a:pt x="8611532" y="1241051"/>
                </a:lnTo>
                <a:lnTo>
                  <a:pt x="8656421" y="1223826"/>
                </a:lnTo>
                <a:lnTo>
                  <a:pt x="8699743" y="1204627"/>
                </a:lnTo>
                <a:lnTo>
                  <a:pt x="8741402" y="1183530"/>
                </a:lnTo>
                <a:lnTo>
                  <a:pt x="8781298" y="1160611"/>
                </a:lnTo>
                <a:lnTo>
                  <a:pt x="8819332" y="1135948"/>
                </a:lnTo>
                <a:lnTo>
                  <a:pt x="8855408" y="1109614"/>
                </a:lnTo>
                <a:lnTo>
                  <a:pt x="8889426" y="1081688"/>
                </a:lnTo>
                <a:lnTo>
                  <a:pt x="8921287" y="1052244"/>
                </a:lnTo>
                <a:lnTo>
                  <a:pt x="8950894" y="1021359"/>
                </a:lnTo>
                <a:lnTo>
                  <a:pt x="8978149" y="989109"/>
                </a:lnTo>
                <a:lnTo>
                  <a:pt x="9002952" y="955570"/>
                </a:lnTo>
                <a:lnTo>
                  <a:pt x="9025205" y="920818"/>
                </a:lnTo>
                <a:lnTo>
                  <a:pt x="9044811" y="884929"/>
                </a:lnTo>
                <a:lnTo>
                  <a:pt x="9061670" y="847980"/>
                </a:lnTo>
                <a:lnTo>
                  <a:pt x="9075684" y="810046"/>
                </a:lnTo>
                <a:lnTo>
                  <a:pt x="9086756" y="771204"/>
                </a:lnTo>
                <a:lnTo>
                  <a:pt x="9094786" y="731529"/>
                </a:lnTo>
                <a:lnTo>
                  <a:pt x="9099676" y="691097"/>
                </a:lnTo>
                <a:lnTo>
                  <a:pt x="9101327" y="649985"/>
                </a:lnTo>
                <a:lnTo>
                  <a:pt x="9099676" y="608874"/>
                </a:lnTo>
                <a:lnTo>
                  <a:pt x="9094786" y="568442"/>
                </a:lnTo>
                <a:lnTo>
                  <a:pt x="9086756" y="528767"/>
                </a:lnTo>
                <a:lnTo>
                  <a:pt x="9075684" y="489925"/>
                </a:lnTo>
                <a:lnTo>
                  <a:pt x="9061670" y="451991"/>
                </a:lnTo>
                <a:lnTo>
                  <a:pt x="9044811" y="415042"/>
                </a:lnTo>
                <a:lnTo>
                  <a:pt x="9025205" y="379153"/>
                </a:lnTo>
                <a:lnTo>
                  <a:pt x="9002952" y="344401"/>
                </a:lnTo>
                <a:lnTo>
                  <a:pt x="8978149" y="310862"/>
                </a:lnTo>
                <a:lnTo>
                  <a:pt x="8950894" y="278612"/>
                </a:lnTo>
                <a:lnTo>
                  <a:pt x="8921287" y="247727"/>
                </a:lnTo>
                <a:lnTo>
                  <a:pt x="8889426" y="218283"/>
                </a:lnTo>
                <a:lnTo>
                  <a:pt x="8855408" y="190357"/>
                </a:lnTo>
                <a:lnTo>
                  <a:pt x="8819332" y="164023"/>
                </a:lnTo>
                <a:lnTo>
                  <a:pt x="8781298" y="139360"/>
                </a:lnTo>
                <a:lnTo>
                  <a:pt x="8741402" y="116441"/>
                </a:lnTo>
                <a:lnTo>
                  <a:pt x="8699743" y="95344"/>
                </a:lnTo>
                <a:lnTo>
                  <a:pt x="8656421" y="76145"/>
                </a:lnTo>
                <a:lnTo>
                  <a:pt x="8611532" y="58920"/>
                </a:lnTo>
                <a:lnTo>
                  <a:pt x="8565176" y="43745"/>
                </a:lnTo>
                <a:lnTo>
                  <a:pt x="8517451" y="30695"/>
                </a:lnTo>
                <a:lnTo>
                  <a:pt x="8468455" y="19848"/>
                </a:lnTo>
                <a:lnTo>
                  <a:pt x="8418286" y="11278"/>
                </a:lnTo>
                <a:lnTo>
                  <a:pt x="8367044" y="5063"/>
                </a:lnTo>
                <a:lnTo>
                  <a:pt x="8314826" y="1278"/>
                </a:lnTo>
                <a:lnTo>
                  <a:pt x="8261731" y="0"/>
                </a:lnTo>
                <a:close/>
              </a:path>
            </a:pathLst>
          </a:custGeom>
          <a:solidFill>
            <a:srgbClr val="588B70">
              <a:alpha val="91764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0303" y="2811779"/>
            <a:ext cx="2026920" cy="197510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019" y="3034283"/>
            <a:ext cx="4052316" cy="17129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5780" y="3034283"/>
            <a:ext cx="5548883" cy="149047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3712" y="4962144"/>
            <a:ext cx="2519172" cy="25298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4428" y="4998720"/>
            <a:ext cx="5780532" cy="126491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319760" y="4168140"/>
            <a:ext cx="2374392" cy="2374391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2004060" y="5355335"/>
            <a:ext cx="4314825" cy="4819015"/>
            <a:chOff x="2004060" y="5355335"/>
            <a:chExt cx="4314825" cy="4819015"/>
          </a:xfrm>
        </p:grpSpPr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46576" y="5355335"/>
              <a:ext cx="2471928" cy="247192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04060" y="7479789"/>
              <a:ext cx="2692908" cy="2694432"/>
            </a:xfrm>
            <a:prstGeom prst="rect">
              <a:avLst/>
            </a:prstGeom>
          </p:spPr>
        </p:pic>
      </p:grpSp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02195" y="6905243"/>
            <a:ext cx="3663696" cy="308152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71844" y="731519"/>
            <a:ext cx="6050280" cy="12085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456678" y="770000"/>
            <a:ext cx="3376295" cy="532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300" b="1">
                <a:latin typeface="Georgia"/>
                <a:cs typeface="Georgia"/>
              </a:rPr>
              <a:t>For</a:t>
            </a:r>
            <a:r>
              <a:rPr dirty="0" sz="3300" spc="-30" b="1">
                <a:latin typeface="Georgia"/>
                <a:cs typeface="Georgia"/>
              </a:rPr>
              <a:t> </a:t>
            </a:r>
            <a:r>
              <a:rPr dirty="0" sz="3300" b="1">
                <a:latin typeface="Georgia"/>
                <a:cs typeface="Georgia"/>
              </a:rPr>
              <a:t>Full</a:t>
            </a:r>
            <a:r>
              <a:rPr dirty="0" sz="3300" spc="-35" b="1">
                <a:latin typeface="Georgia"/>
                <a:cs typeface="Georgia"/>
              </a:rPr>
              <a:t> </a:t>
            </a:r>
            <a:r>
              <a:rPr dirty="0" sz="3300" spc="-10" b="1">
                <a:latin typeface="Georgia"/>
                <a:cs typeface="Georgia"/>
              </a:rPr>
              <a:t>Report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00927" y="940129"/>
            <a:ext cx="5874385" cy="135763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700" spc="-54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8700" spc="-83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8700" spc="-69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87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6452" y="2374392"/>
            <a:ext cx="3435096" cy="218389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18135" rIns="0" bIns="0" rtlCol="0" vert="horz">
            <a:spAutoFit/>
          </a:bodyPr>
          <a:lstStyle/>
          <a:p>
            <a:pPr algn="ctr" marR="151130">
              <a:lnSpc>
                <a:spcPct val="100000"/>
              </a:lnSpc>
              <a:spcBef>
                <a:spcPts val="2505"/>
              </a:spcBef>
            </a:pPr>
            <a:r>
              <a:rPr dirty="0"/>
              <a:t>COGNITIVE</a:t>
            </a:r>
            <a:r>
              <a:rPr dirty="0" spc="-90"/>
              <a:t> </a:t>
            </a:r>
            <a:r>
              <a:rPr dirty="0"/>
              <a:t>MARKET</a:t>
            </a:r>
            <a:r>
              <a:rPr dirty="0" spc="-70"/>
              <a:t> </a:t>
            </a:r>
            <a:r>
              <a:rPr dirty="0" spc="-10"/>
              <a:t>RESEARCH</a:t>
            </a:r>
          </a:p>
          <a:p>
            <a:pPr algn="ctr" marL="227965">
              <a:lnSpc>
                <a:spcPct val="100000"/>
              </a:lnSpc>
              <a:spcBef>
                <a:spcPts val="1395"/>
              </a:spcBef>
              <a:tabLst>
                <a:tab pos="1367155" algn="l"/>
                <a:tab pos="2197100" algn="l"/>
                <a:tab pos="6120130" algn="l"/>
                <a:tab pos="6460490" algn="l"/>
                <a:tab pos="7617459" algn="l"/>
              </a:tabLst>
            </a:pPr>
            <a:r>
              <a:rPr dirty="0" sz="3800" spc="260" b="0">
                <a:latin typeface="Lato"/>
                <a:cs typeface="Lato"/>
              </a:rPr>
              <a:t>Tel:</a:t>
            </a:r>
            <a:r>
              <a:rPr dirty="0" sz="3800" b="0">
                <a:latin typeface="Lato"/>
                <a:cs typeface="Lato"/>
              </a:rPr>
              <a:t>	+</a:t>
            </a:r>
            <a:r>
              <a:rPr dirty="0" sz="3800" spc="-610" b="0">
                <a:latin typeface="Lato"/>
                <a:cs typeface="Lato"/>
              </a:rPr>
              <a:t> </a:t>
            </a:r>
            <a:r>
              <a:rPr dirty="0" sz="3800" spc="-50" b="0">
                <a:latin typeface="Lato"/>
                <a:cs typeface="Lato"/>
              </a:rPr>
              <a:t>1</a:t>
            </a:r>
            <a:r>
              <a:rPr dirty="0" sz="3800" b="0">
                <a:latin typeface="Lato"/>
                <a:cs typeface="Lato"/>
              </a:rPr>
              <a:t>	</a:t>
            </a:r>
            <a:r>
              <a:rPr dirty="0" sz="3800" spc="245" b="0">
                <a:latin typeface="Lato"/>
                <a:cs typeface="Lato"/>
              </a:rPr>
              <a:t>312</a:t>
            </a:r>
            <a:r>
              <a:rPr dirty="0" sz="3800" spc="-550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spc="250" b="0">
                <a:latin typeface="Lato"/>
                <a:cs typeface="Lato"/>
              </a:rPr>
              <a:t>376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0" b="0">
                <a:latin typeface="Lato"/>
                <a:cs typeface="Lato"/>
              </a:rPr>
              <a:t> </a:t>
            </a:r>
            <a:r>
              <a:rPr dirty="0" sz="3800" spc="254" b="0">
                <a:latin typeface="Lato"/>
                <a:cs typeface="Lato"/>
              </a:rPr>
              <a:t>8303</a:t>
            </a:r>
            <a:r>
              <a:rPr dirty="0" sz="3800" b="0">
                <a:latin typeface="Lato"/>
                <a:cs typeface="Lato"/>
              </a:rPr>
              <a:t>	</a:t>
            </a:r>
            <a:r>
              <a:rPr dirty="0" sz="3800" spc="-50" b="0">
                <a:latin typeface="Lato"/>
                <a:cs typeface="Lato"/>
              </a:rPr>
              <a:t>|</a:t>
            </a:r>
            <a:r>
              <a:rPr dirty="0" sz="3800" b="0">
                <a:latin typeface="Lato"/>
                <a:cs typeface="Lato"/>
              </a:rPr>
              <a:t>	+</a:t>
            </a:r>
            <a:r>
              <a:rPr dirty="0" sz="3800" spc="-600" b="0">
                <a:latin typeface="Lato"/>
                <a:cs typeface="Lato"/>
              </a:rPr>
              <a:t> </a:t>
            </a:r>
            <a:r>
              <a:rPr dirty="0" sz="3800" spc="160" b="0">
                <a:latin typeface="Lato"/>
                <a:cs typeface="Lato"/>
              </a:rPr>
              <a:t>44</a:t>
            </a:r>
            <a:r>
              <a:rPr dirty="0" sz="3800" b="0">
                <a:latin typeface="Lato"/>
                <a:cs typeface="Lato"/>
              </a:rPr>
              <a:t>	</a:t>
            </a:r>
            <a:r>
              <a:rPr dirty="0" sz="3800" spc="245" b="0">
                <a:latin typeface="Lato"/>
                <a:cs typeface="Lato"/>
              </a:rPr>
              <a:t>020</a:t>
            </a:r>
            <a:r>
              <a:rPr dirty="0" sz="3800" spc="-540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spc="285" b="0">
                <a:latin typeface="Lato"/>
                <a:cs typeface="Lato"/>
              </a:rPr>
              <a:t>8123</a:t>
            </a:r>
            <a:r>
              <a:rPr dirty="0" sz="3800" spc="-600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0" b="0">
                <a:latin typeface="Lato"/>
                <a:cs typeface="Lato"/>
              </a:rPr>
              <a:t> </a:t>
            </a:r>
            <a:r>
              <a:rPr dirty="0" sz="3800" spc="260" b="0">
                <a:latin typeface="Lato"/>
                <a:cs typeface="Lato"/>
              </a:rPr>
              <a:t>0732 </a:t>
            </a:r>
            <a:endParaRPr sz="3800">
              <a:latin typeface="Lato"/>
              <a:cs typeface="Lato"/>
            </a:endParaRPr>
          </a:p>
          <a:p>
            <a:pPr algn="ctr" marL="226695">
              <a:lnSpc>
                <a:spcPct val="100000"/>
              </a:lnSpc>
              <a:spcBef>
                <a:spcPts val="745"/>
              </a:spcBef>
              <a:tabLst>
                <a:tab pos="1840230" algn="l"/>
                <a:tab pos="3350260" algn="l"/>
              </a:tabLst>
            </a:pPr>
            <a:r>
              <a:rPr dirty="0" sz="3800" spc="300" b="0">
                <a:latin typeface="Lato"/>
                <a:cs typeface="Lato"/>
              </a:rPr>
              <a:t>India:</a:t>
            </a:r>
            <a:r>
              <a:rPr dirty="0" sz="3800" b="0">
                <a:latin typeface="Lato"/>
                <a:cs typeface="Lato"/>
              </a:rPr>
              <a:t>	(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+</a:t>
            </a:r>
            <a:r>
              <a:rPr dirty="0" sz="3800" spc="-600" b="0">
                <a:latin typeface="Lato"/>
                <a:cs typeface="Lato"/>
              </a:rPr>
              <a:t> </a:t>
            </a:r>
            <a:r>
              <a:rPr dirty="0" sz="3800" spc="185" b="0">
                <a:latin typeface="Lato"/>
                <a:cs typeface="Lato"/>
              </a:rPr>
              <a:t>91</a:t>
            </a:r>
            <a:r>
              <a:rPr dirty="0" sz="3800" spc="-600" b="0">
                <a:latin typeface="Lato"/>
                <a:cs typeface="Lato"/>
              </a:rPr>
              <a:t> </a:t>
            </a:r>
            <a:r>
              <a:rPr dirty="0" sz="3800" spc="-50" b="0">
                <a:latin typeface="Lato"/>
                <a:cs typeface="Lato"/>
              </a:rPr>
              <a:t>)</a:t>
            </a:r>
            <a:r>
              <a:rPr dirty="0" sz="3800" b="0">
                <a:latin typeface="Lato"/>
                <a:cs typeface="Lato"/>
              </a:rPr>
              <a:t>	</a:t>
            </a:r>
            <a:r>
              <a:rPr dirty="0" sz="3800" spc="245" b="0">
                <a:latin typeface="Lato"/>
                <a:cs typeface="Lato"/>
              </a:rPr>
              <a:t>983</a:t>
            </a:r>
            <a:r>
              <a:rPr dirty="0" sz="3800" spc="-530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spc="250" b="0">
                <a:latin typeface="Lato"/>
                <a:cs typeface="Lato"/>
              </a:rPr>
              <a:t>496</a:t>
            </a:r>
            <a:r>
              <a:rPr dirty="0" sz="3800" spc="-595" b="0">
                <a:latin typeface="Lato"/>
                <a:cs typeface="Lato"/>
              </a:rPr>
              <a:t> </a:t>
            </a:r>
            <a:r>
              <a:rPr dirty="0" sz="3800" b="0">
                <a:latin typeface="Lato"/>
                <a:cs typeface="Lato"/>
              </a:rPr>
              <a:t>-</a:t>
            </a:r>
            <a:r>
              <a:rPr dirty="0" sz="3800" spc="-590" b="0">
                <a:latin typeface="Lato"/>
                <a:cs typeface="Lato"/>
              </a:rPr>
              <a:t> </a:t>
            </a:r>
            <a:r>
              <a:rPr dirty="0" sz="3800" spc="260" b="0">
                <a:latin typeface="Lato"/>
                <a:cs typeface="Lato"/>
              </a:rPr>
              <a:t>8611 </a:t>
            </a:r>
            <a:endParaRPr sz="3800">
              <a:latin typeface="Lato"/>
              <a:cs typeface="Lato"/>
            </a:endParaRPr>
          </a:p>
          <a:p>
            <a:pPr algn="ctr" marL="156845">
              <a:lnSpc>
                <a:spcPct val="100000"/>
              </a:lnSpc>
              <a:spcBef>
                <a:spcPts val="1365"/>
              </a:spcBef>
            </a:pPr>
            <a:r>
              <a:rPr dirty="0" sz="4300" spc="360" b="0">
                <a:latin typeface="Lato"/>
                <a:cs typeface="Lato"/>
              </a:rPr>
              <a:t>sales@</a:t>
            </a:r>
            <a:r>
              <a:rPr dirty="0" sz="4300" spc="-635" b="0">
                <a:latin typeface="Lato"/>
                <a:cs typeface="Lato"/>
              </a:rPr>
              <a:t> </a:t>
            </a:r>
            <a:r>
              <a:rPr dirty="0" sz="4300" spc="405" b="0">
                <a:latin typeface="Lato"/>
                <a:cs typeface="Lato"/>
              </a:rPr>
              <a:t>cognitivemarketresearch.</a:t>
            </a:r>
            <a:r>
              <a:rPr dirty="0" sz="4300" spc="-640" b="0">
                <a:latin typeface="Lato"/>
                <a:cs typeface="Lato"/>
              </a:rPr>
              <a:t> </a:t>
            </a:r>
            <a:r>
              <a:rPr dirty="0" sz="4300" spc="260" b="0">
                <a:latin typeface="Lato"/>
                <a:cs typeface="Lato"/>
              </a:rPr>
              <a:t>com</a:t>
            </a:r>
            <a:endParaRPr sz="43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5"/>
              </a:spcBef>
              <a:tabLst>
                <a:tab pos="2204720" algn="l"/>
                <a:tab pos="3366770" algn="l"/>
                <a:tab pos="4667250" algn="l"/>
                <a:tab pos="6859270" algn="l"/>
                <a:tab pos="7261859" algn="l"/>
              </a:tabLst>
            </a:pPr>
            <a:r>
              <a:rPr dirty="0" sz="4350" spc="340" b="0">
                <a:latin typeface="Lato"/>
                <a:cs typeface="Lato"/>
              </a:rPr>
              <a:t>Access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54" b="0">
                <a:latin typeface="Lato"/>
                <a:cs typeface="Lato"/>
              </a:rPr>
              <a:t>the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95" b="0">
                <a:latin typeface="Lato"/>
                <a:cs typeface="Lato"/>
              </a:rPr>
              <a:t>Full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340" b="0">
                <a:latin typeface="Lato"/>
                <a:cs typeface="Lato"/>
              </a:rPr>
              <a:t>Report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-50" b="0">
                <a:latin typeface="Lato"/>
                <a:cs typeface="Lato"/>
              </a:rPr>
              <a:t>: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u="sng" sz="4350" spc="39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http://tinyurl.com/2edkt8ny </a:t>
            </a:r>
            <a:endParaRPr sz="43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4350">
              <a:latin typeface="Lato"/>
              <a:cs typeface="Lato"/>
            </a:endParaRPr>
          </a:p>
          <a:p>
            <a:pPr algn="ctr" marL="179705">
              <a:lnSpc>
                <a:spcPts val="3290"/>
              </a:lnSpc>
              <a:tabLst>
                <a:tab pos="1574800" algn="l"/>
                <a:tab pos="2549525" algn="l"/>
                <a:tab pos="3342004" algn="l"/>
              </a:tabLst>
            </a:pPr>
            <a:r>
              <a:rPr dirty="0" sz="2900" spc="220" b="0">
                <a:latin typeface="Lato"/>
                <a:cs typeface="Lato"/>
              </a:rPr>
              <a:t>Please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10" b="0">
                <a:latin typeface="Lato"/>
                <a:cs typeface="Lato"/>
              </a:rPr>
              <a:t>visit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155" b="0">
                <a:latin typeface="Lato"/>
                <a:cs typeface="Lato"/>
              </a:rPr>
              <a:t>our</a:t>
            </a:r>
            <a:r>
              <a:rPr dirty="0" sz="2900" b="0">
                <a:latin typeface="Lato"/>
                <a:cs typeface="Lato"/>
              </a:rPr>
              <a:t>	</a:t>
            </a:r>
            <a:r>
              <a:rPr dirty="0" sz="2900" spc="235" b="0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 marL="176530">
              <a:lnSpc>
                <a:spcPts val="3290"/>
              </a:lnSpc>
            </a:pPr>
            <a:r>
              <a:rPr dirty="0" u="sng" sz="2900" spc="26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2024-02-13T10:53:28Z</dcterms:created>
  <dcterms:modified xsi:type="dcterms:W3CDTF">2024-02-13T10:53:28Z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