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666" y="1097853"/>
            <a:ext cx="10686088" cy="91734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2554" y="210057"/>
            <a:ext cx="17391380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503420" y="2196083"/>
            <a:ext cx="6924040" cy="2514600"/>
          </a:xfrm>
          <a:custGeom>
            <a:avLst/>
            <a:gdLst/>
            <a:ahLst/>
            <a:cxnLst/>
            <a:rect l="l" t="t" r="r" b="b"/>
            <a:pathLst>
              <a:path w="6924040" h="2514600">
                <a:moveTo>
                  <a:pt x="6776847" y="0"/>
                </a:moveTo>
                <a:lnTo>
                  <a:pt x="146684" y="0"/>
                </a:lnTo>
                <a:lnTo>
                  <a:pt x="100413" y="7501"/>
                </a:lnTo>
                <a:lnTo>
                  <a:pt x="60158" y="28370"/>
                </a:lnTo>
                <a:lnTo>
                  <a:pt x="28370" y="60158"/>
                </a:lnTo>
                <a:lnTo>
                  <a:pt x="7501" y="100413"/>
                </a:lnTo>
                <a:lnTo>
                  <a:pt x="0" y="146685"/>
                </a:lnTo>
                <a:lnTo>
                  <a:pt x="0" y="2367915"/>
                </a:lnTo>
                <a:lnTo>
                  <a:pt x="7501" y="2414186"/>
                </a:lnTo>
                <a:lnTo>
                  <a:pt x="28370" y="2454441"/>
                </a:lnTo>
                <a:lnTo>
                  <a:pt x="60158" y="2486229"/>
                </a:lnTo>
                <a:lnTo>
                  <a:pt x="100413" y="2507098"/>
                </a:lnTo>
                <a:lnTo>
                  <a:pt x="146684" y="2514600"/>
                </a:lnTo>
                <a:lnTo>
                  <a:pt x="6776847" y="2514600"/>
                </a:lnTo>
                <a:lnTo>
                  <a:pt x="6823118" y="2507098"/>
                </a:lnTo>
                <a:lnTo>
                  <a:pt x="6863373" y="2486229"/>
                </a:lnTo>
                <a:lnTo>
                  <a:pt x="6895161" y="2454441"/>
                </a:lnTo>
                <a:lnTo>
                  <a:pt x="6916030" y="2414186"/>
                </a:lnTo>
                <a:lnTo>
                  <a:pt x="6923532" y="2367915"/>
                </a:lnTo>
                <a:lnTo>
                  <a:pt x="6923532" y="146685"/>
                </a:lnTo>
                <a:lnTo>
                  <a:pt x="6916030" y="100413"/>
                </a:lnTo>
                <a:lnTo>
                  <a:pt x="6895161" y="60158"/>
                </a:lnTo>
                <a:lnTo>
                  <a:pt x="6863373" y="28370"/>
                </a:lnTo>
                <a:lnTo>
                  <a:pt x="6823118" y="7501"/>
                </a:lnTo>
                <a:lnTo>
                  <a:pt x="6776847" y="0"/>
                </a:lnTo>
                <a:close/>
              </a:path>
            </a:pathLst>
          </a:custGeom>
          <a:solidFill>
            <a:srgbClr val="5E6C5E">
              <a:alpha val="9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" y="2618231"/>
            <a:ext cx="5777865" cy="1668780"/>
          </a:xfrm>
          <a:custGeom>
            <a:avLst/>
            <a:gdLst/>
            <a:ahLst/>
            <a:cxnLst/>
            <a:rect l="l" t="t" r="r" b="b"/>
            <a:pathLst>
              <a:path w="5777865" h="1668779">
                <a:moveTo>
                  <a:pt x="5178169" y="0"/>
                </a:moveTo>
                <a:lnTo>
                  <a:pt x="0" y="0"/>
                </a:lnTo>
                <a:lnTo>
                  <a:pt x="0" y="1668780"/>
                </a:lnTo>
                <a:lnTo>
                  <a:pt x="5777482" y="1668780"/>
                </a:lnTo>
                <a:lnTo>
                  <a:pt x="5178169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503419" y="5094732"/>
            <a:ext cx="6924040" cy="2996565"/>
          </a:xfrm>
          <a:custGeom>
            <a:avLst/>
            <a:gdLst/>
            <a:ahLst/>
            <a:cxnLst/>
            <a:rect l="l" t="t" r="r" b="b"/>
            <a:pathLst>
              <a:path w="6924040" h="2996565">
                <a:moveTo>
                  <a:pt x="6776847" y="0"/>
                </a:moveTo>
                <a:lnTo>
                  <a:pt x="146684" y="0"/>
                </a:lnTo>
                <a:lnTo>
                  <a:pt x="100413" y="7501"/>
                </a:lnTo>
                <a:lnTo>
                  <a:pt x="60158" y="28370"/>
                </a:lnTo>
                <a:lnTo>
                  <a:pt x="28370" y="60158"/>
                </a:lnTo>
                <a:lnTo>
                  <a:pt x="7501" y="100413"/>
                </a:lnTo>
                <a:lnTo>
                  <a:pt x="0" y="146684"/>
                </a:lnTo>
                <a:lnTo>
                  <a:pt x="0" y="2849498"/>
                </a:lnTo>
                <a:lnTo>
                  <a:pt x="7501" y="2895770"/>
                </a:lnTo>
                <a:lnTo>
                  <a:pt x="28370" y="2936025"/>
                </a:lnTo>
                <a:lnTo>
                  <a:pt x="60158" y="2967813"/>
                </a:lnTo>
                <a:lnTo>
                  <a:pt x="100413" y="2988682"/>
                </a:lnTo>
                <a:lnTo>
                  <a:pt x="146684" y="2996184"/>
                </a:lnTo>
                <a:lnTo>
                  <a:pt x="6776847" y="2996184"/>
                </a:lnTo>
                <a:lnTo>
                  <a:pt x="6823118" y="2988682"/>
                </a:lnTo>
                <a:lnTo>
                  <a:pt x="6863373" y="2967813"/>
                </a:lnTo>
                <a:lnTo>
                  <a:pt x="6895161" y="2936025"/>
                </a:lnTo>
                <a:lnTo>
                  <a:pt x="6916030" y="2895770"/>
                </a:lnTo>
                <a:lnTo>
                  <a:pt x="6923532" y="2849498"/>
                </a:lnTo>
                <a:lnTo>
                  <a:pt x="6923532" y="146684"/>
                </a:lnTo>
                <a:lnTo>
                  <a:pt x="6916030" y="100413"/>
                </a:lnTo>
                <a:lnTo>
                  <a:pt x="6895161" y="60158"/>
                </a:lnTo>
                <a:lnTo>
                  <a:pt x="6863373" y="28370"/>
                </a:lnTo>
                <a:lnTo>
                  <a:pt x="6823118" y="7501"/>
                </a:lnTo>
                <a:lnTo>
                  <a:pt x="6776847" y="0"/>
                </a:lnTo>
                <a:close/>
              </a:path>
            </a:pathLst>
          </a:custGeom>
          <a:solidFill>
            <a:srgbClr val="624E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1" y="5745480"/>
            <a:ext cx="5777865" cy="1668780"/>
          </a:xfrm>
          <a:custGeom>
            <a:avLst/>
            <a:gdLst/>
            <a:ahLst/>
            <a:cxnLst/>
            <a:rect l="l" t="t" r="r" b="b"/>
            <a:pathLst>
              <a:path w="5777865" h="1668779">
                <a:moveTo>
                  <a:pt x="5178169" y="0"/>
                </a:moveTo>
                <a:lnTo>
                  <a:pt x="0" y="0"/>
                </a:lnTo>
                <a:lnTo>
                  <a:pt x="0" y="1668780"/>
                </a:lnTo>
                <a:lnTo>
                  <a:pt x="5777482" y="1668780"/>
                </a:lnTo>
                <a:lnTo>
                  <a:pt x="5178169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39369"/>
            <a:ext cx="17287874" cy="2208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3570" y="3903619"/>
            <a:ext cx="14956155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3" Type="http://schemas.openxmlformats.org/officeDocument/2006/relationships/image" Target="../media/image30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hyperlink" Target="http://tinyurl.com/4fwxpes2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215895" y="2153411"/>
            <a:ext cx="13856335" cy="5980430"/>
          </a:xfrm>
          <a:custGeom>
            <a:avLst/>
            <a:gdLst/>
            <a:ahLst/>
            <a:cxnLst/>
            <a:rect l="l" t="t" r="r" b="b"/>
            <a:pathLst>
              <a:path w="13856335" h="5980430">
                <a:moveTo>
                  <a:pt x="13856208" y="0"/>
                </a:moveTo>
                <a:lnTo>
                  <a:pt x="0" y="0"/>
                </a:lnTo>
                <a:lnTo>
                  <a:pt x="0" y="5980176"/>
                </a:lnTo>
                <a:lnTo>
                  <a:pt x="13856208" y="5980176"/>
                </a:lnTo>
                <a:lnTo>
                  <a:pt x="13856208" y="0"/>
                </a:lnTo>
                <a:close/>
              </a:path>
            </a:pathLst>
          </a:custGeom>
          <a:solidFill>
            <a:srgbClr val="000000">
              <a:alpha val="7686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173726" y="7316469"/>
            <a:ext cx="6588125" cy="559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416810" y="2830957"/>
            <a:ext cx="13438505" cy="4560570"/>
            <a:chOff x="2416810" y="2830957"/>
            <a:chExt cx="13438505" cy="456057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16810" y="2830957"/>
              <a:ext cx="4921885" cy="147370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16810" y="3859403"/>
              <a:ext cx="13438123" cy="147396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16810" y="4888738"/>
              <a:ext cx="9332722" cy="147370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16810" y="5917183"/>
              <a:ext cx="3293745" cy="14739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278636" y="1845564"/>
            <a:ext cx="15730855" cy="6596380"/>
          </a:xfrm>
          <a:custGeom>
            <a:avLst/>
            <a:gdLst/>
            <a:ahLst/>
            <a:cxnLst/>
            <a:rect l="l" t="t" r="r" b="b"/>
            <a:pathLst>
              <a:path w="15730855" h="6596380">
                <a:moveTo>
                  <a:pt x="15730728" y="0"/>
                </a:moveTo>
                <a:lnTo>
                  <a:pt x="0" y="0"/>
                </a:lnTo>
                <a:lnTo>
                  <a:pt x="0" y="6595872"/>
                </a:lnTo>
                <a:lnTo>
                  <a:pt x="15730728" y="6595872"/>
                </a:lnTo>
                <a:lnTo>
                  <a:pt x="15730728" y="0"/>
                </a:lnTo>
                <a:close/>
              </a:path>
            </a:pathLst>
          </a:custGeom>
          <a:solidFill>
            <a:srgbClr val="1F1313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45885" y="2041651"/>
            <a:ext cx="6396355" cy="1016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1642998" y="3394938"/>
            <a:ext cx="14886940" cy="45980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Halloween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costumes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vibrant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100">
                <a:solidFill>
                  <a:srgbClr val="FFFFFF"/>
                </a:solidFill>
                <a:latin typeface="Verdana"/>
                <a:cs typeface="Verdana"/>
              </a:rPr>
              <a:t>booming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centered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on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celebrating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Halloween,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celebratory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occasion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where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people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all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ages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dress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110">
                <a:solidFill>
                  <a:srgbClr val="FFFFFF"/>
                </a:solidFill>
                <a:latin typeface="Verdana"/>
                <a:cs typeface="Verdana"/>
              </a:rPr>
              <a:t>up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various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costumes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represent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characters,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creatures,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themes.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Traditional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eerie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clothes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as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witches,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vampires,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zombies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5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worn,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well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110">
                <a:solidFill>
                  <a:srgbClr val="FFFFFF"/>
                </a:solidFill>
                <a:latin typeface="Verdana"/>
                <a:cs typeface="Verdana"/>
              </a:rPr>
              <a:t>pop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culture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celebrities,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superheroes,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innovative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DIY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options.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caters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diverse</a:t>
            </a:r>
            <a:r>
              <a:rPr dirty="0" sz="26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population, </a:t>
            </a:r>
            <a:r>
              <a:rPr dirty="0" sz="2600" spc="65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children,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adults,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even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pets,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includes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5">
                <a:solidFill>
                  <a:srgbClr val="FFFFFF"/>
                </a:solidFill>
                <a:latin typeface="Verdana"/>
                <a:cs typeface="Verdana"/>
              </a:rPr>
              <a:t>wide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range</a:t>
            </a:r>
            <a:r>
              <a:rPr dirty="0" sz="26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themes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3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designs,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ranging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terrifying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5">
                <a:solidFill>
                  <a:srgbClr val="FFFFFF"/>
                </a:solidFill>
                <a:latin typeface="Verdana"/>
                <a:cs typeface="Verdana"/>
              </a:rPr>
              <a:t>charming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hilarious.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Retailers,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both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physical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3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online,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stock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5">
                <a:solidFill>
                  <a:srgbClr val="FFFFFF"/>
                </a:solidFill>
                <a:latin typeface="Verdana"/>
                <a:cs typeface="Verdana"/>
              </a:rPr>
              <a:t>wide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variety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costumes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accessories,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seasonal</a:t>
            </a:r>
            <a:r>
              <a:rPr dirty="0" sz="26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industry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sees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spike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85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weeks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leading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110">
                <a:solidFill>
                  <a:srgbClr val="FFFFFF"/>
                </a:solidFill>
                <a:latin typeface="Verdana"/>
                <a:cs typeface="Verdana"/>
              </a:rPr>
              <a:t>up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Halloween,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trend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toward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innovative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customizable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costume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alternatives.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0463783" y="3896867"/>
            <a:ext cx="7824470" cy="2493645"/>
            <a:chOff x="10463783" y="3896867"/>
            <a:chExt cx="7824470" cy="2493645"/>
          </a:xfrm>
        </p:grpSpPr>
        <p:sp>
          <p:nvSpPr>
            <p:cNvPr id="4" name="object 4" descr=""/>
            <p:cNvSpPr/>
            <p:nvPr/>
          </p:nvSpPr>
          <p:spPr>
            <a:xfrm>
              <a:off x="10463783" y="3896867"/>
              <a:ext cx="7824470" cy="2493645"/>
            </a:xfrm>
            <a:custGeom>
              <a:avLst/>
              <a:gdLst/>
              <a:ahLst/>
              <a:cxnLst/>
              <a:rect l="l" t="t" r="r" b="b"/>
              <a:pathLst>
                <a:path w="7824469" h="2493645">
                  <a:moveTo>
                    <a:pt x="7337425" y="0"/>
                  </a:moveTo>
                  <a:lnTo>
                    <a:pt x="899795" y="0"/>
                  </a:lnTo>
                  <a:lnTo>
                    <a:pt x="848827" y="1442"/>
                  </a:lnTo>
                  <a:lnTo>
                    <a:pt x="798269" y="5740"/>
                  </a:lnTo>
                  <a:lnTo>
                    <a:pt x="748230" y="12847"/>
                  </a:lnTo>
                  <a:lnTo>
                    <a:pt x="698820" y="22719"/>
                  </a:lnTo>
                  <a:lnTo>
                    <a:pt x="650149" y="35310"/>
                  </a:lnTo>
                  <a:lnTo>
                    <a:pt x="602328" y="50575"/>
                  </a:lnTo>
                  <a:lnTo>
                    <a:pt x="555466" y="68468"/>
                  </a:lnTo>
                  <a:lnTo>
                    <a:pt x="509673" y="88945"/>
                  </a:lnTo>
                  <a:lnTo>
                    <a:pt x="465059" y="111961"/>
                  </a:lnTo>
                  <a:lnTo>
                    <a:pt x="421734" y="137469"/>
                  </a:lnTo>
                  <a:lnTo>
                    <a:pt x="379808" y="165424"/>
                  </a:lnTo>
                  <a:lnTo>
                    <a:pt x="339391" y="195782"/>
                  </a:lnTo>
                  <a:lnTo>
                    <a:pt x="300593" y="228498"/>
                  </a:lnTo>
                  <a:lnTo>
                    <a:pt x="263525" y="263525"/>
                  </a:lnTo>
                  <a:lnTo>
                    <a:pt x="228498" y="300566"/>
                  </a:lnTo>
                  <a:lnTo>
                    <a:pt x="195782" y="339337"/>
                  </a:lnTo>
                  <a:lnTo>
                    <a:pt x="165424" y="379728"/>
                  </a:lnTo>
                  <a:lnTo>
                    <a:pt x="137469" y="421628"/>
                  </a:lnTo>
                  <a:lnTo>
                    <a:pt x="111961" y="464928"/>
                  </a:lnTo>
                  <a:lnTo>
                    <a:pt x="88945" y="509519"/>
                  </a:lnTo>
                  <a:lnTo>
                    <a:pt x="68468" y="555291"/>
                  </a:lnTo>
                  <a:lnTo>
                    <a:pt x="50575" y="602134"/>
                  </a:lnTo>
                  <a:lnTo>
                    <a:pt x="35310" y="649938"/>
                  </a:lnTo>
                  <a:lnTo>
                    <a:pt x="22719" y="698594"/>
                  </a:lnTo>
                  <a:lnTo>
                    <a:pt x="12847" y="747992"/>
                  </a:lnTo>
                  <a:lnTo>
                    <a:pt x="5740" y="798022"/>
                  </a:lnTo>
                  <a:lnTo>
                    <a:pt x="1442" y="848575"/>
                  </a:lnTo>
                  <a:lnTo>
                    <a:pt x="0" y="899541"/>
                  </a:lnTo>
                  <a:lnTo>
                    <a:pt x="0" y="1593723"/>
                  </a:lnTo>
                  <a:lnTo>
                    <a:pt x="1442" y="1644688"/>
                  </a:lnTo>
                  <a:lnTo>
                    <a:pt x="5740" y="1695241"/>
                  </a:lnTo>
                  <a:lnTo>
                    <a:pt x="12847" y="1745271"/>
                  </a:lnTo>
                  <a:lnTo>
                    <a:pt x="22719" y="1794669"/>
                  </a:lnTo>
                  <a:lnTo>
                    <a:pt x="35310" y="1843325"/>
                  </a:lnTo>
                  <a:lnTo>
                    <a:pt x="50575" y="1891129"/>
                  </a:lnTo>
                  <a:lnTo>
                    <a:pt x="68468" y="1937972"/>
                  </a:lnTo>
                  <a:lnTo>
                    <a:pt x="88945" y="1983744"/>
                  </a:lnTo>
                  <a:lnTo>
                    <a:pt x="111961" y="2028335"/>
                  </a:lnTo>
                  <a:lnTo>
                    <a:pt x="137469" y="2071635"/>
                  </a:lnTo>
                  <a:lnTo>
                    <a:pt x="165424" y="2113535"/>
                  </a:lnTo>
                  <a:lnTo>
                    <a:pt x="195782" y="2153926"/>
                  </a:lnTo>
                  <a:lnTo>
                    <a:pt x="228498" y="2192697"/>
                  </a:lnTo>
                  <a:lnTo>
                    <a:pt x="263525" y="2229739"/>
                  </a:lnTo>
                  <a:lnTo>
                    <a:pt x="300593" y="2264765"/>
                  </a:lnTo>
                  <a:lnTo>
                    <a:pt x="339391" y="2297481"/>
                  </a:lnTo>
                  <a:lnTo>
                    <a:pt x="379808" y="2327839"/>
                  </a:lnTo>
                  <a:lnTo>
                    <a:pt x="421734" y="2355794"/>
                  </a:lnTo>
                  <a:lnTo>
                    <a:pt x="465059" y="2381302"/>
                  </a:lnTo>
                  <a:lnTo>
                    <a:pt x="509673" y="2404318"/>
                  </a:lnTo>
                  <a:lnTo>
                    <a:pt x="555466" y="2424795"/>
                  </a:lnTo>
                  <a:lnTo>
                    <a:pt x="602328" y="2442688"/>
                  </a:lnTo>
                  <a:lnTo>
                    <a:pt x="650149" y="2457953"/>
                  </a:lnTo>
                  <a:lnTo>
                    <a:pt x="698820" y="2470544"/>
                  </a:lnTo>
                  <a:lnTo>
                    <a:pt x="748230" y="2480416"/>
                  </a:lnTo>
                  <a:lnTo>
                    <a:pt x="798269" y="2487523"/>
                  </a:lnTo>
                  <a:lnTo>
                    <a:pt x="848827" y="2491821"/>
                  </a:lnTo>
                  <a:lnTo>
                    <a:pt x="899795" y="2493264"/>
                  </a:lnTo>
                  <a:lnTo>
                    <a:pt x="7337425" y="2493264"/>
                  </a:lnTo>
                  <a:lnTo>
                    <a:pt x="7388392" y="2491821"/>
                  </a:lnTo>
                  <a:lnTo>
                    <a:pt x="7438950" y="2487523"/>
                  </a:lnTo>
                  <a:lnTo>
                    <a:pt x="7488989" y="2480416"/>
                  </a:lnTo>
                  <a:lnTo>
                    <a:pt x="7538399" y="2470544"/>
                  </a:lnTo>
                  <a:lnTo>
                    <a:pt x="7587070" y="2457953"/>
                  </a:lnTo>
                  <a:lnTo>
                    <a:pt x="7634891" y="2442688"/>
                  </a:lnTo>
                  <a:lnTo>
                    <a:pt x="7681753" y="2424795"/>
                  </a:lnTo>
                  <a:lnTo>
                    <a:pt x="7727546" y="2404318"/>
                  </a:lnTo>
                  <a:lnTo>
                    <a:pt x="7772160" y="2381302"/>
                  </a:lnTo>
                  <a:lnTo>
                    <a:pt x="7815485" y="2355794"/>
                  </a:lnTo>
                  <a:lnTo>
                    <a:pt x="7824215" y="2349974"/>
                  </a:lnTo>
                  <a:lnTo>
                    <a:pt x="7824215" y="143289"/>
                  </a:lnTo>
                  <a:lnTo>
                    <a:pt x="7772160" y="111961"/>
                  </a:lnTo>
                  <a:lnTo>
                    <a:pt x="7727546" y="88945"/>
                  </a:lnTo>
                  <a:lnTo>
                    <a:pt x="7681753" y="68468"/>
                  </a:lnTo>
                  <a:lnTo>
                    <a:pt x="7634891" y="50575"/>
                  </a:lnTo>
                  <a:lnTo>
                    <a:pt x="7587070" y="35310"/>
                  </a:lnTo>
                  <a:lnTo>
                    <a:pt x="7538399" y="22719"/>
                  </a:lnTo>
                  <a:lnTo>
                    <a:pt x="7488989" y="12847"/>
                  </a:lnTo>
                  <a:lnTo>
                    <a:pt x="7438950" y="5740"/>
                  </a:lnTo>
                  <a:lnTo>
                    <a:pt x="7388392" y="1442"/>
                  </a:lnTo>
                  <a:lnTo>
                    <a:pt x="7337425" y="0"/>
                  </a:lnTo>
                  <a:close/>
                </a:path>
              </a:pathLst>
            </a:custGeom>
            <a:solidFill>
              <a:srgbClr val="471F1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02111" y="4203191"/>
              <a:ext cx="2011679" cy="200863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754867" y="4122419"/>
              <a:ext cx="1983105" cy="1983105"/>
            </a:xfrm>
            <a:custGeom>
              <a:avLst/>
              <a:gdLst/>
              <a:ahLst/>
              <a:cxnLst/>
              <a:rect l="l" t="t" r="r" b="b"/>
              <a:pathLst>
                <a:path w="1983104" h="1983104">
                  <a:moveTo>
                    <a:pt x="991361" y="0"/>
                  </a:moveTo>
                  <a:lnTo>
                    <a:pt x="943331" y="1143"/>
                  </a:lnTo>
                  <a:lnTo>
                    <a:pt x="895889" y="4538"/>
                  </a:lnTo>
                  <a:lnTo>
                    <a:pt x="849090" y="10133"/>
                  </a:lnTo>
                  <a:lnTo>
                    <a:pt x="802984" y="17876"/>
                  </a:lnTo>
                  <a:lnTo>
                    <a:pt x="757624" y="27715"/>
                  </a:lnTo>
                  <a:lnTo>
                    <a:pt x="713062" y="39598"/>
                  </a:lnTo>
                  <a:lnTo>
                    <a:pt x="669349" y="53473"/>
                  </a:lnTo>
                  <a:lnTo>
                    <a:pt x="626537" y="69289"/>
                  </a:lnTo>
                  <a:lnTo>
                    <a:pt x="584679" y="86993"/>
                  </a:lnTo>
                  <a:lnTo>
                    <a:pt x="543826" y="106533"/>
                  </a:lnTo>
                  <a:lnTo>
                    <a:pt x="504031" y="127858"/>
                  </a:lnTo>
                  <a:lnTo>
                    <a:pt x="465345" y="150915"/>
                  </a:lnTo>
                  <a:lnTo>
                    <a:pt x="427820" y="175652"/>
                  </a:lnTo>
                  <a:lnTo>
                    <a:pt x="391507" y="202018"/>
                  </a:lnTo>
                  <a:lnTo>
                    <a:pt x="356460" y="229961"/>
                  </a:lnTo>
                  <a:lnTo>
                    <a:pt x="322730" y="259429"/>
                  </a:lnTo>
                  <a:lnTo>
                    <a:pt x="290369" y="290369"/>
                  </a:lnTo>
                  <a:lnTo>
                    <a:pt x="259429" y="322730"/>
                  </a:lnTo>
                  <a:lnTo>
                    <a:pt x="229961" y="356460"/>
                  </a:lnTo>
                  <a:lnTo>
                    <a:pt x="202018" y="391507"/>
                  </a:lnTo>
                  <a:lnTo>
                    <a:pt x="175652" y="427820"/>
                  </a:lnTo>
                  <a:lnTo>
                    <a:pt x="150915" y="465345"/>
                  </a:lnTo>
                  <a:lnTo>
                    <a:pt x="127858" y="504031"/>
                  </a:lnTo>
                  <a:lnTo>
                    <a:pt x="106533" y="543826"/>
                  </a:lnTo>
                  <a:lnTo>
                    <a:pt x="86993" y="584679"/>
                  </a:lnTo>
                  <a:lnTo>
                    <a:pt x="69289" y="626537"/>
                  </a:lnTo>
                  <a:lnTo>
                    <a:pt x="53473" y="669349"/>
                  </a:lnTo>
                  <a:lnTo>
                    <a:pt x="39598" y="713062"/>
                  </a:lnTo>
                  <a:lnTo>
                    <a:pt x="27715" y="757624"/>
                  </a:lnTo>
                  <a:lnTo>
                    <a:pt x="17876" y="802984"/>
                  </a:lnTo>
                  <a:lnTo>
                    <a:pt x="10133" y="849090"/>
                  </a:lnTo>
                  <a:lnTo>
                    <a:pt x="4538" y="895889"/>
                  </a:lnTo>
                  <a:lnTo>
                    <a:pt x="1143" y="943331"/>
                  </a:lnTo>
                  <a:lnTo>
                    <a:pt x="0" y="991362"/>
                  </a:lnTo>
                  <a:lnTo>
                    <a:pt x="1143" y="1039392"/>
                  </a:lnTo>
                  <a:lnTo>
                    <a:pt x="4538" y="1086834"/>
                  </a:lnTo>
                  <a:lnTo>
                    <a:pt x="10133" y="1133633"/>
                  </a:lnTo>
                  <a:lnTo>
                    <a:pt x="17876" y="1179739"/>
                  </a:lnTo>
                  <a:lnTo>
                    <a:pt x="27715" y="1225099"/>
                  </a:lnTo>
                  <a:lnTo>
                    <a:pt x="39598" y="1269661"/>
                  </a:lnTo>
                  <a:lnTo>
                    <a:pt x="53473" y="1313374"/>
                  </a:lnTo>
                  <a:lnTo>
                    <a:pt x="69289" y="1356186"/>
                  </a:lnTo>
                  <a:lnTo>
                    <a:pt x="86993" y="1398044"/>
                  </a:lnTo>
                  <a:lnTo>
                    <a:pt x="106533" y="1438897"/>
                  </a:lnTo>
                  <a:lnTo>
                    <a:pt x="127858" y="1478692"/>
                  </a:lnTo>
                  <a:lnTo>
                    <a:pt x="150915" y="1517378"/>
                  </a:lnTo>
                  <a:lnTo>
                    <a:pt x="175652" y="1554903"/>
                  </a:lnTo>
                  <a:lnTo>
                    <a:pt x="202018" y="1591216"/>
                  </a:lnTo>
                  <a:lnTo>
                    <a:pt x="229961" y="1626263"/>
                  </a:lnTo>
                  <a:lnTo>
                    <a:pt x="259429" y="1659993"/>
                  </a:lnTo>
                  <a:lnTo>
                    <a:pt x="290369" y="1692354"/>
                  </a:lnTo>
                  <a:lnTo>
                    <a:pt x="322730" y="1723294"/>
                  </a:lnTo>
                  <a:lnTo>
                    <a:pt x="356460" y="1752762"/>
                  </a:lnTo>
                  <a:lnTo>
                    <a:pt x="391507" y="1780705"/>
                  </a:lnTo>
                  <a:lnTo>
                    <a:pt x="427820" y="1807071"/>
                  </a:lnTo>
                  <a:lnTo>
                    <a:pt x="465345" y="1831808"/>
                  </a:lnTo>
                  <a:lnTo>
                    <a:pt x="504031" y="1854865"/>
                  </a:lnTo>
                  <a:lnTo>
                    <a:pt x="543826" y="1876190"/>
                  </a:lnTo>
                  <a:lnTo>
                    <a:pt x="584679" y="1895730"/>
                  </a:lnTo>
                  <a:lnTo>
                    <a:pt x="626537" y="1913434"/>
                  </a:lnTo>
                  <a:lnTo>
                    <a:pt x="669349" y="1929250"/>
                  </a:lnTo>
                  <a:lnTo>
                    <a:pt x="713062" y="1943125"/>
                  </a:lnTo>
                  <a:lnTo>
                    <a:pt x="757624" y="1955008"/>
                  </a:lnTo>
                  <a:lnTo>
                    <a:pt x="802984" y="1964847"/>
                  </a:lnTo>
                  <a:lnTo>
                    <a:pt x="849090" y="1972590"/>
                  </a:lnTo>
                  <a:lnTo>
                    <a:pt x="895889" y="1978185"/>
                  </a:lnTo>
                  <a:lnTo>
                    <a:pt x="943331" y="1981580"/>
                  </a:lnTo>
                  <a:lnTo>
                    <a:pt x="991361" y="1982724"/>
                  </a:lnTo>
                  <a:lnTo>
                    <a:pt x="1039392" y="1981580"/>
                  </a:lnTo>
                  <a:lnTo>
                    <a:pt x="1086834" y="1978185"/>
                  </a:lnTo>
                  <a:lnTo>
                    <a:pt x="1133633" y="1972590"/>
                  </a:lnTo>
                  <a:lnTo>
                    <a:pt x="1179739" y="1964847"/>
                  </a:lnTo>
                  <a:lnTo>
                    <a:pt x="1225099" y="1955008"/>
                  </a:lnTo>
                  <a:lnTo>
                    <a:pt x="1269661" y="1943125"/>
                  </a:lnTo>
                  <a:lnTo>
                    <a:pt x="1313374" y="1929250"/>
                  </a:lnTo>
                  <a:lnTo>
                    <a:pt x="1356186" y="1913434"/>
                  </a:lnTo>
                  <a:lnTo>
                    <a:pt x="1398044" y="1895730"/>
                  </a:lnTo>
                  <a:lnTo>
                    <a:pt x="1438897" y="1876190"/>
                  </a:lnTo>
                  <a:lnTo>
                    <a:pt x="1478692" y="1854865"/>
                  </a:lnTo>
                  <a:lnTo>
                    <a:pt x="1517378" y="1831808"/>
                  </a:lnTo>
                  <a:lnTo>
                    <a:pt x="1554903" y="1807071"/>
                  </a:lnTo>
                  <a:lnTo>
                    <a:pt x="1591216" y="1780705"/>
                  </a:lnTo>
                  <a:lnTo>
                    <a:pt x="1626263" y="1752762"/>
                  </a:lnTo>
                  <a:lnTo>
                    <a:pt x="1659993" y="1723294"/>
                  </a:lnTo>
                  <a:lnTo>
                    <a:pt x="1692354" y="1692354"/>
                  </a:lnTo>
                  <a:lnTo>
                    <a:pt x="1723294" y="1659993"/>
                  </a:lnTo>
                  <a:lnTo>
                    <a:pt x="1752762" y="1626263"/>
                  </a:lnTo>
                  <a:lnTo>
                    <a:pt x="1780705" y="1591216"/>
                  </a:lnTo>
                  <a:lnTo>
                    <a:pt x="1807071" y="1554903"/>
                  </a:lnTo>
                  <a:lnTo>
                    <a:pt x="1831808" y="1517378"/>
                  </a:lnTo>
                  <a:lnTo>
                    <a:pt x="1854865" y="1478692"/>
                  </a:lnTo>
                  <a:lnTo>
                    <a:pt x="1876190" y="1438897"/>
                  </a:lnTo>
                  <a:lnTo>
                    <a:pt x="1895730" y="1398044"/>
                  </a:lnTo>
                  <a:lnTo>
                    <a:pt x="1913434" y="1356186"/>
                  </a:lnTo>
                  <a:lnTo>
                    <a:pt x="1929250" y="1313374"/>
                  </a:lnTo>
                  <a:lnTo>
                    <a:pt x="1943125" y="1269661"/>
                  </a:lnTo>
                  <a:lnTo>
                    <a:pt x="1955008" y="1225099"/>
                  </a:lnTo>
                  <a:lnTo>
                    <a:pt x="1964847" y="1179739"/>
                  </a:lnTo>
                  <a:lnTo>
                    <a:pt x="1972590" y="1133633"/>
                  </a:lnTo>
                  <a:lnTo>
                    <a:pt x="1978185" y="1086834"/>
                  </a:lnTo>
                  <a:lnTo>
                    <a:pt x="1981580" y="1039392"/>
                  </a:lnTo>
                  <a:lnTo>
                    <a:pt x="1982724" y="991362"/>
                  </a:lnTo>
                  <a:lnTo>
                    <a:pt x="1981580" y="943331"/>
                  </a:lnTo>
                  <a:lnTo>
                    <a:pt x="1978185" y="895889"/>
                  </a:lnTo>
                  <a:lnTo>
                    <a:pt x="1972590" y="849090"/>
                  </a:lnTo>
                  <a:lnTo>
                    <a:pt x="1964847" y="802984"/>
                  </a:lnTo>
                  <a:lnTo>
                    <a:pt x="1955008" y="757624"/>
                  </a:lnTo>
                  <a:lnTo>
                    <a:pt x="1943125" y="713062"/>
                  </a:lnTo>
                  <a:lnTo>
                    <a:pt x="1929250" y="669349"/>
                  </a:lnTo>
                  <a:lnTo>
                    <a:pt x="1913434" y="626537"/>
                  </a:lnTo>
                  <a:lnTo>
                    <a:pt x="1895730" y="584679"/>
                  </a:lnTo>
                  <a:lnTo>
                    <a:pt x="1876190" y="543826"/>
                  </a:lnTo>
                  <a:lnTo>
                    <a:pt x="1854865" y="504031"/>
                  </a:lnTo>
                  <a:lnTo>
                    <a:pt x="1831808" y="465345"/>
                  </a:lnTo>
                  <a:lnTo>
                    <a:pt x="1807071" y="427820"/>
                  </a:lnTo>
                  <a:lnTo>
                    <a:pt x="1780705" y="391507"/>
                  </a:lnTo>
                  <a:lnTo>
                    <a:pt x="1752762" y="356460"/>
                  </a:lnTo>
                  <a:lnTo>
                    <a:pt x="1723294" y="322730"/>
                  </a:lnTo>
                  <a:lnTo>
                    <a:pt x="1692354" y="290369"/>
                  </a:lnTo>
                  <a:lnTo>
                    <a:pt x="1659993" y="259429"/>
                  </a:lnTo>
                  <a:lnTo>
                    <a:pt x="1626263" y="229961"/>
                  </a:lnTo>
                  <a:lnTo>
                    <a:pt x="1591216" y="202018"/>
                  </a:lnTo>
                  <a:lnTo>
                    <a:pt x="1554903" y="175652"/>
                  </a:lnTo>
                  <a:lnTo>
                    <a:pt x="1517378" y="150915"/>
                  </a:lnTo>
                  <a:lnTo>
                    <a:pt x="1478692" y="127858"/>
                  </a:lnTo>
                  <a:lnTo>
                    <a:pt x="1438897" y="106533"/>
                  </a:lnTo>
                  <a:lnTo>
                    <a:pt x="1398044" y="86993"/>
                  </a:lnTo>
                  <a:lnTo>
                    <a:pt x="1356186" y="69289"/>
                  </a:lnTo>
                  <a:lnTo>
                    <a:pt x="1313374" y="53473"/>
                  </a:lnTo>
                  <a:lnTo>
                    <a:pt x="1269661" y="39598"/>
                  </a:lnTo>
                  <a:lnTo>
                    <a:pt x="1225099" y="27715"/>
                  </a:lnTo>
                  <a:lnTo>
                    <a:pt x="1179739" y="17876"/>
                  </a:lnTo>
                  <a:lnTo>
                    <a:pt x="1133633" y="10133"/>
                  </a:lnTo>
                  <a:lnTo>
                    <a:pt x="1086834" y="4538"/>
                  </a:lnTo>
                  <a:lnTo>
                    <a:pt x="1039392" y="1143"/>
                  </a:lnTo>
                  <a:lnTo>
                    <a:pt x="991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399540"/>
          </a:xfrm>
          <a:custGeom>
            <a:avLst/>
            <a:gdLst/>
            <a:ahLst/>
            <a:cxnLst/>
            <a:rect l="l" t="t" r="r" b="b"/>
            <a:pathLst>
              <a:path w="18288000" h="1399540">
                <a:moveTo>
                  <a:pt x="18288000" y="0"/>
                </a:moveTo>
                <a:lnTo>
                  <a:pt x="0" y="0"/>
                </a:lnTo>
                <a:lnTo>
                  <a:pt x="0" y="1399031"/>
                </a:lnTo>
                <a:lnTo>
                  <a:pt x="18288000" y="1399031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1110594" y="4362450"/>
            <a:ext cx="1275715" cy="625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3900" spc="-15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900" spc="-150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461" sz="5850" spc="-153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900" spc="-50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114658" y="5048250"/>
            <a:ext cx="1265555" cy="625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900" spc="-38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555215" y="4189856"/>
            <a:ext cx="1687195" cy="1677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90500" marR="5080" indent="-178435">
              <a:lnSpc>
                <a:spcPct val="117800"/>
              </a:lnSpc>
              <a:spcBef>
                <a:spcPts val="95"/>
              </a:spcBef>
            </a:pPr>
            <a:r>
              <a:rPr dirty="0" sz="4600" spc="-6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00" spc="-20">
                <a:solidFill>
                  <a:srgbClr val="FFFFFF"/>
                </a:solidFill>
                <a:latin typeface="Arial"/>
                <a:cs typeface="Arial"/>
              </a:rPr>
              <a:t>5.0%</a:t>
            </a:r>
            <a:endParaRPr sz="46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10">
                <a:solidFill>
                  <a:srgbClr val="FFFFFF"/>
                </a:solidFill>
              </a:rPr>
              <a:t> </a:t>
            </a:r>
            <a:r>
              <a:rPr dirty="0" spc="-44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85317" y="3043173"/>
            <a:ext cx="4275455" cy="7353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650" spc="-6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4650" spc="-40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4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6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238747" y="2537571"/>
            <a:ext cx="4208145" cy="162623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Costumes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Costume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Shoes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Masks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Accessories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4996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5" name="object 5" descr=""/>
          <p:cNvSpPr txBox="1"/>
          <p:nvPr/>
        </p:nvSpPr>
        <p:spPr>
          <a:xfrm>
            <a:off x="1354963" y="5832169"/>
            <a:ext cx="2737485" cy="1333500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marL="22860" marR="5080" indent="-10795">
              <a:lnSpc>
                <a:spcPts val="4710"/>
              </a:lnSpc>
              <a:spcBef>
                <a:spcPts val="990"/>
              </a:spcBef>
            </a:pPr>
            <a:r>
              <a:rPr dirty="0" sz="4650">
                <a:solidFill>
                  <a:srgbClr val="43B4BD"/>
                </a:solidFill>
                <a:latin typeface="Verdana"/>
                <a:cs typeface="Verdana"/>
              </a:rPr>
              <a:t>End-</a:t>
            </a:r>
            <a:r>
              <a:rPr dirty="0" sz="4650" spc="-80">
                <a:solidFill>
                  <a:srgbClr val="43B4BD"/>
                </a:solidFill>
                <a:latin typeface="Verdana"/>
                <a:cs typeface="Verdana"/>
              </a:rPr>
              <a:t>User </a:t>
            </a:r>
            <a:r>
              <a:rPr dirty="0" sz="4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6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089650" y="5170805"/>
            <a:ext cx="4196080" cy="26930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Men's</a:t>
            </a:r>
            <a:r>
              <a:rPr dirty="0" sz="30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Costumes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Women's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Costumes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85">
                <a:solidFill>
                  <a:srgbClr val="FFFFFF"/>
                </a:solidFill>
                <a:latin typeface="Verdana"/>
                <a:cs typeface="Verdana"/>
              </a:rPr>
              <a:t>Girls'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Costumes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Boys'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Costumes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Baby</a:t>
            </a:r>
            <a:r>
              <a:rPr dirty="0" sz="30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Costumes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95"/>
              <a:t>Global</a:t>
            </a:r>
            <a:r>
              <a:rPr dirty="0" sz="4500" spc="-160"/>
              <a:t> </a:t>
            </a:r>
            <a:r>
              <a:rPr dirty="0" sz="4500" spc="60"/>
              <a:t>Halloween</a:t>
            </a:r>
            <a:r>
              <a:rPr dirty="0" sz="4500" spc="-125"/>
              <a:t> </a:t>
            </a:r>
            <a:r>
              <a:rPr dirty="0" sz="4500"/>
              <a:t>Costumes</a:t>
            </a:r>
            <a:r>
              <a:rPr dirty="0" sz="4500" spc="-150"/>
              <a:t> </a:t>
            </a:r>
            <a:r>
              <a:rPr dirty="0" sz="4500"/>
              <a:t>Market</a:t>
            </a:r>
            <a:r>
              <a:rPr dirty="0" sz="4500" spc="-114"/>
              <a:t> </a:t>
            </a:r>
            <a:r>
              <a:rPr dirty="0" sz="4500"/>
              <a:t>Revenue</a:t>
            </a:r>
            <a:r>
              <a:rPr dirty="0" sz="4500" spc="-130"/>
              <a:t> </a:t>
            </a:r>
            <a:r>
              <a:rPr dirty="0" sz="4500"/>
              <a:t>share</a:t>
            </a:r>
            <a:r>
              <a:rPr dirty="0" sz="4500" spc="-130"/>
              <a:t> </a:t>
            </a:r>
            <a:r>
              <a:rPr dirty="0" sz="4500" spc="130"/>
              <a:t>for</a:t>
            </a:r>
            <a:r>
              <a:rPr dirty="0" sz="4500" spc="-140"/>
              <a:t> </a:t>
            </a:r>
            <a:r>
              <a:rPr dirty="0" sz="4500" spc="-20"/>
              <a:t>2022</a:t>
            </a:r>
            <a:endParaRPr sz="4500"/>
          </a:p>
        </p:txBody>
      </p:sp>
      <p:sp>
        <p:nvSpPr>
          <p:cNvPr id="3" name="object 3" descr=""/>
          <p:cNvSpPr txBox="1"/>
          <p:nvPr/>
        </p:nvSpPr>
        <p:spPr>
          <a:xfrm>
            <a:off x="10434066" y="5085715"/>
            <a:ext cx="6828790" cy="2056764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marL="2459990" marR="5080" indent="-2447925">
              <a:lnSpc>
                <a:spcPts val="7600"/>
              </a:lnSpc>
              <a:spcBef>
                <a:spcPts val="990"/>
              </a:spcBef>
              <a:tabLst>
                <a:tab pos="3085465" algn="l"/>
              </a:tabLst>
            </a:pPr>
            <a:r>
              <a:rPr dirty="0" sz="7000" spc="645">
                <a:latin typeface="Lato"/>
                <a:cs typeface="Lato"/>
              </a:rPr>
              <a:t>N</a:t>
            </a:r>
            <a:r>
              <a:rPr dirty="0" sz="7000" spc="650">
                <a:latin typeface="Lato"/>
                <a:cs typeface="Lato"/>
              </a:rPr>
              <a:t>o</a:t>
            </a:r>
            <a:r>
              <a:rPr dirty="0" sz="7000" spc="645">
                <a:latin typeface="Lato"/>
                <a:cs typeface="Lato"/>
              </a:rPr>
              <a:t>rt</a:t>
            </a:r>
            <a:r>
              <a:rPr dirty="0" sz="7000" spc="-40">
                <a:latin typeface="Lato"/>
                <a:cs typeface="Lato"/>
              </a:rPr>
              <a:t>h</a:t>
            </a:r>
            <a:r>
              <a:rPr dirty="0" sz="7000">
                <a:latin typeface="Lato"/>
                <a:cs typeface="Lato"/>
              </a:rPr>
              <a:t>	</a:t>
            </a:r>
            <a:r>
              <a:rPr dirty="0" sz="7000" spc="655">
                <a:latin typeface="Lato"/>
                <a:cs typeface="Lato"/>
              </a:rPr>
              <a:t>A</a:t>
            </a:r>
            <a:r>
              <a:rPr dirty="0" sz="7000" spc="660">
                <a:latin typeface="Lato"/>
                <a:cs typeface="Lato"/>
              </a:rPr>
              <a:t>m</a:t>
            </a:r>
            <a:r>
              <a:rPr dirty="0" sz="7000" spc="655">
                <a:latin typeface="Lato"/>
                <a:cs typeface="Lato"/>
              </a:rPr>
              <a:t>e</a:t>
            </a:r>
            <a:r>
              <a:rPr dirty="0" sz="7000" spc="650">
                <a:latin typeface="Lato"/>
                <a:cs typeface="Lato"/>
              </a:rPr>
              <a:t>r</a:t>
            </a:r>
            <a:r>
              <a:rPr dirty="0" sz="7000" spc="655">
                <a:latin typeface="Lato"/>
                <a:cs typeface="Lato"/>
              </a:rPr>
              <a:t>i</a:t>
            </a:r>
            <a:r>
              <a:rPr dirty="0" sz="7000" spc="645">
                <a:latin typeface="Lato"/>
                <a:cs typeface="Lato"/>
              </a:rPr>
              <a:t>c</a:t>
            </a:r>
            <a:r>
              <a:rPr dirty="0" sz="7000" spc="-35">
                <a:latin typeface="Lato"/>
                <a:cs typeface="Lato"/>
              </a:rPr>
              <a:t>a</a:t>
            </a:r>
            <a:r>
              <a:rPr dirty="0" sz="7000" spc="555">
                <a:latin typeface="Lato"/>
                <a:cs typeface="Lato"/>
              </a:rPr>
              <a:t> </a:t>
            </a:r>
            <a:r>
              <a:rPr dirty="0" sz="7000" spc="645">
                <a:latin typeface="Lato"/>
                <a:cs typeface="Lato"/>
              </a:rPr>
              <a:t>4</a:t>
            </a:r>
            <a:r>
              <a:rPr dirty="0" sz="7000" spc="-45">
                <a:latin typeface="Lato"/>
                <a:cs typeface="Lato"/>
              </a:rPr>
              <a:t>0</a:t>
            </a:r>
            <a:r>
              <a:rPr dirty="0" sz="7000" spc="-1095">
                <a:latin typeface="Lato"/>
                <a:cs typeface="Lato"/>
              </a:rPr>
              <a:t> </a:t>
            </a:r>
            <a:r>
              <a:rPr dirty="0" sz="7000" spc="-50">
                <a:latin typeface="Lato"/>
                <a:cs typeface="Lato"/>
              </a:rPr>
              <a:t>%</a:t>
            </a:r>
            <a:endParaRPr sz="70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5155" y="1667255"/>
            <a:ext cx="10457815" cy="3328670"/>
            <a:chOff x="3915155" y="1667255"/>
            <a:chExt cx="1045781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763" y="1842515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19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B179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211615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5155" y="5291328"/>
            <a:ext cx="10457815" cy="3328670"/>
            <a:chOff x="3915155" y="5291328"/>
            <a:chExt cx="1045781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763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619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2116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B17958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825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47001" y="3078352"/>
            <a:ext cx="6592316" cy="490981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35001" y="2502916"/>
            <a:ext cx="5082981" cy="497712"/>
          </a:xfrm>
          <a:prstGeom prst="rect">
            <a:avLst/>
          </a:prstGeom>
        </p:spPr>
      </p:pic>
      <p:sp>
        <p:nvSpPr>
          <p:cNvPr id="14" name="object 14" descr=""/>
          <p:cNvSpPr/>
          <p:nvPr/>
        </p:nvSpPr>
        <p:spPr>
          <a:xfrm>
            <a:off x="7235001" y="3645915"/>
            <a:ext cx="1734820" cy="393065"/>
          </a:xfrm>
          <a:custGeom>
            <a:avLst/>
            <a:gdLst/>
            <a:ahLst/>
            <a:cxnLst/>
            <a:rect l="l" t="t" r="r" b="b"/>
            <a:pathLst>
              <a:path w="1734820" h="393064">
                <a:moveTo>
                  <a:pt x="128838" y="0"/>
                </a:moveTo>
                <a:lnTo>
                  <a:pt x="76493" y="8518"/>
                </a:lnTo>
                <a:lnTo>
                  <a:pt x="35493" y="33289"/>
                </a:lnTo>
                <a:lnTo>
                  <a:pt x="8988" y="71895"/>
                </a:lnTo>
                <a:lnTo>
                  <a:pt x="0" y="119633"/>
                </a:lnTo>
                <a:lnTo>
                  <a:pt x="0" y="273303"/>
                </a:lnTo>
                <a:lnTo>
                  <a:pt x="8988" y="321042"/>
                </a:lnTo>
                <a:lnTo>
                  <a:pt x="35493" y="359600"/>
                </a:lnTo>
                <a:lnTo>
                  <a:pt x="76493" y="384399"/>
                </a:lnTo>
                <a:lnTo>
                  <a:pt x="128838" y="392810"/>
                </a:lnTo>
                <a:lnTo>
                  <a:pt x="156697" y="390761"/>
                </a:lnTo>
                <a:lnTo>
                  <a:pt x="181591" y="384603"/>
                </a:lnTo>
                <a:lnTo>
                  <a:pt x="203508" y="374326"/>
                </a:lnTo>
                <a:lnTo>
                  <a:pt x="222437" y="359917"/>
                </a:lnTo>
                <a:lnTo>
                  <a:pt x="223294" y="358901"/>
                </a:lnTo>
                <a:lnTo>
                  <a:pt x="130489" y="358901"/>
                </a:lnTo>
                <a:lnTo>
                  <a:pt x="110913" y="357425"/>
                </a:lnTo>
                <a:lnTo>
                  <a:pt x="64068" y="335279"/>
                </a:lnTo>
                <a:lnTo>
                  <a:pt x="40494" y="291542"/>
                </a:lnTo>
                <a:lnTo>
                  <a:pt x="38922" y="273303"/>
                </a:lnTo>
                <a:lnTo>
                  <a:pt x="38922" y="119633"/>
                </a:lnTo>
                <a:lnTo>
                  <a:pt x="52745" y="70377"/>
                </a:lnTo>
                <a:lnTo>
                  <a:pt x="92246" y="39941"/>
                </a:lnTo>
                <a:lnTo>
                  <a:pt x="128838" y="34035"/>
                </a:lnTo>
                <a:lnTo>
                  <a:pt x="223379" y="34035"/>
                </a:lnTo>
                <a:lnTo>
                  <a:pt x="222025" y="32607"/>
                </a:lnTo>
                <a:lnTo>
                  <a:pt x="180827" y="8358"/>
                </a:lnTo>
                <a:lnTo>
                  <a:pt x="147247" y="928"/>
                </a:lnTo>
                <a:lnTo>
                  <a:pt x="128838" y="0"/>
                </a:lnTo>
                <a:close/>
              </a:path>
              <a:path w="1734820" h="393064">
                <a:moveTo>
                  <a:pt x="254822" y="192023"/>
                </a:moveTo>
                <a:lnTo>
                  <a:pt x="132267" y="192023"/>
                </a:lnTo>
                <a:lnTo>
                  <a:pt x="129981" y="194436"/>
                </a:lnTo>
                <a:lnTo>
                  <a:pt x="129981" y="223646"/>
                </a:lnTo>
                <a:lnTo>
                  <a:pt x="132267" y="226059"/>
                </a:lnTo>
                <a:lnTo>
                  <a:pt x="217357" y="226059"/>
                </a:lnTo>
                <a:lnTo>
                  <a:pt x="218246" y="226948"/>
                </a:lnTo>
                <a:lnTo>
                  <a:pt x="218246" y="278256"/>
                </a:lnTo>
                <a:lnTo>
                  <a:pt x="216766" y="295711"/>
                </a:lnTo>
                <a:lnTo>
                  <a:pt x="194370" y="336930"/>
                </a:lnTo>
                <a:lnTo>
                  <a:pt x="149490" y="357522"/>
                </a:lnTo>
                <a:lnTo>
                  <a:pt x="130489" y="358901"/>
                </a:lnTo>
                <a:lnTo>
                  <a:pt x="223294" y="358901"/>
                </a:lnTo>
                <a:lnTo>
                  <a:pt x="237679" y="341842"/>
                </a:lnTo>
                <a:lnTo>
                  <a:pt x="248552" y="320563"/>
                </a:lnTo>
                <a:lnTo>
                  <a:pt x="255066" y="296070"/>
                </a:lnTo>
                <a:lnTo>
                  <a:pt x="257235" y="268350"/>
                </a:lnTo>
                <a:lnTo>
                  <a:pt x="257235" y="194436"/>
                </a:lnTo>
                <a:lnTo>
                  <a:pt x="254822" y="192023"/>
                </a:lnTo>
                <a:close/>
              </a:path>
              <a:path w="1734820" h="393064">
                <a:moveTo>
                  <a:pt x="223379" y="34035"/>
                </a:moveTo>
                <a:lnTo>
                  <a:pt x="128838" y="34035"/>
                </a:lnTo>
                <a:lnTo>
                  <a:pt x="148124" y="35486"/>
                </a:lnTo>
                <a:lnTo>
                  <a:pt x="165398" y="39830"/>
                </a:lnTo>
                <a:lnTo>
                  <a:pt x="204530" y="69530"/>
                </a:lnTo>
                <a:lnTo>
                  <a:pt x="218202" y="116331"/>
                </a:lnTo>
                <a:lnTo>
                  <a:pt x="218246" y="127000"/>
                </a:lnTo>
                <a:lnTo>
                  <a:pt x="220659" y="129031"/>
                </a:lnTo>
                <a:lnTo>
                  <a:pt x="254822" y="129031"/>
                </a:lnTo>
                <a:lnTo>
                  <a:pt x="257235" y="126618"/>
                </a:lnTo>
                <a:lnTo>
                  <a:pt x="257235" y="116331"/>
                </a:lnTo>
                <a:lnTo>
                  <a:pt x="256237" y="100016"/>
                </a:lnTo>
                <a:lnTo>
                  <a:pt x="253251" y="84581"/>
                </a:lnTo>
                <a:lnTo>
                  <a:pt x="248288" y="70004"/>
                </a:lnTo>
                <a:lnTo>
                  <a:pt x="241360" y="56260"/>
                </a:lnTo>
                <a:lnTo>
                  <a:pt x="232526" y="43684"/>
                </a:lnTo>
                <a:lnTo>
                  <a:pt x="223379" y="34035"/>
                </a:lnTo>
                <a:close/>
              </a:path>
              <a:path w="1734820" h="393064">
                <a:moveTo>
                  <a:pt x="391347" y="110870"/>
                </a:moveTo>
                <a:lnTo>
                  <a:pt x="357184" y="110870"/>
                </a:lnTo>
                <a:lnTo>
                  <a:pt x="354771" y="113283"/>
                </a:lnTo>
                <a:lnTo>
                  <a:pt x="354771" y="386079"/>
                </a:lnTo>
                <a:lnTo>
                  <a:pt x="357184" y="388492"/>
                </a:lnTo>
                <a:lnTo>
                  <a:pt x="391347" y="388492"/>
                </a:lnTo>
                <a:lnTo>
                  <a:pt x="393760" y="386079"/>
                </a:lnTo>
                <a:lnTo>
                  <a:pt x="393760" y="221106"/>
                </a:lnTo>
                <a:lnTo>
                  <a:pt x="394927" y="206438"/>
                </a:lnTo>
                <a:lnTo>
                  <a:pt x="412429" y="170433"/>
                </a:lnTo>
                <a:lnTo>
                  <a:pt x="444804" y="151383"/>
                </a:lnTo>
                <a:lnTo>
                  <a:pt x="395157" y="151383"/>
                </a:lnTo>
                <a:lnTo>
                  <a:pt x="394649" y="151129"/>
                </a:lnTo>
                <a:lnTo>
                  <a:pt x="394014" y="151002"/>
                </a:lnTo>
                <a:lnTo>
                  <a:pt x="393886" y="150618"/>
                </a:lnTo>
                <a:lnTo>
                  <a:pt x="393760" y="113283"/>
                </a:lnTo>
                <a:lnTo>
                  <a:pt x="391347" y="110870"/>
                </a:lnTo>
                <a:close/>
              </a:path>
              <a:path w="1734820" h="393064">
                <a:moveTo>
                  <a:pt x="494869" y="149197"/>
                </a:moveTo>
                <a:lnTo>
                  <a:pt x="467504" y="149197"/>
                </a:lnTo>
                <a:lnTo>
                  <a:pt x="474596" y="149669"/>
                </a:lnTo>
                <a:lnTo>
                  <a:pt x="480926" y="150618"/>
                </a:lnTo>
                <a:lnTo>
                  <a:pt x="486470" y="152018"/>
                </a:lnTo>
                <a:lnTo>
                  <a:pt x="491296" y="153415"/>
                </a:lnTo>
                <a:lnTo>
                  <a:pt x="494217" y="152018"/>
                </a:lnTo>
                <a:lnTo>
                  <a:pt x="494869" y="149197"/>
                </a:lnTo>
                <a:close/>
              </a:path>
              <a:path w="1734820" h="393064">
                <a:moveTo>
                  <a:pt x="466785" y="108076"/>
                </a:moveTo>
                <a:lnTo>
                  <a:pt x="425891" y="119125"/>
                </a:lnTo>
                <a:lnTo>
                  <a:pt x="396554" y="149859"/>
                </a:lnTo>
                <a:lnTo>
                  <a:pt x="395792" y="150875"/>
                </a:lnTo>
                <a:lnTo>
                  <a:pt x="395157" y="151383"/>
                </a:lnTo>
                <a:lnTo>
                  <a:pt x="444804" y="151383"/>
                </a:lnTo>
                <a:lnTo>
                  <a:pt x="446005" y="150985"/>
                </a:lnTo>
                <a:lnTo>
                  <a:pt x="459673" y="149224"/>
                </a:lnTo>
                <a:lnTo>
                  <a:pt x="494869" y="149197"/>
                </a:lnTo>
                <a:lnTo>
                  <a:pt x="500821" y="123443"/>
                </a:lnTo>
                <a:lnTo>
                  <a:pt x="501837" y="119125"/>
                </a:lnTo>
                <a:lnTo>
                  <a:pt x="500567" y="116204"/>
                </a:lnTo>
                <a:lnTo>
                  <a:pt x="496884" y="114680"/>
                </a:lnTo>
                <a:lnTo>
                  <a:pt x="490503" y="111827"/>
                </a:lnTo>
                <a:lnTo>
                  <a:pt x="483359" y="109759"/>
                </a:lnTo>
                <a:lnTo>
                  <a:pt x="475453" y="108501"/>
                </a:lnTo>
                <a:lnTo>
                  <a:pt x="466785" y="108076"/>
                </a:lnTo>
                <a:close/>
              </a:path>
              <a:path w="1734820" h="393064">
                <a:moveTo>
                  <a:pt x="679256" y="106425"/>
                </a:moveTo>
                <a:lnTo>
                  <a:pt x="625232" y="117891"/>
                </a:lnTo>
                <a:lnTo>
                  <a:pt x="586403" y="150780"/>
                </a:lnTo>
                <a:lnTo>
                  <a:pt x="568012" y="195863"/>
                </a:lnTo>
                <a:lnTo>
                  <a:pt x="563940" y="249173"/>
                </a:lnTo>
                <a:lnTo>
                  <a:pt x="564436" y="269176"/>
                </a:lnTo>
                <a:lnTo>
                  <a:pt x="571687" y="316610"/>
                </a:lnTo>
                <a:lnTo>
                  <a:pt x="597833" y="361473"/>
                </a:lnTo>
                <a:lnTo>
                  <a:pt x="642093" y="387762"/>
                </a:lnTo>
                <a:lnTo>
                  <a:pt x="679256" y="392810"/>
                </a:lnTo>
                <a:lnTo>
                  <a:pt x="698023" y="391548"/>
                </a:lnTo>
                <a:lnTo>
                  <a:pt x="746439" y="372617"/>
                </a:lnTo>
                <a:lnTo>
                  <a:pt x="761609" y="358901"/>
                </a:lnTo>
                <a:lnTo>
                  <a:pt x="679256" y="358901"/>
                </a:lnTo>
                <a:lnTo>
                  <a:pt x="666066" y="357977"/>
                </a:lnTo>
                <a:lnTo>
                  <a:pt x="624206" y="336415"/>
                </a:lnTo>
                <a:lnTo>
                  <a:pt x="605956" y="295652"/>
                </a:lnTo>
                <a:lnTo>
                  <a:pt x="603437" y="249681"/>
                </a:lnTo>
                <a:lnTo>
                  <a:pt x="603721" y="231421"/>
                </a:lnTo>
                <a:lnTo>
                  <a:pt x="611956" y="182570"/>
                </a:lnTo>
                <a:lnTo>
                  <a:pt x="642966" y="148659"/>
                </a:lnTo>
                <a:lnTo>
                  <a:pt x="678113" y="140461"/>
                </a:lnTo>
                <a:lnTo>
                  <a:pt x="762170" y="140461"/>
                </a:lnTo>
                <a:lnTo>
                  <a:pt x="759947" y="137818"/>
                </a:lnTo>
                <a:lnTo>
                  <a:pt x="746947" y="126745"/>
                </a:lnTo>
                <a:lnTo>
                  <a:pt x="732138" y="117891"/>
                </a:lnTo>
                <a:lnTo>
                  <a:pt x="715912" y="111537"/>
                </a:lnTo>
                <a:lnTo>
                  <a:pt x="698281" y="107707"/>
                </a:lnTo>
                <a:lnTo>
                  <a:pt x="679256" y="106425"/>
                </a:lnTo>
                <a:close/>
              </a:path>
              <a:path w="1734820" h="393064">
                <a:moveTo>
                  <a:pt x="762170" y="140461"/>
                </a:moveTo>
                <a:lnTo>
                  <a:pt x="678113" y="140461"/>
                </a:lnTo>
                <a:lnTo>
                  <a:pt x="691303" y="141368"/>
                </a:lnTo>
                <a:lnTo>
                  <a:pt x="703434" y="144097"/>
                </a:lnTo>
                <a:lnTo>
                  <a:pt x="740169" y="172116"/>
                </a:lnTo>
                <a:lnTo>
                  <a:pt x="752742" y="216090"/>
                </a:lnTo>
                <a:lnTo>
                  <a:pt x="753805" y="249681"/>
                </a:lnTo>
                <a:lnTo>
                  <a:pt x="753541" y="267352"/>
                </a:lnTo>
                <a:lnTo>
                  <a:pt x="745413" y="316793"/>
                </a:lnTo>
                <a:lnTo>
                  <a:pt x="714404" y="350650"/>
                </a:lnTo>
                <a:lnTo>
                  <a:pt x="679256" y="358901"/>
                </a:lnTo>
                <a:lnTo>
                  <a:pt x="761609" y="358901"/>
                </a:lnTo>
                <a:lnTo>
                  <a:pt x="785682" y="316610"/>
                </a:lnTo>
                <a:lnTo>
                  <a:pt x="792826" y="269176"/>
                </a:lnTo>
                <a:lnTo>
                  <a:pt x="793302" y="249173"/>
                </a:lnTo>
                <a:lnTo>
                  <a:pt x="792813" y="229340"/>
                </a:lnTo>
                <a:lnTo>
                  <a:pt x="785682" y="181609"/>
                </a:lnTo>
                <a:lnTo>
                  <a:pt x="770744" y="150653"/>
                </a:lnTo>
                <a:lnTo>
                  <a:pt x="762170" y="140461"/>
                </a:lnTo>
                <a:close/>
              </a:path>
              <a:path w="1734820" h="393064">
                <a:moveTo>
                  <a:pt x="901379" y="110870"/>
                </a:moveTo>
                <a:lnTo>
                  <a:pt x="869756" y="110870"/>
                </a:lnTo>
                <a:lnTo>
                  <a:pt x="868105" y="111378"/>
                </a:lnTo>
                <a:lnTo>
                  <a:pt x="865565" y="113664"/>
                </a:lnTo>
                <a:lnTo>
                  <a:pt x="864930" y="114934"/>
                </a:lnTo>
                <a:lnTo>
                  <a:pt x="864930" y="117475"/>
                </a:lnTo>
                <a:lnTo>
                  <a:pt x="865184" y="118363"/>
                </a:lnTo>
                <a:lnTo>
                  <a:pt x="865438" y="119125"/>
                </a:lnTo>
                <a:lnTo>
                  <a:pt x="942273" y="382396"/>
                </a:lnTo>
                <a:lnTo>
                  <a:pt x="943416" y="386460"/>
                </a:lnTo>
                <a:lnTo>
                  <a:pt x="945956" y="388492"/>
                </a:lnTo>
                <a:lnTo>
                  <a:pt x="981389" y="388492"/>
                </a:lnTo>
                <a:lnTo>
                  <a:pt x="984056" y="386460"/>
                </a:lnTo>
                <a:lnTo>
                  <a:pt x="985072" y="382396"/>
                </a:lnTo>
                <a:lnTo>
                  <a:pt x="999131" y="332485"/>
                </a:lnTo>
                <a:lnTo>
                  <a:pt x="962974" y="332485"/>
                </a:lnTo>
                <a:lnTo>
                  <a:pt x="962466" y="331977"/>
                </a:lnTo>
                <a:lnTo>
                  <a:pt x="962085" y="330834"/>
                </a:lnTo>
                <a:lnTo>
                  <a:pt x="904935" y="116839"/>
                </a:lnTo>
                <a:lnTo>
                  <a:pt x="903919" y="112902"/>
                </a:lnTo>
                <a:lnTo>
                  <a:pt x="901379" y="110870"/>
                </a:lnTo>
                <a:close/>
              </a:path>
              <a:path w="1734820" h="393064">
                <a:moveTo>
                  <a:pt x="1080740" y="178307"/>
                </a:moveTo>
                <a:lnTo>
                  <a:pt x="1044508" y="178307"/>
                </a:lnTo>
                <a:lnTo>
                  <a:pt x="1045143" y="178942"/>
                </a:lnTo>
                <a:lnTo>
                  <a:pt x="1045397" y="179958"/>
                </a:lnTo>
                <a:lnTo>
                  <a:pt x="1104706" y="382396"/>
                </a:lnTo>
                <a:lnTo>
                  <a:pt x="1105849" y="386460"/>
                </a:lnTo>
                <a:lnTo>
                  <a:pt x="1108389" y="388492"/>
                </a:lnTo>
                <a:lnTo>
                  <a:pt x="1143314" y="388492"/>
                </a:lnTo>
                <a:lnTo>
                  <a:pt x="1145854" y="386460"/>
                </a:lnTo>
                <a:lnTo>
                  <a:pt x="1146997" y="382396"/>
                </a:lnTo>
                <a:lnTo>
                  <a:pt x="1161787" y="332485"/>
                </a:lnTo>
                <a:lnTo>
                  <a:pt x="1124264" y="332485"/>
                </a:lnTo>
                <a:lnTo>
                  <a:pt x="1123756" y="331977"/>
                </a:lnTo>
                <a:lnTo>
                  <a:pt x="1123375" y="330834"/>
                </a:lnTo>
                <a:lnTo>
                  <a:pt x="1080740" y="178307"/>
                </a:lnTo>
                <a:close/>
              </a:path>
              <a:path w="1734820" h="393064">
                <a:moveTo>
                  <a:pt x="1059875" y="110870"/>
                </a:moveTo>
                <a:lnTo>
                  <a:pt x="1027744" y="110870"/>
                </a:lnTo>
                <a:lnTo>
                  <a:pt x="1025204" y="112902"/>
                </a:lnTo>
                <a:lnTo>
                  <a:pt x="1023887" y="117475"/>
                </a:lnTo>
                <a:lnTo>
                  <a:pt x="965387" y="330834"/>
                </a:lnTo>
                <a:lnTo>
                  <a:pt x="965006" y="331977"/>
                </a:lnTo>
                <a:lnTo>
                  <a:pt x="964371" y="332485"/>
                </a:lnTo>
                <a:lnTo>
                  <a:pt x="999131" y="332485"/>
                </a:lnTo>
                <a:lnTo>
                  <a:pt x="1042095" y="179958"/>
                </a:lnTo>
                <a:lnTo>
                  <a:pt x="1042476" y="178942"/>
                </a:lnTo>
                <a:lnTo>
                  <a:pt x="1043111" y="178307"/>
                </a:lnTo>
                <a:lnTo>
                  <a:pt x="1080740" y="178307"/>
                </a:lnTo>
                <a:lnTo>
                  <a:pt x="1063558" y="116839"/>
                </a:lnTo>
                <a:lnTo>
                  <a:pt x="1062415" y="112902"/>
                </a:lnTo>
                <a:lnTo>
                  <a:pt x="1059875" y="110870"/>
                </a:lnTo>
                <a:close/>
              </a:path>
              <a:path w="1734820" h="393064">
                <a:moveTo>
                  <a:pt x="1193606" y="110870"/>
                </a:moveTo>
                <a:lnTo>
                  <a:pt x="1189161" y="110870"/>
                </a:lnTo>
                <a:lnTo>
                  <a:pt x="1186494" y="112902"/>
                </a:lnTo>
                <a:lnTo>
                  <a:pt x="1185177" y="117475"/>
                </a:lnTo>
                <a:lnTo>
                  <a:pt x="1126677" y="330834"/>
                </a:lnTo>
                <a:lnTo>
                  <a:pt x="1126296" y="331977"/>
                </a:lnTo>
                <a:lnTo>
                  <a:pt x="1125788" y="332485"/>
                </a:lnTo>
                <a:lnTo>
                  <a:pt x="1161787" y="332485"/>
                </a:lnTo>
                <a:lnTo>
                  <a:pt x="1225497" y="117475"/>
                </a:lnTo>
                <a:lnTo>
                  <a:pt x="1225579" y="116839"/>
                </a:lnTo>
                <a:lnTo>
                  <a:pt x="1225356" y="115061"/>
                </a:lnTo>
                <a:lnTo>
                  <a:pt x="1224340" y="113664"/>
                </a:lnTo>
                <a:lnTo>
                  <a:pt x="1223197" y="112140"/>
                </a:lnTo>
                <a:lnTo>
                  <a:pt x="1221419" y="111378"/>
                </a:lnTo>
                <a:lnTo>
                  <a:pt x="1218879" y="111378"/>
                </a:lnTo>
                <a:lnTo>
                  <a:pt x="1193606" y="110870"/>
                </a:lnTo>
                <a:close/>
              </a:path>
              <a:path w="1734820" h="393064">
                <a:moveTo>
                  <a:pt x="1361627" y="143255"/>
                </a:moveTo>
                <a:lnTo>
                  <a:pt x="1321876" y="143255"/>
                </a:lnTo>
                <a:lnTo>
                  <a:pt x="1322765" y="144144"/>
                </a:lnTo>
                <a:lnTo>
                  <a:pt x="1322773" y="318365"/>
                </a:lnTo>
                <a:lnTo>
                  <a:pt x="1334231" y="364124"/>
                </a:lnTo>
                <a:lnTo>
                  <a:pt x="1368231" y="384270"/>
                </a:lnTo>
                <a:lnTo>
                  <a:pt x="1402902" y="387984"/>
                </a:lnTo>
                <a:lnTo>
                  <a:pt x="1421571" y="387984"/>
                </a:lnTo>
                <a:lnTo>
                  <a:pt x="1426270" y="387603"/>
                </a:lnTo>
                <a:lnTo>
                  <a:pt x="1428683" y="385063"/>
                </a:lnTo>
                <a:lnTo>
                  <a:pt x="1428683" y="356234"/>
                </a:lnTo>
                <a:lnTo>
                  <a:pt x="1426270" y="353948"/>
                </a:lnTo>
                <a:lnTo>
                  <a:pt x="1409506" y="353948"/>
                </a:lnTo>
                <a:lnTo>
                  <a:pt x="1397693" y="353280"/>
                </a:lnTo>
                <a:lnTo>
                  <a:pt x="1363564" y="328580"/>
                </a:lnTo>
                <a:lnTo>
                  <a:pt x="1360611" y="306196"/>
                </a:lnTo>
                <a:lnTo>
                  <a:pt x="1360611" y="144144"/>
                </a:lnTo>
                <a:lnTo>
                  <a:pt x="1361627" y="143255"/>
                </a:lnTo>
                <a:close/>
              </a:path>
              <a:path w="1734820" h="393064">
                <a:moveTo>
                  <a:pt x="1427921" y="110870"/>
                </a:moveTo>
                <a:lnTo>
                  <a:pt x="1284030" y="110870"/>
                </a:lnTo>
                <a:lnTo>
                  <a:pt x="1281617" y="113283"/>
                </a:lnTo>
                <a:lnTo>
                  <a:pt x="1281617" y="140842"/>
                </a:lnTo>
                <a:lnTo>
                  <a:pt x="1284030" y="143255"/>
                </a:lnTo>
                <a:lnTo>
                  <a:pt x="1427921" y="143255"/>
                </a:lnTo>
                <a:lnTo>
                  <a:pt x="1430334" y="140842"/>
                </a:lnTo>
                <a:lnTo>
                  <a:pt x="1430334" y="113283"/>
                </a:lnTo>
                <a:lnTo>
                  <a:pt x="1427921" y="110870"/>
                </a:lnTo>
                <a:close/>
              </a:path>
              <a:path w="1734820" h="393064">
                <a:moveTo>
                  <a:pt x="1358325" y="39497"/>
                </a:moveTo>
                <a:lnTo>
                  <a:pt x="1325178" y="39497"/>
                </a:lnTo>
                <a:lnTo>
                  <a:pt x="1322765" y="41909"/>
                </a:lnTo>
                <a:lnTo>
                  <a:pt x="1322765" y="109981"/>
                </a:lnTo>
                <a:lnTo>
                  <a:pt x="1321876" y="110870"/>
                </a:lnTo>
                <a:lnTo>
                  <a:pt x="1361627" y="110870"/>
                </a:lnTo>
                <a:lnTo>
                  <a:pt x="1360611" y="109981"/>
                </a:lnTo>
                <a:lnTo>
                  <a:pt x="1360611" y="41909"/>
                </a:lnTo>
                <a:lnTo>
                  <a:pt x="1358325" y="39497"/>
                </a:lnTo>
                <a:close/>
              </a:path>
              <a:path w="1734820" h="393064">
                <a:moveTo>
                  <a:pt x="1560255" y="4444"/>
                </a:moveTo>
                <a:lnTo>
                  <a:pt x="1526092" y="4444"/>
                </a:lnTo>
                <a:lnTo>
                  <a:pt x="1523679" y="6857"/>
                </a:lnTo>
                <a:lnTo>
                  <a:pt x="1523679" y="386079"/>
                </a:lnTo>
                <a:lnTo>
                  <a:pt x="1526092" y="388492"/>
                </a:lnTo>
                <a:lnTo>
                  <a:pt x="1560255" y="388492"/>
                </a:lnTo>
                <a:lnTo>
                  <a:pt x="1562668" y="386079"/>
                </a:lnTo>
                <a:lnTo>
                  <a:pt x="1562668" y="198627"/>
                </a:lnTo>
                <a:lnTo>
                  <a:pt x="1565054" y="186368"/>
                </a:lnTo>
                <a:lnTo>
                  <a:pt x="1593638" y="149990"/>
                </a:lnTo>
                <a:lnTo>
                  <a:pt x="1626759" y="141350"/>
                </a:lnTo>
                <a:lnTo>
                  <a:pt x="1564573" y="141350"/>
                </a:lnTo>
                <a:lnTo>
                  <a:pt x="1563811" y="140715"/>
                </a:lnTo>
                <a:lnTo>
                  <a:pt x="1563049" y="140207"/>
                </a:lnTo>
                <a:lnTo>
                  <a:pt x="1562668" y="139445"/>
                </a:lnTo>
                <a:lnTo>
                  <a:pt x="1562668" y="6857"/>
                </a:lnTo>
                <a:lnTo>
                  <a:pt x="1560255" y="4444"/>
                </a:lnTo>
                <a:close/>
              </a:path>
              <a:path w="1734820" h="393064">
                <a:moveTo>
                  <a:pt x="1715077" y="141096"/>
                </a:moveTo>
                <a:lnTo>
                  <a:pt x="1630232" y="141096"/>
                </a:lnTo>
                <a:lnTo>
                  <a:pt x="1644042" y="142267"/>
                </a:lnTo>
                <a:lnTo>
                  <a:pt x="1656505" y="145795"/>
                </a:lnTo>
                <a:lnTo>
                  <a:pt x="1690954" y="181848"/>
                </a:lnTo>
                <a:lnTo>
                  <a:pt x="1695510" y="209676"/>
                </a:lnTo>
                <a:lnTo>
                  <a:pt x="1695510" y="386079"/>
                </a:lnTo>
                <a:lnTo>
                  <a:pt x="1697796" y="388492"/>
                </a:lnTo>
                <a:lnTo>
                  <a:pt x="1732086" y="388492"/>
                </a:lnTo>
                <a:lnTo>
                  <a:pt x="1734372" y="386079"/>
                </a:lnTo>
                <a:lnTo>
                  <a:pt x="1734372" y="201929"/>
                </a:lnTo>
                <a:lnTo>
                  <a:pt x="1732751" y="181383"/>
                </a:lnTo>
                <a:lnTo>
                  <a:pt x="1727879" y="163004"/>
                </a:lnTo>
                <a:lnTo>
                  <a:pt x="1719746" y="146815"/>
                </a:lnTo>
                <a:lnTo>
                  <a:pt x="1715077" y="141096"/>
                </a:lnTo>
                <a:close/>
              </a:path>
              <a:path w="1734820" h="393064">
                <a:moveTo>
                  <a:pt x="1638995" y="107060"/>
                </a:moveTo>
                <a:lnTo>
                  <a:pt x="1595895" y="115268"/>
                </a:lnTo>
                <a:lnTo>
                  <a:pt x="1565462" y="139953"/>
                </a:lnTo>
                <a:lnTo>
                  <a:pt x="1565081" y="141096"/>
                </a:lnTo>
                <a:lnTo>
                  <a:pt x="1564573" y="141350"/>
                </a:lnTo>
                <a:lnTo>
                  <a:pt x="1626759" y="141350"/>
                </a:lnTo>
                <a:lnTo>
                  <a:pt x="1630232" y="141096"/>
                </a:lnTo>
                <a:lnTo>
                  <a:pt x="1715077" y="141096"/>
                </a:lnTo>
                <a:lnTo>
                  <a:pt x="1708337" y="132841"/>
                </a:lnTo>
                <a:lnTo>
                  <a:pt x="1694217" y="121527"/>
                </a:lnTo>
                <a:lnTo>
                  <a:pt x="1677953" y="113474"/>
                </a:lnTo>
                <a:lnTo>
                  <a:pt x="1659546" y="108660"/>
                </a:lnTo>
                <a:lnTo>
                  <a:pt x="1638995" y="107060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86733" y="6666230"/>
            <a:ext cx="2595372" cy="59283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47001" y="7044308"/>
            <a:ext cx="5776214" cy="392811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47001" y="6477253"/>
            <a:ext cx="5955283" cy="38836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819768" y="491743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sp>
        <p:nvSpPr>
          <p:cNvPr id="4" name="object 4" descr=""/>
          <p:cNvSpPr txBox="1"/>
          <p:nvPr/>
        </p:nvSpPr>
        <p:spPr>
          <a:xfrm>
            <a:off x="8816720" y="2181631"/>
            <a:ext cx="9267190" cy="7952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9730" marR="226695" indent="-367665">
              <a:lnSpc>
                <a:spcPct val="117700"/>
              </a:lnSpc>
              <a:spcBef>
                <a:spcPts val="100"/>
              </a:spcBef>
              <a:buFont typeface="Arial"/>
              <a:buChar char="•"/>
              <a:tabLst>
                <a:tab pos="379730" algn="l"/>
              </a:tabLst>
            </a:pP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34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5">
                <a:solidFill>
                  <a:srgbClr val="FFFFFF"/>
                </a:solidFill>
                <a:latin typeface="Verdana"/>
                <a:cs typeface="Verdana"/>
              </a:rPr>
              <a:t>Halloween</a:t>
            </a:r>
            <a:r>
              <a:rPr dirty="0" sz="34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Costumes</a:t>
            </a:r>
            <a:r>
              <a:rPr dirty="0" sz="34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45">
                <a:solidFill>
                  <a:srgbClr val="FFFFFF"/>
                </a:solidFill>
                <a:latin typeface="Verdana"/>
                <a:cs typeface="Verdana"/>
              </a:rPr>
              <a:t>Market </a:t>
            </a:r>
            <a:r>
              <a:rPr dirty="0" sz="3400" spc="-9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4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34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4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8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4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30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34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3400">
              <a:latin typeface="Verdana"/>
              <a:cs typeface="Verdana"/>
            </a:endParaRPr>
          </a:p>
          <a:p>
            <a:pPr marL="379730" marR="773430" indent="-367665">
              <a:lnSpc>
                <a:spcPct val="117600"/>
              </a:lnSpc>
              <a:buFont typeface="Arial"/>
              <a:buChar char="•"/>
              <a:tabLst>
                <a:tab pos="379730" algn="l"/>
              </a:tabLst>
            </a:pP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Masks</a:t>
            </a:r>
            <a:r>
              <a:rPr dirty="0" sz="34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8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5">
                <a:solidFill>
                  <a:srgbClr val="FFFFFF"/>
                </a:solidFill>
                <a:latin typeface="Verdana"/>
                <a:cs typeface="Verdana"/>
              </a:rPr>
              <a:t>accessories</a:t>
            </a:r>
            <a:r>
              <a:rPr dirty="0" sz="34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sector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9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4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3400" spc="-30">
                <a:solidFill>
                  <a:srgbClr val="FFFFFF"/>
                </a:solidFill>
                <a:latin typeface="Verdana"/>
                <a:cs typeface="Verdana"/>
              </a:rPr>
              <a:t>major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7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4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0">
                <a:solidFill>
                  <a:srgbClr val="FFFFFF"/>
                </a:solidFill>
                <a:latin typeface="Verdana"/>
                <a:cs typeface="Verdana"/>
              </a:rPr>
              <a:t>driver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4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7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45">
                <a:solidFill>
                  <a:srgbClr val="FFFFFF"/>
                </a:solidFill>
                <a:latin typeface="Verdana"/>
                <a:cs typeface="Verdana"/>
              </a:rPr>
              <a:t>Halloween</a:t>
            </a:r>
            <a:endParaRPr sz="3400">
              <a:latin typeface="Verdana"/>
              <a:cs typeface="Verdana"/>
            </a:endParaRPr>
          </a:p>
          <a:p>
            <a:pPr marL="379730" marR="5080">
              <a:lnSpc>
                <a:spcPct val="117700"/>
              </a:lnSpc>
            </a:pP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Costumes</a:t>
            </a:r>
            <a:r>
              <a:rPr dirty="0" sz="34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105">
                <a:solidFill>
                  <a:srgbClr val="FFFFFF"/>
                </a:solidFill>
                <a:latin typeface="Verdana"/>
                <a:cs typeface="Verdana"/>
              </a:rPr>
              <a:t>Product</a:t>
            </a:r>
            <a:r>
              <a:rPr dirty="0" sz="34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r>
              <a:rPr dirty="0" sz="34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Masks,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makeup,</a:t>
            </a:r>
            <a:r>
              <a:rPr dirty="0" sz="34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8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4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75">
                <a:solidFill>
                  <a:srgbClr val="FFFFFF"/>
                </a:solidFill>
                <a:latin typeface="Verdana"/>
                <a:cs typeface="Verdana"/>
              </a:rPr>
              <a:t>costume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0">
                <a:solidFill>
                  <a:srgbClr val="FFFFFF"/>
                </a:solidFill>
                <a:latin typeface="Verdana"/>
                <a:cs typeface="Verdana"/>
              </a:rPr>
              <a:t>accessories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5">
                <a:solidFill>
                  <a:srgbClr val="FFFFFF"/>
                </a:solidFill>
                <a:latin typeface="Verdana"/>
                <a:cs typeface="Verdana"/>
              </a:rPr>
              <a:t>are 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necessary</a:t>
            </a:r>
            <a:r>
              <a:rPr dirty="0" sz="34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4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90">
                <a:solidFill>
                  <a:srgbClr val="FFFFFF"/>
                </a:solidFill>
                <a:latin typeface="Verdana"/>
                <a:cs typeface="Verdana"/>
              </a:rPr>
              <a:t>completing</a:t>
            </a:r>
            <a:r>
              <a:rPr dirty="0" sz="34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8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4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85">
                <a:solidFill>
                  <a:srgbClr val="FFFFFF"/>
                </a:solidFill>
                <a:latin typeface="Verdana"/>
                <a:cs typeface="Verdana"/>
              </a:rPr>
              <a:t>enhancing </a:t>
            </a:r>
            <a:r>
              <a:rPr dirty="0" sz="3400" spc="55">
                <a:solidFill>
                  <a:srgbClr val="FFFFFF"/>
                </a:solidFill>
                <a:latin typeface="Verdana"/>
                <a:cs typeface="Verdana"/>
              </a:rPr>
              <a:t>Halloween</a:t>
            </a:r>
            <a:r>
              <a:rPr dirty="0" sz="34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costumes.</a:t>
            </a:r>
            <a:endParaRPr sz="3400">
              <a:latin typeface="Verdana"/>
              <a:cs typeface="Verdana"/>
            </a:endParaRPr>
          </a:p>
          <a:p>
            <a:pPr marL="379730" marR="563880" indent="-367665">
              <a:lnSpc>
                <a:spcPct val="117600"/>
              </a:lnSpc>
              <a:spcBef>
                <a:spcPts val="5"/>
              </a:spcBef>
              <a:buChar char="•"/>
              <a:tabLst>
                <a:tab pos="379730" algn="l"/>
                <a:tab pos="492125" algn="l"/>
              </a:tabLst>
            </a:pPr>
            <a:r>
              <a:rPr dirty="0" sz="3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Men's</a:t>
            </a:r>
            <a:r>
              <a:rPr dirty="0" sz="34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costumes</a:t>
            </a:r>
            <a:r>
              <a:rPr dirty="0" sz="34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range</a:t>
            </a:r>
            <a:r>
              <a:rPr dirty="0" sz="34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4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5">
                <a:solidFill>
                  <a:srgbClr val="FFFFFF"/>
                </a:solidFill>
                <a:latin typeface="Verdana"/>
                <a:cs typeface="Verdana"/>
              </a:rPr>
              <a:t>topic</a:t>
            </a:r>
            <a:r>
              <a:rPr dirty="0" sz="34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0">
                <a:solidFill>
                  <a:srgbClr val="FFFFFF"/>
                </a:solidFill>
                <a:latin typeface="Verdana"/>
                <a:cs typeface="Verdana"/>
              </a:rPr>
              <a:t>from classic</a:t>
            </a:r>
            <a:r>
              <a:rPr dirty="0" sz="34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4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0">
                <a:solidFill>
                  <a:srgbClr val="FFFFFF"/>
                </a:solidFill>
                <a:latin typeface="Verdana"/>
                <a:cs typeface="Verdana"/>
              </a:rPr>
              <a:t>current,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terrifying</a:t>
            </a:r>
            <a:r>
              <a:rPr dirty="0" sz="34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4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comical, </a:t>
            </a:r>
            <a:r>
              <a:rPr dirty="0" sz="3400" spc="-20">
                <a:solidFill>
                  <a:srgbClr val="FFFFFF"/>
                </a:solidFill>
                <a:latin typeface="Verdana"/>
                <a:cs typeface="Verdana"/>
              </a:rPr>
              <a:t>character-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based</a:t>
            </a:r>
            <a:r>
              <a:rPr dirty="0" sz="34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4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95">
                <a:solidFill>
                  <a:srgbClr val="FFFFFF"/>
                </a:solidFill>
                <a:latin typeface="Verdana"/>
                <a:cs typeface="Verdana"/>
              </a:rPr>
              <a:t>unique</a:t>
            </a:r>
            <a:r>
              <a:rPr dirty="0" sz="34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5">
                <a:solidFill>
                  <a:srgbClr val="FFFFFF"/>
                </a:solidFill>
                <a:latin typeface="Verdana"/>
                <a:cs typeface="Verdana"/>
              </a:rPr>
              <a:t>DIY</a:t>
            </a:r>
            <a:endParaRPr sz="3400">
              <a:latin typeface="Verdana"/>
              <a:cs typeface="Verdana"/>
            </a:endParaRPr>
          </a:p>
          <a:p>
            <a:pPr marL="379730">
              <a:lnSpc>
                <a:spcPct val="100000"/>
              </a:lnSpc>
              <a:spcBef>
                <a:spcPts val="720"/>
              </a:spcBef>
            </a:pP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ensembles.</a:t>
            </a:r>
            <a:endParaRPr sz="3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5695" y="793997"/>
            <a:ext cx="3904488" cy="949299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7447" y="2193035"/>
            <a:ext cx="4654296" cy="157276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352531" y="2122932"/>
            <a:ext cx="3726179" cy="191566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51023" y="1857755"/>
            <a:ext cx="2758440" cy="244602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24628" y="4303776"/>
            <a:ext cx="3703320" cy="199796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381743" y="4090415"/>
            <a:ext cx="2237231" cy="2234183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373356" y="4689347"/>
            <a:ext cx="5634228" cy="103631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024628" y="6838188"/>
            <a:ext cx="7068311" cy="1258824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208508" y="6111240"/>
            <a:ext cx="4181855" cy="2028444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024628" y="8630411"/>
            <a:ext cx="6495287" cy="141732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216383" y="8348471"/>
            <a:ext cx="5791200" cy="1819653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72363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10"/>
              <a:t> </a:t>
            </a:r>
            <a:r>
              <a:rPr dirty="0" spc="-9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http://tinyurl.com/4fwxpes2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2024-01-16T02:26:21Z</dcterms:created>
  <dcterms:modified xsi:type="dcterms:W3CDTF">2024-01-16T02:26:21Z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2024-01-16T00:00:00Z</vt:filetime>
  </property>
  <property fmtid="{D5CDD505-2E9C-101B-9397-08002B2CF9AE}" pid="5" name="Producer">
    <vt:lpwstr>3-Heights(TM) PDF Security Shell 4.8.25.2 (http://www.pdf-tools.com)</vt:lpwstr>
  </property>
</Properties>
</file>