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7566315" y="7795491"/>
            <a:ext cx="722630" cy="1457960"/>
          </a:xfrm>
          <a:custGeom>
            <a:avLst/>
            <a:gdLst/>
            <a:ahLst/>
            <a:cxnLst/>
            <a:rect l="l" t="t" r="r" b="b"/>
            <a:pathLst>
              <a:path w="722630" h="1457959">
                <a:moveTo>
                  <a:pt x="722143" y="1457907"/>
                </a:moveTo>
                <a:lnTo>
                  <a:pt x="722143" y="0"/>
                </a:lnTo>
                <a:lnTo>
                  <a:pt x="674656" y="1545"/>
                </a:lnTo>
                <a:lnTo>
                  <a:pt x="627990" y="6119"/>
                </a:lnTo>
                <a:lnTo>
                  <a:pt x="582240" y="13627"/>
                </a:lnTo>
                <a:lnTo>
                  <a:pt x="537501" y="23972"/>
                </a:lnTo>
                <a:lnTo>
                  <a:pt x="493869" y="37060"/>
                </a:lnTo>
                <a:lnTo>
                  <a:pt x="451438" y="52796"/>
                </a:lnTo>
                <a:lnTo>
                  <a:pt x="410304" y="71084"/>
                </a:lnTo>
                <a:lnTo>
                  <a:pt x="370561" y="91830"/>
                </a:lnTo>
                <a:lnTo>
                  <a:pt x="332305" y="114939"/>
                </a:lnTo>
                <a:lnTo>
                  <a:pt x="295631" y="140314"/>
                </a:lnTo>
                <a:lnTo>
                  <a:pt x="260634" y="167862"/>
                </a:lnTo>
                <a:lnTo>
                  <a:pt x="227409" y="197487"/>
                </a:lnTo>
                <a:lnTo>
                  <a:pt x="196050" y="229093"/>
                </a:lnTo>
                <a:lnTo>
                  <a:pt x="166654" y="262587"/>
                </a:lnTo>
                <a:lnTo>
                  <a:pt x="139316" y="297872"/>
                </a:lnTo>
                <a:lnTo>
                  <a:pt x="114129" y="334854"/>
                </a:lnTo>
                <a:lnTo>
                  <a:pt x="91191" y="373437"/>
                </a:lnTo>
                <a:lnTo>
                  <a:pt x="70594" y="413526"/>
                </a:lnTo>
                <a:lnTo>
                  <a:pt x="52436" y="455026"/>
                </a:lnTo>
                <a:lnTo>
                  <a:pt x="36810" y="497843"/>
                </a:lnTo>
                <a:lnTo>
                  <a:pt x="23812" y="541880"/>
                </a:lnTo>
                <a:lnTo>
                  <a:pt x="13536" y="587043"/>
                </a:lnTo>
                <a:lnTo>
                  <a:pt x="6079" y="633237"/>
                </a:lnTo>
                <a:lnTo>
                  <a:pt x="1535" y="680366"/>
                </a:lnTo>
                <a:lnTo>
                  <a:pt x="0" y="728336"/>
                </a:lnTo>
                <a:lnTo>
                  <a:pt x="1535" y="776315"/>
                </a:lnTo>
                <a:lnTo>
                  <a:pt x="6079" y="823464"/>
                </a:lnTo>
                <a:lnTo>
                  <a:pt x="13536" y="869686"/>
                </a:lnTo>
                <a:lnTo>
                  <a:pt x="23812" y="914887"/>
                </a:lnTo>
                <a:lnTo>
                  <a:pt x="36810" y="958969"/>
                </a:lnTo>
                <a:lnTo>
                  <a:pt x="52436" y="1001838"/>
                </a:lnTo>
                <a:lnTo>
                  <a:pt x="70594" y="1043396"/>
                </a:lnTo>
                <a:lnTo>
                  <a:pt x="91191" y="1083547"/>
                </a:lnTo>
                <a:lnTo>
                  <a:pt x="114129" y="1122197"/>
                </a:lnTo>
                <a:lnTo>
                  <a:pt x="139316" y="1159248"/>
                </a:lnTo>
                <a:lnTo>
                  <a:pt x="166654" y="1194604"/>
                </a:lnTo>
                <a:lnTo>
                  <a:pt x="196050" y="1228171"/>
                </a:lnTo>
                <a:lnTo>
                  <a:pt x="227409" y="1259850"/>
                </a:lnTo>
                <a:lnTo>
                  <a:pt x="260634" y="1289548"/>
                </a:lnTo>
                <a:lnTo>
                  <a:pt x="295631" y="1317166"/>
                </a:lnTo>
                <a:lnTo>
                  <a:pt x="332305" y="1342611"/>
                </a:lnTo>
                <a:lnTo>
                  <a:pt x="370561" y="1365784"/>
                </a:lnTo>
                <a:lnTo>
                  <a:pt x="410304" y="1386591"/>
                </a:lnTo>
                <a:lnTo>
                  <a:pt x="451438" y="1404935"/>
                </a:lnTo>
                <a:lnTo>
                  <a:pt x="493869" y="1420721"/>
                </a:lnTo>
                <a:lnTo>
                  <a:pt x="537501" y="1433852"/>
                </a:lnTo>
                <a:lnTo>
                  <a:pt x="582240" y="1444232"/>
                </a:lnTo>
                <a:lnTo>
                  <a:pt x="627990" y="1451765"/>
                </a:lnTo>
                <a:lnTo>
                  <a:pt x="674656" y="1456356"/>
                </a:lnTo>
                <a:lnTo>
                  <a:pt x="722143" y="1457907"/>
                </a:lnTo>
                <a:close/>
              </a:path>
            </a:pathLst>
          </a:custGeom>
          <a:solidFill>
            <a:srgbClr val="4B8F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028700" y="2529840"/>
            <a:ext cx="15947390" cy="5256530"/>
          </a:xfrm>
          <a:custGeom>
            <a:avLst/>
            <a:gdLst/>
            <a:ahLst/>
            <a:cxnLst/>
            <a:rect l="l" t="t" r="r" b="b"/>
            <a:pathLst>
              <a:path w="15947390" h="5256530">
                <a:moveTo>
                  <a:pt x="15479267" y="0"/>
                </a:moveTo>
                <a:lnTo>
                  <a:pt x="467868" y="0"/>
                </a:lnTo>
                <a:lnTo>
                  <a:pt x="420125" y="2421"/>
                </a:lnTo>
                <a:lnTo>
                  <a:pt x="373740" y="9529"/>
                </a:lnTo>
                <a:lnTo>
                  <a:pt x="328951" y="21084"/>
                </a:lnTo>
                <a:lnTo>
                  <a:pt x="285994" y="36849"/>
                </a:lnTo>
                <a:lnTo>
                  <a:pt x="245108" y="56587"/>
                </a:lnTo>
                <a:lnTo>
                  <a:pt x="206530" y="80059"/>
                </a:lnTo>
                <a:lnTo>
                  <a:pt x="170498" y="107027"/>
                </a:lnTo>
                <a:lnTo>
                  <a:pt x="137250" y="137255"/>
                </a:lnTo>
                <a:lnTo>
                  <a:pt x="107023" y="170504"/>
                </a:lnTo>
                <a:lnTo>
                  <a:pt x="80055" y="206536"/>
                </a:lnTo>
                <a:lnTo>
                  <a:pt x="56584" y="245114"/>
                </a:lnTo>
                <a:lnTo>
                  <a:pt x="36848" y="286000"/>
                </a:lnTo>
                <a:lnTo>
                  <a:pt x="21083" y="328956"/>
                </a:lnTo>
                <a:lnTo>
                  <a:pt x="9528" y="373744"/>
                </a:lnTo>
                <a:lnTo>
                  <a:pt x="2421" y="420127"/>
                </a:lnTo>
                <a:lnTo>
                  <a:pt x="0" y="467867"/>
                </a:lnTo>
                <a:lnTo>
                  <a:pt x="0" y="4788408"/>
                </a:lnTo>
                <a:lnTo>
                  <a:pt x="2421" y="4836148"/>
                </a:lnTo>
                <a:lnTo>
                  <a:pt x="9528" y="4882531"/>
                </a:lnTo>
                <a:lnTo>
                  <a:pt x="21083" y="4927319"/>
                </a:lnTo>
                <a:lnTo>
                  <a:pt x="36848" y="4970275"/>
                </a:lnTo>
                <a:lnTo>
                  <a:pt x="56584" y="5011161"/>
                </a:lnTo>
                <a:lnTo>
                  <a:pt x="80055" y="5049739"/>
                </a:lnTo>
                <a:lnTo>
                  <a:pt x="107023" y="5085771"/>
                </a:lnTo>
                <a:lnTo>
                  <a:pt x="137250" y="5119020"/>
                </a:lnTo>
                <a:lnTo>
                  <a:pt x="170498" y="5149248"/>
                </a:lnTo>
                <a:lnTo>
                  <a:pt x="206530" y="5176216"/>
                </a:lnTo>
                <a:lnTo>
                  <a:pt x="245108" y="5199688"/>
                </a:lnTo>
                <a:lnTo>
                  <a:pt x="285994" y="5219426"/>
                </a:lnTo>
                <a:lnTo>
                  <a:pt x="328951" y="5235191"/>
                </a:lnTo>
                <a:lnTo>
                  <a:pt x="373740" y="5246746"/>
                </a:lnTo>
                <a:lnTo>
                  <a:pt x="420125" y="5253854"/>
                </a:lnTo>
                <a:lnTo>
                  <a:pt x="467868" y="5256276"/>
                </a:lnTo>
                <a:lnTo>
                  <a:pt x="15479267" y="5256276"/>
                </a:lnTo>
                <a:lnTo>
                  <a:pt x="15527008" y="5253854"/>
                </a:lnTo>
                <a:lnTo>
                  <a:pt x="15573391" y="5246746"/>
                </a:lnTo>
                <a:lnTo>
                  <a:pt x="15618179" y="5235191"/>
                </a:lnTo>
                <a:lnTo>
                  <a:pt x="15661135" y="5219426"/>
                </a:lnTo>
                <a:lnTo>
                  <a:pt x="15702021" y="5199688"/>
                </a:lnTo>
                <a:lnTo>
                  <a:pt x="15740599" y="5176216"/>
                </a:lnTo>
                <a:lnTo>
                  <a:pt x="15776631" y="5149248"/>
                </a:lnTo>
                <a:lnTo>
                  <a:pt x="15809880" y="5119020"/>
                </a:lnTo>
                <a:lnTo>
                  <a:pt x="15840108" y="5085771"/>
                </a:lnTo>
                <a:lnTo>
                  <a:pt x="15867076" y="5049739"/>
                </a:lnTo>
                <a:lnTo>
                  <a:pt x="15890548" y="5011161"/>
                </a:lnTo>
                <a:lnTo>
                  <a:pt x="15910286" y="4970275"/>
                </a:lnTo>
                <a:lnTo>
                  <a:pt x="15926051" y="4927319"/>
                </a:lnTo>
                <a:lnTo>
                  <a:pt x="15937606" y="4882531"/>
                </a:lnTo>
                <a:lnTo>
                  <a:pt x="15944714" y="4836148"/>
                </a:lnTo>
                <a:lnTo>
                  <a:pt x="15947136" y="4788408"/>
                </a:lnTo>
                <a:lnTo>
                  <a:pt x="15947136" y="467867"/>
                </a:lnTo>
                <a:lnTo>
                  <a:pt x="15944714" y="420127"/>
                </a:lnTo>
                <a:lnTo>
                  <a:pt x="15937606" y="373744"/>
                </a:lnTo>
                <a:lnTo>
                  <a:pt x="15926051" y="328956"/>
                </a:lnTo>
                <a:lnTo>
                  <a:pt x="15910286" y="286000"/>
                </a:lnTo>
                <a:lnTo>
                  <a:pt x="15890548" y="245114"/>
                </a:lnTo>
                <a:lnTo>
                  <a:pt x="15867076" y="206536"/>
                </a:lnTo>
                <a:lnTo>
                  <a:pt x="15840108" y="170504"/>
                </a:lnTo>
                <a:lnTo>
                  <a:pt x="15809880" y="137255"/>
                </a:lnTo>
                <a:lnTo>
                  <a:pt x="15776631" y="107027"/>
                </a:lnTo>
                <a:lnTo>
                  <a:pt x="15740599" y="80059"/>
                </a:lnTo>
                <a:lnTo>
                  <a:pt x="15702021" y="56587"/>
                </a:lnTo>
                <a:lnTo>
                  <a:pt x="15661135" y="36849"/>
                </a:lnTo>
                <a:lnTo>
                  <a:pt x="15618179" y="21084"/>
                </a:lnTo>
                <a:lnTo>
                  <a:pt x="15573391" y="9529"/>
                </a:lnTo>
                <a:lnTo>
                  <a:pt x="15527008" y="2421"/>
                </a:lnTo>
                <a:lnTo>
                  <a:pt x="15479267" y="0"/>
                </a:lnTo>
                <a:close/>
              </a:path>
            </a:pathLst>
          </a:custGeom>
          <a:solidFill>
            <a:srgbClr val="4B8F36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1736323" y="7552944"/>
            <a:ext cx="2585085" cy="772795"/>
          </a:xfrm>
          <a:custGeom>
            <a:avLst/>
            <a:gdLst/>
            <a:ahLst/>
            <a:cxnLst/>
            <a:rect l="l" t="t" r="r" b="b"/>
            <a:pathLst>
              <a:path w="2585084" h="772795">
                <a:moveTo>
                  <a:pt x="2541397" y="0"/>
                </a:moveTo>
                <a:lnTo>
                  <a:pt x="43306" y="0"/>
                </a:lnTo>
                <a:lnTo>
                  <a:pt x="26467" y="3409"/>
                </a:lnTo>
                <a:lnTo>
                  <a:pt x="12700" y="12699"/>
                </a:lnTo>
                <a:lnTo>
                  <a:pt x="3409" y="26467"/>
                </a:lnTo>
                <a:lnTo>
                  <a:pt x="0" y="43306"/>
                </a:lnTo>
                <a:lnTo>
                  <a:pt x="0" y="729360"/>
                </a:lnTo>
                <a:lnTo>
                  <a:pt x="3409" y="746200"/>
                </a:lnTo>
                <a:lnTo>
                  <a:pt x="12700" y="759967"/>
                </a:lnTo>
                <a:lnTo>
                  <a:pt x="26467" y="769258"/>
                </a:lnTo>
                <a:lnTo>
                  <a:pt x="43306" y="772667"/>
                </a:lnTo>
                <a:lnTo>
                  <a:pt x="2541397" y="772667"/>
                </a:lnTo>
                <a:lnTo>
                  <a:pt x="2558236" y="769258"/>
                </a:lnTo>
                <a:lnTo>
                  <a:pt x="2572003" y="759967"/>
                </a:lnTo>
                <a:lnTo>
                  <a:pt x="2581294" y="746200"/>
                </a:lnTo>
                <a:lnTo>
                  <a:pt x="2584704" y="729360"/>
                </a:lnTo>
                <a:lnTo>
                  <a:pt x="2584704" y="43306"/>
                </a:lnTo>
                <a:lnTo>
                  <a:pt x="2581294" y="26467"/>
                </a:lnTo>
                <a:lnTo>
                  <a:pt x="2572004" y="12699"/>
                </a:lnTo>
                <a:lnTo>
                  <a:pt x="2558236" y="3409"/>
                </a:lnTo>
                <a:lnTo>
                  <a:pt x="2541397" y="0"/>
                </a:lnTo>
                <a:close/>
              </a:path>
            </a:pathLst>
          </a:custGeom>
          <a:solidFill>
            <a:srgbClr val="4B8F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1937004"/>
            <a:ext cx="5882640" cy="1132840"/>
          </a:xfrm>
          <a:custGeom>
            <a:avLst/>
            <a:gdLst/>
            <a:ahLst/>
            <a:cxnLst/>
            <a:rect l="l" t="t" r="r" b="b"/>
            <a:pathLst>
              <a:path w="5882640" h="1132839">
                <a:moveTo>
                  <a:pt x="5111115" y="0"/>
                </a:moveTo>
                <a:lnTo>
                  <a:pt x="91799" y="0"/>
                </a:lnTo>
                <a:lnTo>
                  <a:pt x="36701" y="1421"/>
                </a:lnTo>
                <a:lnTo>
                  <a:pt x="0" y="4274"/>
                </a:lnTo>
                <a:lnTo>
                  <a:pt x="0" y="1128057"/>
                </a:lnTo>
                <a:lnTo>
                  <a:pt x="36701" y="1130910"/>
                </a:lnTo>
                <a:lnTo>
                  <a:pt x="91799" y="1132331"/>
                </a:lnTo>
                <a:lnTo>
                  <a:pt x="5111115" y="1132331"/>
                </a:lnTo>
                <a:lnTo>
                  <a:pt x="5166212" y="1130910"/>
                </a:lnTo>
                <a:lnTo>
                  <a:pt x="5220264" y="1126709"/>
                </a:lnTo>
                <a:lnTo>
                  <a:pt x="5273140" y="1119825"/>
                </a:lnTo>
                <a:lnTo>
                  <a:pt x="5324709" y="1110352"/>
                </a:lnTo>
                <a:lnTo>
                  <a:pt x="5374842" y="1098388"/>
                </a:lnTo>
                <a:lnTo>
                  <a:pt x="5423407" y="1084028"/>
                </a:lnTo>
                <a:lnTo>
                  <a:pt x="5470274" y="1067368"/>
                </a:lnTo>
                <a:lnTo>
                  <a:pt x="5515312" y="1048504"/>
                </a:lnTo>
                <a:lnTo>
                  <a:pt x="5558391" y="1027530"/>
                </a:lnTo>
                <a:lnTo>
                  <a:pt x="5599380" y="1004544"/>
                </a:lnTo>
                <a:lnTo>
                  <a:pt x="5638148" y="979642"/>
                </a:lnTo>
                <a:lnTo>
                  <a:pt x="5674565" y="952918"/>
                </a:lnTo>
                <a:lnTo>
                  <a:pt x="5708501" y="924468"/>
                </a:lnTo>
                <a:lnTo>
                  <a:pt x="5739825" y="894390"/>
                </a:lnTo>
                <a:lnTo>
                  <a:pt x="5768405" y="862777"/>
                </a:lnTo>
                <a:lnTo>
                  <a:pt x="5794113" y="829727"/>
                </a:lnTo>
                <a:lnTo>
                  <a:pt x="5816816" y="795335"/>
                </a:lnTo>
                <a:lnTo>
                  <a:pt x="5836384" y="759696"/>
                </a:lnTo>
                <a:lnTo>
                  <a:pt x="5852688" y="722908"/>
                </a:lnTo>
                <a:lnTo>
                  <a:pt x="5865596" y="685064"/>
                </a:lnTo>
                <a:lnTo>
                  <a:pt x="5874978" y="646262"/>
                </a:lnTo>
                <a:lnTo>
                  <a:pt x="5880702" y="606597"/>
                </a:lnTo>
                <a:lnTo>
                  <a:pt x="5882640" y="566166"/>
                </a:lnTo>
                <a:lnTo>
                  <a:pt x="5880702" y="525734"/>
                </a:lnTo>
                <a:lnTo>
                  <a:pt x="5874978" y="486069"/>
                </a:lnTo>
                <a:lnTo>
                  <a:pt x="5865596" y="447267"/>
                </a:lnTo>
                <a:lnTo>
                  <a:pt x="5852688" y="409423"/>
                </a:lnTo>
                <a:lnTo>
                  <a:pt x="5836384" y="372635"/>
                </a:lnTo>
                <a:lnTo>
                  <a:pt x="5816816" y="336996"/>
                </a:lnTo>
                <a:lnTo>
                  <a:pt x="5794113" y="302604"/>
                </a:lnTo>
                <a:lnTo>
                  <a:pt x="5768405" y="269554"/>
                </a:lnTo>
                <a:lnTo>
                  <a:pt x="5739825" y="237941"/>
                </a:lnTo>
                <a:lnTo>
                  <a:pt x="5708501" y="207863"/>
                </a:lnTo>
                <a:lnTo>
                  <a:pt x="5674565" y="179413"/>
                </a:lnTo>
                <a:lnTo>
                  <a:pt x="5638148" y="152689"/>
                </a:lnTo>
                <a:lnTo>
                  <a:pt x="5599380" y="127787"/>
                </a:lnTo>
                <a:lnTo>
                  <a:pt x="5558391" y="104801"/>
                </a:lnTo>
                <a:lnTo>
                  <a:pt x="5515312" y="83827"/>
                </a:lnTo>
                <a:lnTo>
                  <a:pt x="5470274" y="64963"/>
                </a:lnTo>
                <a:lnTo>
                  <a:pt x="5423407" y="48303"/>
                </a:lnTo>
                <a:lnTo>
                  <a:pt x="5374842" y="33943"/>
                </a:lnTo>
                <a:lnTo>
                  <a:pt x="5324709" y="21979"/>
                </a:lnTo>
                <a:lnTo>
                  <a:pt x="5273140" y="12506"/>
                </a:lnTo>
                <a:lnTo>
                  <a:pt x="5220264" y="5622"/>
                </a:lnTo>
                <a:lnTo>
                  <a:pt x="5166212" y="1421"/>
                </a:lnTo>
                <a:lnTo>
                  <a:pt x="5111115" y="0"/>
                </a:lnTo>
                <a:close/>
              </a:path>
            </a:pathLst>
          </a:custGeom>
          <a:solidFill>
            <a:srgbClr val="9EC85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691" y="2049145"/>
            <a:ext cx="5191125" cy="8458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585205" y="3064510"/>
            <a:ext cx="7117588" cy="9328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7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7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7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7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38341" y="1133093"/>
            <a:ext cx="5210175" cy="1205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7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79267" y="4250892"/>
            <a:ext cx="13127355" cy="6028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20" Type="http://schemas.openxmlformats.org/officeDocument/2006/relationships/image" Target="../media/image22.png"/><Relationship Id="rId21" Type="http://schemas.openxmlformats.org/officeDocument/2006/relationships/image" Target="../media/image23.png"/><Relationship Id="rId22" Type="http://schemas.openxmlformats.org/officeDocument/2006/relationships/image" Target="../media/image24.png"/><Relationship Id="rId23" Type="http://schemas.openxmlformats.org/officeDocument/2006/relationships/image" Target="../media/image2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Relationship Id="rId16" Type="http://schemas.openxmlformats.org/officeDocument/2006/relationships/image" Target="../media/image40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jp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jp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63.png"/><Relationship Id="rId9" Type="http://schemas.openxmlformats.org/officeDocument/2006/relationships/image" Target="../media/image64.png"/><Relationship Id="rId10" Type="http://schemas.openxmlformats.org/officeDocument/2006/relationships/image" Target="../media/image65.png"/><Relationship Id="rId11" Type="http://schemas.openxmlformats.org/officeDocument/2006/relationships/image" Target="../media/image6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jp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3.jpg"/><Relationship Id="rId9" Type="http://schemas.openxmlformats.org/officeDocument/2006/relationships/image" Target="../media/image74.png"/><Relationship Id="rId10" Type="http://schemas.openxmlformats.org/officeDocument/2006/relationships/image" Target="../media/image75.png"/><Relationship Id="rId11" Type="http://schemas.openxmlformats.org/officeDocument/2006/relationships/image" Target="../media/image76.png"/><Relationship Id="rId12" Type="http://schemas.openxmlformats.org/officeDocument/2006/relationships/image" Target="../media/image77.png"/><Relationship Id="rId13" Type="http://schemas.openxmlformats.org/officeDocument/2006/relationships/image" Target="../media/image78.png"/><Relationship Id="rId14" Type="http://schemas.openxmlformats.org/officeDocument/2006/relationships/image" Target="../media/image79.png"/><Relationship Id="rId15" Type="http://schemas.openxmlformats.org/officeDocument/2006/relationships/image" Target="../media/image80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Relationship Id="rId4" Type="http://schemas.openxmlformats.org/officeDocument/2006/relationships/hyperlink" Target="https://www.cognitivemarketresearch.com/green-hydrogen-market-report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6876288"/>
            <a:ext cx="3411220" cy="3411220"/>
          </a:xfrm>
          <a:custGeom>
            <a:avLst/>
            <a:gdLst/>
            <a:ahLst/>
            <a:cxnLst/>
            <a:rect l="l" t="t" r="r" b="b"/>
            <a:pathLst>
              <a:path w="3411220" h="3411220">
                <a:moveTo>
                  <a:pt x="3410712" y="796290"/>
                </a:moveTo>
                <a:lnTo>
                  <a:pt x="3409251" y="747788"/>
                </a:lnTo>
                <a:lnTo>
                  <a:pt x="3404946" y="700049"/>
                </a:lnTo>
                <a:lnTo>
                  <a:pt x="3397872" y="653161"/>
                </a:lnTo>
                <a:lnTo>
                  <a:pt x="3388118" y="607199"/>
                </a:lnTo>
                <a:lnTo>
                  <a:pt x="3375761" y="562267"/>
                </a:lnTo>
                <a:lnTo>
                  <a:pt x="3360890" y="518439"/>
                </a:lnTo>
                <a:lnTo>
                  <a:pt x="3343579" y="475792"/>
                </a:lnTo>
                <a:lnTo>
                  <a:pt x="3323920" y="434416"/>
                </a:lnTo>
                <a:lnTo>
                  <a:pt x="3302000" y="394385"/>
                </a:lnTo>
                <a:lnTo>
                  <a:pt x="3277882" y="355790"/>
                </a:lnTo>
                <a:lnTo>
                  <a:pt x="3251670" y="318719"/>
                </a:lnTo>
                <a:lnTo>
                  <a:pt x="3223437" y="283248"/>
                </a:lnTo>
                <a:lnTo>
                  <a:pt x="3193262" y="249466"/>
                </a:lnTo>
                <a:lnTo>
                  <a:pt x="3161246" y="217449"/>
                </a:lnTo>
                <a:lnTo>
                  <a:pt x="3127464" y="187274"/>
                </a:lnTo>
                <a:lnTo>
                  <a:pt x="3091992" y="159042"/>
                </a:lnTo>
                <a:lnTo>
                  <a:pt x="3054921" y="132829"/>
                </a:lnTo>
                <a:lnTo>
                  <a:pt x="3016326" y="108712"/>
                </a:lnTo>
                <a:lnTo>
                  <a:pt x="2976295" y="86791"/>
                </a:lnTo>
                <a:lnTo>
                  <a:pt x="2934919" y="67132"/>
                </a:lnTo>
                <a:lnTo>
                  <a:pt x="2892272" y="49822"/>
                </a:lnTo>
                <a:lnTo>
                  <a:pt x="2848445" y="34950"/>
                </a:lnTo>
                <a:lnTo>
                  <a:pt x="2803512" y="22593"/>
                </a:lnTo>
                <a:lnTo>
                  <a:pt x="2757551" y="12839"/>
                </a:lnTo>
                <a:lnTo>
                  <a:pt x="2710662" y="5765"/>
                </a:lnTo>
                <a:lnTo>
                  <a:pt x="2662923" y="1460"/>
                </a:lnTo>
                <a:lnTo>
                  <a:pt x="2614422" y="0"/>
                </a:lnTo>
                <a:lnTo>
                  <a:pt x="2565908" y="1460"/>
                </a:lnTo>
                <a:lnTo>
                  <a:pt x="2518168" y="5765"/>
                </a:lnTo>
                <a:lnTo>
                  <a:pt x="2471280" y="12839"/>
                </a:lnTo>
                <a:lnTo>
                  <a:pt x="2425319" y="22593"/>
                </a:lnTo>
                <a:lnTo>
                  <a:pt x="2380386" y="34950"/>
                </a:lnTo>
                <a:lnTo>
                  <a:pt x="2336558" y="49822"/>
                </a:lnTo>
                <a:lnTo>
                  <a:pt x="2293912" y="67132"/>
                </a:lnTo>
                <a:lnTo>
                  <a:pt x="2252535" y="86791"/>
                </a:lnTo>
                <a:lnTo>
                  <a:pt x="2212505" y="108712"/>
                </a:lnTo>
                <a:lnTo>
                  <a:pt x="2173909" y="132829"/>
                </a:lnTo>
                <a:lnTo>
                  <a:pt x="2136838" y="159042"/>
                </a:lnTo>
                <a:lnTo>
                  <a:pt x="2101367" y="187274"/>
                </a:lnTo>
                <a:lnTo>
                  <a:pt x="2067585" y="217449"/>
                </a:lnTo>
                <a:lnTo>
                  <a:pt x="2035568" y="249466"/>
                </a:lnTo>
                <a:lnTo>
                  <a:pt x="2005393" y="283248"/>
                </a:lnTo>
                <a:lnTo>
                  <a:pt x="1977161" y="318719"/>
                </a:lnTo>
                <a:lnTo>
                  <a:pt x="1950948" y="355790"/>
                </a:lnTo>
                <a:lnTo>
                  <a:pt x="1926831" y="394385"/>
                </a:lnTo>
                <a:lnTo>
                  <a:pt x="1904911" y="434416"/>
                </a:lnTo>
                <a:lnTo>
                  <a:pt x="1885251" y="475792"/>
                </a:lnTo>
                <a:lnTo>
                  <a:pt x="1877758" y="494233"/>
                </a:lnTo>
                <a:lnTo>
                  <a:pt x="1857603" y="486638"/>
                </a:lnTo>
                <a:lnTo>
                  <a:pt x="1814360" y="471474"/>
                </a:lnTo>
                <a:lnTo>
                  <a:pt x="1770659" y="457263"/>
                </a:lnTo>
                <a:lnTo>
                  <a:pt x="1726539" y="444042"/>
                </a:lnTo>
                <a:lnTo>
                  <a:pt x="1682000" y="431787"/>
                </a:lnTo>
                <a:lnTo>
                  <a:pt x="1637055" y="420547"/>
                </a:lnTo>
                <a:lnTo>
                  <a:pt x="1591729" y="410311"/>
                </a:lnTo>
                <a:lnTo>
                  <a:pt x="1546009" y="401091"/>
                </a:lnTo>
                <a:lnTo>
                  <a:pt x="1499920" y="392912"/>
                </a:lnTo>
                <a:lnTo>
                  <a:pt x="1453489" y="385787"/>
                </a:lnTo>
                <a:lnTo>
                  <a:pt x="1406715" y="379717"/>
                </a:lnTo>
                <a:lnTo>
                  <a:pt x="1359598" y="374738"/>
                </a:lnTo>
                <a:lnTo>
                  <a:pt x="1312176" y="370827"/>
                </a:lnTo>
                <a:lnTo>
                  <a:pt x="1264450" y="368020"/>
                </a:lnTo>
                <a:lnTo>
                  <a:pt x="1216431" y="366331"/>
                </a:lnTo>
                <a:lnTo>
                  <a:pt x="1168146" y="365760"/>
                </a:lnTo>
                <a:lnTo>
                  <a:pt x="1119835" y="366331"/>
                </a:lnTo>
                <a:lnTo>
                  <a:pt x="1071816" y="368020"/>
                </a:lnTo>
                <a:lnTo>
                  <a:pt x="1024089" y="370827"/>
                </a:lnTo>
                <a:lnTo>
                  <a:pt x="976668" y="374738"/>
                </a:lnTo>
                <a:lnTo>
                  <a:pt x="929563" y="379717"/>
                </a:lnTo>
                <a:lnTo>
                  <a:pt x="882777" y="385787"/>
                </a:lnTo>
                <a:lnTo>
                  <a:pt x="836345" y="392912"/>
                </a:lnTo>
                <a:lnTo>
                  <a:pt x="790257" y="401091"/>
                </a:lnTo>
                <a:lnTo>
                  <a:pt x="744537" y="410311"/>
                </a:lnTo>
                <a:lnTo>
                  <a:pt x="699198" y="420547"/>
                </a:lnTo>
                <a:lnTo>
                  <a:pt x="654253" y="431787"/>
                </a:lnTo>
                <a:lnTo>
                  <a:pt x="609714" y="444042"/>
                </a:lnTo>
                <a:lnTo>
                  <a:pt x="565594" y="457263"/>
                </a:lnTo>
                <a:lnTo>
                  <a:pt x="521906" y="471474"/>
                </a:lnTo>
                <a:lnTo>
                  <a:pt x="478650" y="486638"/>
                </a:lnTo>
                <a:lnTo>
                  <a:pt x="435864" y="502754"/>
                </a:lnTo>
                <a:lnTo>
                  <a:pt x="393534" y="519811"/>
                </a:lnTo>
                <a:lnTo>
                  <a:pt x="351688" y="537781"/>
                </a:lnTo>
                <a:lnTo>
                  <a:pt x="310337" y="556666"/>
                </a:lnTo>
                <a:lnTo>
                  <a:pt x="269494" y="576440"/>
                </a:lnTo>
                <a:lnTo>
                  <a:pt x="229158" y="597115"/>
                </a:lnTo>
                <a:lnTo>
                  <a:pt x="189369" y="618642"/>
                </a:lnTo>
                <a:lnTo>
                  <a:pt x="150114" y="641045"/>
                </a:lnTo>
                <a:lnTo>
                  <a:pt x="111417" y="664286"/>
                </a:lnTo>
                <a:lnTo>
                  <a:pt x="73291" y="688365"/>
                </a:lnTo>
                <a:lnTo>
                  <a:pt x="35750" y="713270"/>
                </a:lnTo>
                <a:lnTo>
                  <a:pt x="0" y="738149"/>
                </a:lnTo>
                <a:lnTo>
                  <a:pt x="0" y="3410712"/>
                </a:lnTo>
                <a:lnTo>
                  <a:pt x="2903118" y="3410712"/>
                </a:lnTo>
                <a:lnTo>
                  <a:pt x="2909760" y="3399663"/>
                </a:lnTo>
                <a:lnTo>
                  <a:pt x="2932163" y="3360420"/>
                </a:lnTo>
                <a:lnTo>
                  <a:pt x="2953715" y="3320643"/>
                </a:lnTo>
                <a:lnTo>
                  <a:pt x="2974390" y="3280333"/>
                </a:lnTo>
                <a:lnTo>
                  <a:pt x="2994177" y="3239503"/>
                </a:lnTo>
                <a:lnTo>
                  <a:pt x="3013062" y="3198164"/>
                </a:lnTo>
                <a:lnTo>
                  <a:pt x="3031045" y="3156331"/>
                </a:lnTo>
                <a:lnTo>
                  <a:pt x="3048101" y="3114027"/>
                </a:lnTo>
                <a:lnTo>
                  <a:pt x="3064230" y="3071241"/>
                </a:lnTo>
                <a:lnTo>
                  <a:pt x="3079394" y="3028010"/>
                </a:lnTo>
                <a:lnTo>
                  <a:pt x="3093618" y="2984335"/>
                </a:lnTo>
                <a:lnTo>
                  <a:pt x="3106851" y="2940227"/>
                </a:lnTo>
                <a:lnTo>
                  <a:pt x="3119107" y="2895701"/>
                </a:lnTo>
                <a:lnTo>
                  <a:pt x="3130359" y="2850781"/>
                </a:lnTo>
                <a:lnTo>
                  <a:pt x="3140595" y="2805455"/>
                </a:lnTo>
                <a:lnTo>
                  <a:pt x="3149816" y="2759760"/>
                </a:lnTo>
                <a:lnTo>
                  <a:pt x="3157994" y="2713685"/>
                </a:lnTo>
                <a:lnTo>
                  <a:pt x="3165119" y="2667266"/>
                </a:lnTo>
                <a:lnTo>
                  <a:pt x="3171190" y="2620505"/>
                </a:lnTo>
                <a:lnTo>
                  <a:pt x="3176181" y="2573413"/>
                </a:lnTo>
                <a:lnTo>
                  <a:pt x="3180092" y="2526004"/>
                </a:lnTo>
                <a:lnTo>
                  <a:pt x="3182899" y="2478303"/>
                </a:lnTo>
                <a:lnTo>
                  <a:pt x="3184588" y="2430297"/>
                </a:lnTo>
                <a:lnTo>
                  <a:pt x="3185160" y="2382012"/>
                </a:lnTo>
                <a:lnTo>
                  <a:pt x="3184588" y="2333739"/>
                </a:lnTo>
                <a:lnTo>
                  <a:pt x="3182899" y="2285733"/>
                </a:lnTo>
                <a:lnTo>
                  <a:pt x="3180092" y="2238032"/>
                </a:lnTo>
                <a:lnTo>
                  <a:pt x="3176181" y="2190623"/>
                </a:lnTo>
                <a:lnTo>
                  <a:pt x="3171190" y="2143531"/>
                </a:lnTo>
                <a:lnTo>
                  <a:pt x="3165119" y="2096770"/>
                </a:lnTo>
                <a:lnTo>
                  <a:pt x="3157994" y="2050351"/>
                </a:lnTo>
                <a:lnTo>
                  <a:pt x="3149816" y="2004275"/>
                </a:lnTo>
                <a:lnTo>
                  <a:pt x="3140595" y="1958581"/>
                </a:lnTo>
                <a:lnTo>
                  <a:pt x="3130359" y="1913267"/>
                </a:lnTo>
                <a:lnTo>
                  <a:pt x="3119107" y="1868335"/>
                </a:lnTo>
                <a:lnTo>
                  <a:pt x="3106851" y="1823808"/>
                </a:lnTo>
                <a:lnTo>
                  <a:pt x="3093618" y="1779701"/>
                </a:lnTo>
                <a:lnTo>
                  <a:pt x="3079394" y="1736026"/>
                </a:lnTo>
                <a:lnTo>
                  <a:pt x="3064230" y="1692795"/>
                </a:lnTo>
                <a:lnTo>
                  <a:pt x="3048101" y="1650022"/>
                </a:lnTo>
                <a:lnTo>
                  <a:pt x="3031045" y="1607705"/>
                </a:lnTo>
                <a:lnTo>
                  <a:pt x="3013062" y="1565884"/>
                </a:lnTo>
                <a:lnTo>
                  <a:pt x="2994177" y="1524546"/>
                </a:lnTo>
                <a:lnTo>
                  <a:pt x="2983242" y="1502003"/>
                </a:lnTo>
                <a:lnTo>
                  <a:pt x="3016326" y="1483868"/>
                </a:lnTo>
                <a:lnTo>
                  <a:pt x="3054921" y="1459763"/>
                </a:lnTo>
                <a:lnTo>
                  <a:pt x="3091992" y="1433550"/>
                </a:lnTo>
                <a:lnTo>
                  <a:pt x="3127464" y="1405318"/>
                </a:lnTo>
                <a:lnTo>
                  <a:pt x="3161246" y="1375143"/>
                </a:lnTo>
                <a:lnTo>
                  <a:pt x="3193262" y="1343126"/>
                </a:lnTo>
                <a:lnTo>
                  <a:pt x="3223437" y="1309344"/>
                </a:lnTo>
                <a:lnTo>
                  <a:pt x="3251670" y="1273873"/>
                </a:lnTo>
                <a:lnTo>
                  <a:pt x="3277882" y="1236802"/>
                </a:lnTo>
                <a:lnTo>
                  <a:pt x="3302000" y="1198206"/>
                </a:lnTo>
                <a:lnTo>
                  <a:pt x="3323920" y="1158176"/>
                </a:lnTo>
                <a:lnTo>
                  <a:pt x="3343579" y="1116799"/>
                </a:lnTo>
                <a:lnTo>
                  <a:pt x="3360890" y="1074153"/>
                </a:lnTo>
                <a:lnTo>
                  <a:pt x="3375761" y="1030325"/>
                </a:lnTo>
                <a:lnTo>
                  <a:pt x="3388118" y="985393"/>
                </a:lnTo>
                <a:lnTo>
                  <a:pt x="3397872" y="939431"/>
                </a:lnTo>
                <a:lnTo>
                  <a:pt x="3404946" y="892543"/>
                </a:lnTo>
                <a:lnTo>
                  <a:pt x="3409251" y="844804"/>
                </a:lnTo>
                <a:lnTo>
                  <a:pt x="3410712" y="796290"/>
                </a:lnTo>
                <a:close/>
              </a:path>
            </a:pathLst>
          </a:custGeom>
          <a:solidFill>
            <a:srgbClr val="4B8F36">
              <a:alpha val="980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9718547" y="0"/>
            <a:ext cx="8569960" cy="10287000"/>
          </a:xfrm>
          <a:custGeom>
            <a:avLst/>
            <a:gdLst/>
            <a:ahLst/>
            <a:cxnLst/>
            <a:rect l="l" t="t" r="r" b="b"/>
            <a:pathLst>
              <a:path w="8569960" h="10287000">
                <a:moveTo>
                  <a:pt x="8569452" y="0"/>
                </a:moveTo>
                <a:lnTo>
                  <a:pt x="0" y="0"/>
                </a:lnTo>
                <a:lnTo>
                  <a:pt x="0" y="10287000"/>
                </a:lnTo>
                <a:lnTo>
                  <a:pt x="8569452" y="10287000"/>
                </a:lnTo>
                <a:lnTo>
                  <a:pt x="8569452" y="0"/>
                </a:lnTo>
                <a:close/>
              </a:path>
            </a:pathLst>
          </a:custGeom>
          <a:solidFill>
            <a:srgbClr val="4B8F36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9894823" y="3467480"/>
            <a:ext cx="8141970" cy="40119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190"/>
              </a:lnSpc>
              <a:spcBef>
                <a:spcPts val="100"/>
              </a:spcBef>
            </a:pPr>
            <a:r>
              <a:rPr dirty="0" sz="7400" spc="114">
                <a:solidFill>
                  <a:srgbClr val="FFFFFF"/>
                </a:solidFill>
                <a:latin typeface="Noto Mono"/>
                <a:cs typeface="Noto Mono"/>
              </a:rPr>
              <a:t>GLOBAL</a:t>
            </a:r>
            <a:endParaRPr sz="7400">
              <a:latin typeface="Noto Mono"/>
              <a:cs typeface="Noto Mono"/>
            </a:endParaRPr>
          </a:p>
          <a:p>
            <a:pPr marL="12700" marR="5080">
              <a:lnSpc>
                <a:spcPct val="84500"/>
              </a:lnSpc>
              <a:spcBef>
                <a:spcPts val="690"/>
              </a:spcBef>
            </a:pPr>
            <a:r>
              <a:rPr dirty="0" sz="7400" spc="220">
                <a:solidFill>
                  <a:srgbClr val="FFFFFF"/>
                </a:solidFill>
                <a:latin typeface="Noto Mono"/>
                <a:cs typeface="Noto Mono"/>
              </a:rPr>
              <a:t>GREEN</a:t>
            </a:r>
            <a:r>
              <a:rPr dirty="0" sz="7400" spc="-2600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7400" spc="360">
                <a:solidFill>
                  <a:srgbClr val="FFFFFF"/>
                </a:solidFill>
                <a:latin typeface="Noto Mono"/>
                <a:cs typeface="Noto Mono"/>
              </a:rPr>
              <a:t>HYDROGEN </a:t>
            </a:r>
            <a:r>
              <a:rPr dirty="0" sz="7400" spc="395">
                <a:solidFill>
                  <a:srgbClr val="FFFFFF"/>
                </a:solidFill>
                <a:latin typeface="Noto Mono"/>
                <a:cs typeface="Noto Mono"/>
              </a:rPr>
              <a:t>MARKET</a:t>
            </a:r>
            <a:r>
              <a:rPr dirty="0" sz="7400" spc="-2580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7400" spc="114">
                <a:solidFill>
                  <a:srgbClr val="FFFFFF"/>
                </a:solidFill>
                <a:latin typeface="Noto Mono"/>
                <a:cs typeface="Noto Mono"/>
              </a:rPr>
              <a:t>REPORT </a:t>
            </a:r>
            <a:r>
              <a:rPr dirty="0" sz="7400" spc="-345">
                <a:solidFill>
                  <a:srgbClr val="FFFFFF"/>
                </a:solidFill>
                <a:latin typeface="Noto Mono"/>
                <a:cs typeface="Noto Mono"/>
              </a:rPr>
              <a:t>2024</a:t>
            </a:r>
            <a:endParaRPr sz="7400">
              <a:latin typeface="Noto Mono"/>
              <a:cs typeface="Noto Mono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361421" y="9433052"/>
            <a:ext cx="75082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 sz="5950">
                <a:solidFill>
                  <a:srgbClr val="FFFFFF"/>
                </a:solidFill>
                <a:latin typeface="Georgia"/>
                <a:cs typeface="Georgia"/>
              </a:rPr>
              <a:t>GREEN</a:t>
            </a:r>
            <a:r>
              <a:rPr dirty="0" sz="5950" spc="-1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5950" spc="-75">
                <a:solidFill>
                  <a:srgbClr val="FFFFFF"/>
                </a:solidFill>
                <a:latin typeface="Georgia"/>
                <a:cs typeface="Georgia"/>
              </a:rPr>
              <a:t>HYDROGEN</a:t>
            </a:r>
            <a:endParaRPr sz="5950">
              <a:latin typeface="Georgia"/>
              <a:cs typeface="Georgi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560702" y="4704969"/>
            <a:ext cx="15168880" cy="189293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00899"/>
              </a:lnSpc>
              <a:spcBef>
                <a:spcPts val="85"/>
              </a:spcBef>
            </a:pPr>
            <a:r>
              <a:rPr dirty="0" sz="4050" spc="-5">
                <a:solidFill>
                  <a:srgbClr val="FFFFFF"/>
                </a:solidFill>
                <a:latin typeface="Noto Mono"/>
                <a:cs typeface="Noto Mono"/>
              </a:rPr>
              <a:t>A</a:t>
            </a:r>
            <a:r>
              <a:rPr dirty="0" sz="4050" spc="-615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805">
                <a:solidFill>
                  <a:srgbClr val="FFFFFF"/>
                </a:solidFill>
                <a:latin typeface="Noto Mono"/>
                <a:cs typeface="Noto Mono"/>
              </a:rPr>
              <a:t>significant</a:t>
            </a:r>
            <a:r>
              <a:rPr dirty="0" sz="4050" spc="204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200">
                <a:solidFill>
                  <a:srgbClr val="FFFFFF"/>
                </a:solidFill>
                <a:latin typeface="Noto Mono"/>
                <a:cs typeface="Noto Mono"/>
              </a:rPr>
              <a:t>amount</a:t>
            </a:r>
            <a:r>
              <a:rPr dirty="0" sz="4050" spc="-409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1335">
                <a:solidFill>
                  <a:srgbClr val="FFFFFF"/>
                </a:solidFill>
                <a:latin typeface="Noto Mono"/>
                <a:cs typeface="Noto Mono"/>
              </a:rPr>
              <a:t>of</a:t>
            </a:r>
            <a:r>
              <a:rPr dirty="0" sz="4050" spc="730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400">
                <a:solidFill>
                  <a:srgbClr val="FFFFFF"/>
                </a:solidFill>
                <a:latin typeface="Noto Mono"/>
                <a:cs typeface="Noto Mono"/>
              </a:rPr>
              <a:t>hydrogen</a:t>
            </a:r>
            <a:r>
              <a:rPr dirty="0" sz="4050" spc="-204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2030">
                <a:solidFill>
                  <a:srgbClr val="FFFFFF"/>
                </a:solidFill>
                <a:latin typeface="Noto Mono"/>
                <a:cs typeface="Noto Mono"/>
              </a:rPr>
              <a:t>is</a:t>
            </a:r>
            <a:r>
              <a:rPr dirty="0" sz="4050" spc="-505">
                <a:solidFill>
                  <a:srgbClr val="FFFFFF"/>
                </a:solidFill>
                <a:latin typeface="Noto Mono"/>
                <a:cs typeface="Noto Mono"/>
              </a:rPr>
              <a:t>  </a:t>
            </a:r>
            <a:r>
              <a:rPr dirty="0" sz="4050" spc="-375">
                <a:solidFill>
                  <a:srgbClr val="FFFFFF"/>
                </a:solidFill>
                <a:latin typeface="Noto Mono"/>
                <a:cs typeface="Noto Mono"/>
              </a:rPr>
              <a:t>produced</a:t>
            </a:r>
            <a:r>
              <a:rPr dirty="0" sz="4050" spc="-225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440">
                <a:solidFill>
                  <a:srgbClr val="FFFFFF"/>
                </a:solidFill>
                <a:latin typeface="Noto Mono"/>
                <a:cs typeface="Noto Mono"/>
              </a:rPr>
              <a:t>from</a:t>
            </a:r>
            <a:r>
              <a:rPr dirty="0" sz="4050" spc="60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980">
                <a:solidFill>
                  <a:srgbClr val="FFFFFF"/>
                </a:solidFill>
                <a:latin typeface="Noto Mono"/>
                <a:cs typeface="Noto Mono"/>
              </a:rPr>
              <a:t>fossil</a:t>
            </a:r>
            <a:r>
              <a:rPr dirty="0" sz="4050" spc="375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835">
                <a:solidFill>
                  <a:srgbClr val="FFFFFF"/>
                </a:solidFill>
                <a:latin typeface="Noto Mono"/>
                <a:cs typeface="Noto Mono"/>
              </a:rPr>
              <a:t>fuels, </a:t>
            </a:r>
            <a:r>
              <a:rPr dirty="0" sz="4050" spc="-495">
                <a:solidFill>
                  <a:srgbClr val="FFFFFF"/>
                </a:solidFill>
                <a:latin typeface="Noto Mono"/>
                <a:cs typeface="Noto Mono"/>
              </a:rPr>
              <a:t>but</a:t>
            </a:r>
            <a:r>
              <a:rPr dirty="0" sz="4050" spc="-110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2080">
                <a:solidFill>
                  <a:srgbClr val="FFFFFF"/>
                </a:solidFill>
                <a:latin typeface="Noto Mono"/>
                <a:cs typeface="Noto Mono"/>
              </a:rPr>
              <a:t>it</a:t>
            </a:r>
            <a:r>
              <a:rPr dirty="0" sz="4050" spc="-475">
                <a:solidFill>
                  <a:srgbClr val="FFFFFF"/>
                </a:solidFill>
                <a:latin typeface="Noto Mono"/>
                <a:cs typeface="Noto Mono"/>
              </a:rPr>
              <a:t>  </a:t>
            </a:r>
            <a:r>
              <a:rPr dirty="0" sz="4050" spc="-1305">
                <a:solidFill>
                  <a:srgbClr val="FFFFFF"/>
                </a:solidFill>
                <a:latin typeface="Noto Mono"/>
                <a:cs typeface="Noto Mono"/>
              </a:rPr>
              <a:t>is</a:t>
            </a:r>
            <a:r>
              <a:rPr dirty="0" sz="4050" spc="695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540">
                <a:solidFill>
                  <a:srgbClr val="FFFFFF"/>
                </a:solidFill>
                <a:latin typeface="Noto Mono"/>
                <a:cs typeface="Noto Mono"/>
              </a:rPr>
              <a:t>also</a:t>
            </a:r>
            <a:r>
              <a:rPr dirty="0" sz="4050" spc="-65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550">
                <a:solidFill>
                  <a:srgbClr val="FFFFFF"/>
                </a:solidFill>
                <a:latin typeface="Noto Mono"/>
                <a:cs typeface="Noto Mono"/>
              </a:rPr>
              <a:t>possible</a:t>
            </a:r>
            <a:r>
              <a:rPr dirty="0" sz="4050" spc="-55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730">
                <a:solidFill>
                  <a:srgbClr val="FFFFFF"/>
                </a:solidFill>
                <a:latin typeface="Noto Mono"/>
                <a:cs typeface="Noto Mono"/>
              </a:rPr>
              <a:t>to</a:t>
            </a:r>
            <a:r>
              <a:rPr dirty="0" sz="4050" spc="125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545">
                <a:solidFill>
                  <a:srgbClr val="FFFFFF"/>
                </a:solidFill>
                <a:latin typeface="Noto Mono"/>
                <a:cs typeface="Noto Mono"/>
              </a:rPr>
              <a:t>create</a:t>
            </a:r>
            <a:r>
              <a:rPr dirty="0" sz="4050" spc="-65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2080">
                <a:solidFill>
                  <a:srgbClr val="FFFFFF"/>
                </a:solidFill>
                <a:latin typeface="Noto Mono"/>
                <a:cs typeface="Noto Mono"/>
              </a:rPr>
              <a:t>it</a:t>
            </a:r>
            <a:r>
              <a:rPr dirty="0" sz="4050" spc="-475">
                <a:solidFill>
                  <a:srgbClr val="FFFFFF"/>
                </a:solidFill>
                <a:latin typeface="Noto Mono"/>
                <a:cs typeface="Noto Mono"/>
              </a:rPr>
              <a:t>  </a:t>
            </a:r>
            <a:r>
              <a:rPr dirty="0" sz="4050" spc="-440">
                <a:solidFill>
                  <a:srgbClr val="FFFFFF"/>
                </a:solidFill>
                <a:latin typeface="Noto Mono"/>
                <a:cs typeface="Noto Mono"/>
              </a:rPr>
              <a:t>through</a:t>
            </a:r>
            <a:r>
              <a:rPr dirty="0" sz="4050" spc="-165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755">
                <a:solidFill>
                  <a:srgbClr val="FFFFFF"/>
                </a:solidFill>
                <a:latin typeface="Noto Mono"/>
                <a:cs typeface="Noto Mono"/>
              </a:rPr>
              <a:t>electrolysis</a:t>
            </a:r>
            <a:r>
              <a:rPr dirty="0" sz="4050" spc="340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470">
                <a:solidFill>
                  <a:srgbClr val="FFFFFF"/>
                </a:solidFill>
                <a:latin typeface="Noto Mono"/>
                <a:cs typeface="Noto Mono"/>
              </a:rPr>
              <a:t>using </a:t>
            </a:r>
            <a:r>
              <a:rPr dirty="0" sz="4050" spc="-355">
                <a:solidFill>
                  <a:srgbClr val="FFFFFF"/>
                </a:solidFill>
                <a:latin typeface="Noto Mono"/>
                <a:cs typeface="Noto Mono"/>
              </a:rPr>
              <a:t>renewable</a:t>
            </a:r>
            <a:r>
              <a:rPr dirty="0" sz="4050" spc="-1435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420">
                <a:solidFill>
                  <a:srgbClr val="FFFFFF"/>
                </a:solidFill>
                <a:latin typeface="Noto Mono"/>
                <a:cs typeface="Noto Mono"/>
              </a:rPr>
              <a:t>energy</a:t>
            </a:r>
            <a:r>
              <a:rPr dirty="0" sz="4050" spc="-1400">
                <a:solidFill>
                  <a:srgbClr val="FFFFFF"/>
                </a:solidFill>
                <a:latin typeface="Noto Mono"/>
                <a:cs typeface="Noto Mono"/>
              </a:rPr>
              <a:t> </a:t>
            </a:r>
            <a:r>
              <a:rPr dirty="0" sz="4050" spc="-505">
                <a:solidFill>
                  <a:srgbClr val="FFFFFF"/>
                </a:solidFill>
                <a:latin typeface="Noto Mono"/>
                <a:cs typeface="Noto Mono"/>
              </a:rPr>
              <a:t>sources.</a:t>
            </a:r>
            <a:endParaRPr sz="4050">
              <a:latin typeface="Noto Mono"/>
              <a:cs typeface="Noto Mon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937004"/>
            <a:ext cx="16854170" cy="6443980"/>
            <a:chOff x="0" y="1937004"/>
            <a:chExt cx="16854170" cy="6443980"/>
          </a:xfrm>
        </p:grpSpPr>
        <p:sp>
          <p:nvSpPr>
            <p:cNvPr id="4" name="object 4" descr=""/>
            <p:cNvSpPr/>
            <p:nvPr/>
          </p:nvSpPr>
          <p:spPr>
            <a:xfrm>
              <a:off x="1434083" y="2465832"/>
              <a:ext cx="15420340" cy="5915025"/>
            </a:xfrm>
            <a:custGeom>
              <a:avLst/>
              <a:gdLst/>
              <a:ahLst/>
              <a:cxnLst/>
              <a:rect l="l" t="t" r="r" b="b"/>
              <a:pathLst>
                <a:path w="15420340" h="5915025">
                  <a:moveTo>
                    <a:pt x="14364716" y="0"/>
                  </a:moveTo>
                  <a:lnTo>
                    <a:pt x="1055116" y="0"/>
                  </a:lnTo>
                  <a:lnTo>
                    <a:pt x="1006922" y="1088"/>
                  </a:lnTo>
                  <a:lnTo>
                    <a:pt x="959274" y="4323"/>
                  </a:lnTo>
                  <a:lnTo>
                    <a:pt x="912219" y="9657"/>
                  </a:lnTo>
                  <a:lnTo>
                    <a:pt x="865804" y="17042"/>
                  </a:lnTo>
                  <a:lnTo>
                    <a:pt x="820076" y="26433"/>
                  </a:lnTo>
                  <a:lnTo>
                    <a:pt x="775082" y="37781"/>
                  </a:lnTo>
                  <a:lnTo>
                    <a:pt x="730868" y="51041"/>
                  </a:lnTo>
                  <a:lnTo>
                    <a:pt x="687483" y="66164"/>
                  </a:lnTo>
                  <a:lnTo>
                    <a:pt x="644973" y="83103"/>
                  </a:lnTo>
                  <a:lnTo>
                    <a:pt x="603385" y="101812"/>
                  </a:lnTo>
                  <a:lnTo>
                    <a:pt x="562766" y="122244"/>
                  </a:lnTo>
                  <a:lnTo>
                    <a:pt x="523164" y="144351"/>
                  </a:lnTo>
                  <a:lnTo>
                    <a:pt x="484625" y="168087"/>
                  </a:lnTo>
                  <a:lnTo>
                    <a:pt x="447197" y="193404"/>
                  </a:lnTo>
                  <a:lnTo>
                    <a:pt x="410926" y="220256"/>
                  </a:lnTo>
                  <a:lnTo>
                    <a:pt x="375860" y="248595"/>
                  </a:lnTo>
                  <a:lnTo>
                    <a:pt x="342046" y="278374"/>
                  </a:lnTo>
                  <a:lnTo>
                    <a:pt x="309530" y="309546"/>
                  </a:lnTo>
                  <a:lnTo>
                    <a:pt x="278360" y="342065"/>
                  </a:lnTo>
                  <a:lnTo>
                    <a:pt x="248584" y="375882"/>
                  </a:lnTo>
                  <a:lnTo>
                    <a:pt x="220247" y="410952"/>
                  </a:lnTo>
                  <a:lnTo>
                    <a:pt x="193397" y="447226"/>
                  </a:lnTo>
                  <a:lnTo>
                    <a:pt x="168081" y="484659"/>
                  </a:lnTo>
                  <a:lnTo>
                    <a:pt x="144347" y="523202"/>
                  </a:lnTo>
                  <a:lnTo>
                    <a:pt x="122241" y="562809"/>
                  </a:lnTo>
                  <a:lnTo>
                    <a:pt x="101810" y="603433"/>
                  </a:lnTo>
                  <a:lnTo>
                    <a:pt x="83101" y="645027"/>
                  </a:lnTo>
                  <a:lnTo>
                    <a:pt x="66162" y="687543"/>
                  </a:lnTo>
                  <a:lnTo>
                    <a:pt x="51040" y="730935"/>
                  </a:lnTo>
                  <a:lnTo>
                    <a:pt x="37781" y="775155"/>
                  </a:lnTo>
                  <a:lnTo>
                    <a:pt x="26433" y="820157"/>
                  </a:lnTo>
                  <a:lnTo>
                    <a:pt x="17042" y="865894"/>
                  </a:lnTo>
                  <a:lnTo>
                    <a:pt x="9657" y="912317"/>
                  </a:lnTo>
                  <a:lnTo>
                    <a:pt x="4323" y="959381"/>
                  </a:lnTo>
                  <a:lnTo>
                    <a:pt x="1088" y="1007039"/>
                  </a:lnTo>
                  <a:lnTo>
                    <a:pt x="0" y="1055243"/>
                  </a:lnTo>
                  <a:lnTo>
                    <a:pt x="0" y="4859401"/>
                  </a:lnTo>
                  <a:lnTo>
                    <a:pt x="1088" y="4907604"/>
                  </a:lnTo>
                  <a:lnTo>
                    <a:pt x="4323" y="4955262"/>
                  </a:lnTo>
                  <a:lnTo>
                    <a:pt x="9657" y="5002326"/>
                  </a:lnTo>
                  <a:lnTo>
                    <a:pt x="17042" y="5048749"/>
                  </a:lnTo>
                  <a:lnTo>
                    <a:pt x="26433" y="5094486"/>
                  </a:lnTo>
                  <a:lnTo>
                    <a:pt x="37781" y="5139488"/>
                  </a:lnTo>
                  <a:lnTo>
                    <a:pt x="51040" y="5183708"/>
                  </a:lnTo>
                  <a:lnTo>
                    <a:pt x="66162" y="5227100"/>
                  </a:lnTo>
                  <a:lnTo>
                    <a:pt x="83101" y="5269616"/>
                  </a:lnTo>
                  <a:lnTo>
                    <a:pt x="101810" y="5311210"/>
                  </a:lnTo>
                  <a:lnTo>
                    <a:pt x="122241" y="5351834"/>
                  </a:lnTo>
                  <a:lnTo>
                    <a:pt x="144347" y="5391441"/>
                  </a:lnTo>
                  <a:lnTo>
                    <a:pt x="168081" y="5429984"/>
                  </a:lnTo>
                  <a:lnTo>
                    <a:pt x="193397" y="5467417"/>
                  </a:lnTo>
                  <a:lnTo>
                    <a:pt x="220247" y="5503691"/>
                  </a:lnTo>
                  <a:lnTo>
                    <a:pt x="248584" y="5538761"/>
                  </a:lnTo>
                  <a:lnTo>
                    <a:pt x="278360" y="5572578"/>
                  </a:lnTo>
                  <a:lnTo>
                    <a:pt x="309530" y="5605097"/>
                  </a:lnTo>
                  <a:lnTo>
                    <a:pt x="342046" y="5636269"/>
                  </a:lnTo>
                  <a:lnTo>
                    <a:pt x="375860" y="5666048"/>
                  </a:lnTo>
                  <a:lnTo>
                    <a:pt x="410926" y="5694387"/>
                  </a:lnTo>
                  <a:lnTo>
                    <a:pt x="447197" y="5721239"/>
                  </a:lnTo>
                  <a:lnTo>
                    <a:pt x="484625" y="5746556"/>
                  </a:lnTo>
                  <a:lnTo>
                    <a:pt x="523164" y="5770292"/>
                  </a:lnTo>
                  <a:lnTo>
                    <a:pt x="562766" y="5792399"/>
                  </a:lnTo>
                  <a:lnTo>
                    <a:pt x="603385" y="5812831"/>
                  </a:lnTo>
                  <a:lnTo>
                    <a:pt x="644973" y="5831540"/>
                  </a:lnTo>
                  <a:lnTo>
                    <a:pt x="687483" y="5848479"/>
                  </a:lnTo>
                  <a:lnTo>
                    <a:pt x="730868" y="5863602"/>
                  </a:lnTo>
                  <a:lnTo>
                    <a:pt x="775082" y="5876862"/>
                  </a:lnTo>
                  <a:lnTo>
                    <a:pt x="820076" y="5888210"/>
                  </a:lnTo>
                  <a:lnTo>
                    <a:pt x="865804" y="5897601"/>
                  </a:lnTo>
                  <a:lnTo>
                    <a:pt x="912219" y="5904986"/>
                  </a:lnTo>
                  <a:lnTo>
                    <a:pt x="959274" y="5910320"/>
                  </a:lnTo>
                  <a:lnTo>
                    <a:pt x="1006922" y="5913555"/>
                  </a:lnTo>
                  <a:lnTo>
                    <a:pt x="1055116" y="5914644"/>
                  </a:lnTo>
                  <a:lnTo>
                    <a:pt x="14364716" y="5914644"/>
                  </a:lnTo>
                  <a:lnTo>
                    <a:pt x="14412909" y="5913555"/>
                  </a:lnTo>
                  <a:lnTo>
                    <a:pt x="14460557" y="5910320"/>
                  </a:lnTo>
                  <a:lnTo>
                    <a:pt x="14507612" y="5904986"/>
                  </a:lnTo>
                  <a:lnTo>
                    <a:pt x="14554027" y="5897601"/>
                  </a:lnTo>
                  <a:lnTo>
                    <a:pt x="14599755" y="5888210"/>
                  </a:lnTo>
                  <a:lnTo>
                    <a:pt x="14644749" y="5876862"/>
                  </a:lnTo>
                  <a:lnTo>
                    <a:pt x="14688963" y="5863602"/>
                  </a:lnTo>
                  <a:lnTo>
                    <a:pt x="14732348" y="5848479"/>
                  </a:lnTo>
                  <a:lnTo>
                    <a:pt x="14774858" y="5831540"/>
                  </a:lnTo>
                  <a:lnTo>
                    <a:pt x="14816446" y="5812831"/>
                  </a:lnTo>
                  <a:lnTo>
                    <a:pt x="14857065" y="5792399"/>
                  </a:lnTo>
                  <a:lnTo>
                    <a:pt x="14896667" y="5770292"/>
                  </a:lnTo>
                  <a:lnTo>
                    <a:pt x="14935206" y="5746556"/>
                  </a:lnTo>
                  <a:lnTo>
                    <a:pt x="14972634" y="5721239"/>
                  </a:lnTo>
                  <a:lnTo>
                    <a:pt x="15008905" y="5694387"/>
                  </a:lnTo>
                  <a:lnTo>
                    <a:pt x="15043971" y="5666048"/>
                  </a:lnTo>
                  <a:lnTo>
                    <a:pt x="15077785" y="5636269"/>
                  </a:lnTo>
                  <a:lnTo>
                    <a:pt x="15110301" y="5605097"/>
                  </a:lnTo>
                  <a:lnTo>
                    <a:pt x="15141471" y="5572578"/>
                  </a:lnTo>
                  <a:lnTo>
                    <a:pt x="15171247" y="5538761"/>
                  </a:lnTo>
                  <a:lnTo>
                    <a:pt x="15199584" y="5503691"/>
                  </a:lnTo>
                  <a:lnTo>
                    <a:pt x="15226434" y="5467417"/>
                  </a:lnTo>
                  <a:lnTo>
                    <a:pt x="15251750" y="5429984"/>
                  </a:lnTo>
                  <a:lnTo>
                    <a:pt x="15275484" y="5391441"/>
                  </a:lnTo>
                  <a:lnTo>
                    <a:pt x="15297590" y="5351834"/>
                  </a:lnTo>
                  <a:lnTo>
                    <a:pt x="15318021" y="5311210"/>
                  </a:lnTo>
                  <a:lnTo>
                    <a:pt x="15336730" y="5269616"/>
                  </a:lnTo>
                  <a:lnTo>
                    <a:pt x="15353669" y="5227100"/>
                  </a:lnTo>
                  <a:lnTo>
                    <a:pt x="15368791" y="5183708"/>
                  </a:lnTo>
                  <a:lnTo>
                    <a:pt x="15382050" y="5139488"/>
                  </a:lnTo>
                  <a:lnTo>
                    <a:pt x="15393398" y="5094486"/>
                  </a:lnTo>
                  <a:lnTo>
                    <a:pt x="15402789" y="5048749"/>
                  </a:lnTo>
                  <a:lnTo>
                    <a:pt x="15410174" y="5002326"/>
                  </a:lnTo>
                  <a:lnTo>
                    <a:pt x="15415508" y="4955262"/>
                  </a:lnTo>
                  <a:lnTo>
                    <a:pt x="15418743" y="4907604"/>
                  </a:lnTo>
                  <a:lnTo>
                    <a:pt x="15419831" y="4859401"/>
                  </a:lnTo>
                  <a:lnTo>
                    <a:pt x="15419831" y="1055243"/>
                  </a:lnTo>
                  <a:lnTo>
                    <a:pt x="15418743" y="1007039"/>
                  </a:lnTo>
                  <a:lnTo>
                    <a:pt x="15415508" y="959381"/>
                  </a:lnTo>
                  <a:lnTo>
                    <a:pt x="15410174" y="912317"/>
                  </a:lnTo>
                  <a:lnTo>
                    <a:pt x="15402789" y="865894"/>
                  </a:lnTo>
                  <a:lnTo>
                    <a:pt x="15393398" y="820157"/>
                  </a:lnTo>
                  <a:lnTo>
                    <a:pt x="15382050" y="775155"/>
                  </a:lnTo>
                  <a:lnTo>
                    <a:pt x="15368791" y="730935"/>
                  </a:lnTo>
                  <a:lnTo>
                    <a:pt x="15353669" y="687543"/>
                  </a:lnTo>
                  <a:lnTo>
                    <a:pt x="15336730" y="645027"/>
                  </a:lnTo>
                  <a:lnTo>
                    <a:pt x="15318021" y="603433"/>
                  </a:lnTo>
                  <a:lnTo>
                    <a:pt x="15297590" y="562809"/>
                  </a:lnTo>
                  <a:lnTo>
                    <a:pt x="15275484" y="523202"/>
                  </a:lnTo>
                  <a:lnTo>
                    <a:pt x="15251750" y="484659"/>
                  </a:lnTo>
                  <a:lnTo>
                    <a:pt x="15226434" y="447226"/>
                  </a:lnTo>
                  <a:lnTo>
                    <a:pt x="15199584" y="410952"/>
                  </a:lnTo>
                  <a:lnTo>
                    <a:pt x="15171247" y="375882"/>
                  </a:lnTo>
                  <a:lnTo>
                    <a:pt x="15141471" y="342065"/>
                  </a:lnTo>
                  <a:lnTo>
                    <a:pt x="15110301" y="309546"/>
                  </a:lnTo>
                  <a:lnTo>
                    <a:pt x="15077785" y="278374"/>
                  </a:lnTo>
                  <a:lnTo>
                    <a:pt x="15043971" y="248595"/>
                  </a:lnTo>
                  <a:lnTo>
                    <a:pt x="15008905" y="220256"/>
                  </a:lnTo>
                  <a:lnTo>
                    <a:pt x="14972634" y="193404"/>
                  </a:lnTo>
                  <a:lnTo>
                    <a:pt x="14935206" y="168087"/>
                  </a:lnTo>
                  <a:lnTo>
                    <a:pt x="14896667" y="144351"/>
                  </a:lnTo>
                  <a:lnTo>
                    <a:pt x="14857065" y="122244"/>
                  </a:lnTo>
                  <a:lnTo>
                    <a:pt x="14816446" y="101812"/>
                  </a:lnTo>
                  <a:lnTo>
                    <a:pt x="14774858" y="83103"/>
                  </a:lnTo>
                  <a:lnTo>
                    <a:pt x="14732348" y="66164"/>
                  </a:lnTo>
                  <a:lnTo>
                    <a:pt x="14688963" y="51041"/>
                  </a:lnTo>
                  <a:lnTo>
                    <a:pt x="14644749" y="37781"/>
                  </a:lnTo>
                  <a:lnTo>
                    <a:pt x="14599755" y="26433"/>
                  </a:lnTo>
                  <a:lnTo>
                    <a:pt x="14554027" y="17042"/>
                  </a:lnTo>
                  <a:lnTo>
                    <a:pt x="14507612" y="9657"/>
                  </a:lnTo>
                  <a:lnTo>
                    <a:pt x="14460557" y="4323"/>
                  </a:lnTo>
                  <a:lnTo>
                    <a:pt x="14412909" y="1088"/>
                  </a:lnTo>
                  <a:lnTo>
                    <a:pt x="14364716" y="0"/>
                  </a:lnTo>
                  <a:close/>
                </a:path>
              </a:pathLst>
            </a:custGeom>
            <a:solidFill>
              <a:srgbClr val="4B8F3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1937004"/>
              <a:ext cx="5882640" cy="1132840"/>
            </a:xfrm>
            <a:custGeom>
              <a:avLst/>
              <a:gdLst/>
              <a:ahLst/>
              <a:cxnLst/>
              <a:rect l="l" t="t" r="r" b="b"/>
              <a:pathLst>
                <a:path w="5882640" h="1132839">
                  <a:moveTo>
                    <a:pt x="5111115" y="0"/>
                  </a:moveTo>
                  <a:lnTo>
                    <a:pt x="91799" y="0"/>
                  </a:lnTo>
                  <a:lnTo>
                    <a:pt x="36701" y="1421"/>
                  </a:lnTo>
                  <a:lnTo>
                    <a:pt x="0" y="4274"/>
                  </a:lnTo>
                  <a:lnTo>
                    <a:pt x="0" y="1128057"/>
                  </a:lnTo>
                  <a:lnTo>
                    <a:pt x="36701" y="1130910"/>
                  </a:lnTo>
                  <a:lnTo>
                    <a:pt x="91799" y="1132331"/>
                  </a:lnTo>
                  <a:lnTo>
                    <a:pt x="5111115" y="1132331"/>
                  </a:lnTo>
                  <a:lnTo>
                    <a:pt x="5166212" y="1130910"/>
                  </a:lnTo>
                  <a:lnTo>
                    <a:pt x="5220264" y="1126709"/>
                  </a:lnTo>
                  <a:lnTo>
                    <a:pt x="5273140" y="1119825"/>
                  </a:lnTo>
                  <a:lnTo>
                    <a:pt x="5324709" y="1110352"/>
                  </a:lnTo>
                  <a:lnTo>
                    <a:pt x="5374842" y="1098388"/>
                  </a:lnTo>
                  <a:lnTo>
                    <a:pt x="5423407" y="1084028"/>
                  </a:lnTo>
                  <a:lnTo>
                    <a:pt x="5470274" y="1067368"/>
                  </a:lnTo>
                  <a:lnTo>
                    <a:pt x="5515312" y="1048504"/>
                  </a:lnTo>
                  <a:lnTo>
                    <a:pt x="5558391" y="1027530"/>
                  </a:lnTo>
                  <a:lnTo>
                    <a:pt x="5599380" y="1004544"/>
                  </a:lnTo>
                  <a:lnTo>
                    <a:pt x="5638148" y="979642"/>
                  </a:lnTo>
                  <a:lnTo>
                    <a:pt x="5674565" y="952918"/>
                  </a:lnTo>
                  <a:lnTo>
                    <a:pt x="5708501" y="924468"/>
                  </a:lnTo>
                  <a:lnTo>
                    <a:pt x="5739825" y="894390"/>
                  </a:lnTo>
                  <a:lnTo>
                    <a:pt x="5768405" y="862777"/>
                  </a:lnTo>
                  <a:lnTo>
                    <a:pt x="5794113" y="829727"/>
                  </a:lnTo>
                  <a:lnTo>
                    <a:pt x="5816816" y="795335"/>
                  </a:lnTo>
                  <a:lnTo>
                    <a:pt x="5836384" y="759696"/>
                  </a:lnTo>
                  <a:lnTo>
                    <a:pt x="5852688" y="722908"/>
                  </a:lnTo>
                  <a:lnTo>
                    <a:pt x="5865596" y="685064"/>
                  </a:lnTo>
                  <a:lnTo>
                    <a:pt x="5874978" y="646262"/>
                  </a:lnTo>
                  <a:lnTo>
                    <a:pt x="5880702" y="606597"/>
                  </a:lnTo>
                  <a:lnTo>
                    <a:pt x="5882640" y="566166"/>
                  </a:lnTo>
                  <a:lnTo>
                    <a:pt x="5880702" y="525734"/>
                  </a:lnTo>
                  <a:lnTo>
                    <a:pt x="5874978" y="486069"/>
                  </a:lnTo>
                  <a:lnTo>
                    <a:pt x="5865596" y="447267"/>
                  </a:lnTo>
                  <a:lnTo>
                    <a:pt x="5852688" y="409423"/>
                  </a:lnTo>
                  <a:lnTo>
                    <a:pt x="5836384" y="372635"/>
                  </a:lnTo>
                  <a:lnTo>
                    <a:pt x="5816816" y="336996"/>
                  </a:lnTo>
                  <a:lnTo>
                    <a:pt x="5794113" y="302604"/>
                  </a:lnTo>
                  <a:lnTo>
                    <a:pt x="5768405" y="269554"/>
                  </a:lnTo>
                  <a:lnTo>
                    <a:pt x="5739825" y="237941"/>
                  </a:lnTo>
                  <a:lnTo>
                    <a:pt x="5708501" y="207863"/>
                  </a:lnTo>
                  <a:lnTo>
                    <a:pt x="5674565" y="179413"/>
                  </a:lnTo>
                  <a:lnTo>
                    <a:pt x="5638148" y="152689"/>
                  </a:lnTo>
                  <a:lnTo>
                    <a:pt x="5599380" y="127787"/>
                  </a:lnTo>
                  <a:lnTo>
                    <a:pt x="5558391" y="104801"/>
                  </a:lnTo>
                  <a:lnTo>
                    <a:pt x="5515312" y="83827"/>
                  </a:lnTo>
                  <a:lnTo>
                    <a:pt x="5470274" y="64963"/>
                  </a:lnTo>
                  <a:lnTo>
                    <a:pt x="5423407" y="48303"/>
                  </a:lnTo>
                  <a:lnTo>
                    <a:pt x="5374842" y="33943"/>
                  </a:lnTo>
                  <a:lnTo>
                    <a:pt x="5324709" y="21979"/>
                  </a:lnTo>
                  <a:lnTo>
                    <a:pt x="5273140" y="12506"/>
                  </a:lnTo>
                  <a:lnTo>
                    <a:pt x="5220264" y="5622"/>
                  </a:lnTo>
                  <a:lnTo>
                    <a:pt x="5166212" y="1421"/>
                  </a:lnTo>
                  <a:lnTo>
                    <a:pt x="5111115" y="0"/>
                  </a:lnTo>
                  <a:close/>
                </a:path>
              </a:pathLst>
            </a:custGeom>
            <a:solidFill>
              <a:srgbClr val="9EC8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785652" y="7217485"/>
              <a:ext cx="1089660" cy="631190"/>
            </a:xfrm>
            <a:custGeom>
              <a:avLst/>
              <a:gdLst/>
              <a:ahLst/>
              <a:cxnLst/>
              <a:rect l="l" t="t" r="r" b="b"/>
              <a:pathLst>
                <a:path w="1089659" h="631190">
                  <a:moveTo>
                    <a:pt x="1051147" y="0"/>
                  </a:moveTo>
                  <a:lnTo>
                    <a:pt x="1036844" y="2775"/>
                  </a:lnTo>
                  <a:lnTo>
                    <a:pt x="1024298" y="11103"/>
                  </a:lnTo>
                  <a:lnTo>
                    <a:pt x="668381" y="365632"/>
                  </a:lnTo>
                  <a:lnTo>
                    <a:pt x="441685" y="184885"/>
                  </a:lnTo>
                  <a:lnTo>
                    <a:pt x="429306" y="178359"/>
                  </a:lnTo>
                  <a:lnTo>
                    <a:pt x="415823" y="176710"/>
                  </a:lnTo>
                  <a:lnTo>
                    <a:pt x="402617" y="179864"/>
                  </a:lnTo>
                  <a:lnTo>
                    <a:pt x="391069" y="187745"/>
                  </a:lnTo>
                  <a:lnTo>
                    <a:pt x="11132" y="566247"/>
                  </a:lnTo>
                  <a:lnTo>
                    <a:pt x="2783" y="578772"/>
                  </a:lnTo>
                  <a:lnTo>
                    <a:pt x="0" y="593015"/>
                  </a:lnTo>
                  <a:lnTo>
                    <a:pt x="2783" y="607248"/>
                  </a:lnTo>
                  <a:lnTo>
                    <a:pt x="11132" y="619744"/>
                  </a:lnTo>
                  <a:lnTo>
                    <a:pt x="23682" y="628062"/>
                  </a:lnTo>
                  <a:lnTo>
                    <a:pt x="37981" y="630835"/>
                  </a:lnTo>
                  <a:lnTo>
                    <a:pt x="52279" y="628062"/>
                  </a:lnTo>
                  <a:lnTo>
                    <a:pt x="64830" y="619744"/>
                  </a:lnTo>
                  <a:lnTo>
                    <a:pt x="420746" y="265198"/>
                  </a:lnTo>
                  <a:lnTo>
                    <a:pt x="647443" y="445929"/>
                  </a:lnTo>
                  <a:lnTo>
                    <a:pt x="659821" y="452499"/>
                  </a:lnTo>
                  <a:lnTo>
                    <a:pt x="673305" y="454168"/>
                  </a:lnTo>
                  <a:lnTo>
                    <a:pt x="686511" y="451010"/>
                  </a:lnTo>
                  <a:lnTo>
                    <a:pt x="698059" y="443102"/>
                  </a:lnTo>
                  <a:lnTo>
                    <a:pt x="1077996" y="64600"/>
                  </a:lnTo>
                  <a:lnTo>
                    <a:pt x="1086355" y="52089"/>
                  </a:lnTo>
                  <a:lnTo>
                    <a:pt x="1089141" y="37851"/>
                  </a:lnTo>
                  <a:lnTo>
                    <a:pt x="1086355" y="23614"/>
                  </a:lnTo>
                  <a:lnTo>
                    <a:pt x="1077996" y="11103"/>
                  </a:lnTo>
                  <a:lnTo>
                    <a:pt x="1065450" y="2775"/>
                  </a:lnTo>
                  <a:lnTo>
                    <a:pt x="10511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46830" y="7217485"/>
              <a:ext cx="227962" cy="22711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950633" y="6840480"/>
              <a:ext cx="607695" cy="718820"/>
            </a:xfrm>
            <a:custGeom>
              <a:avLst/>
              <a:gdLst/>
              <a:ahLst/>
              <a:cxnLst/>
              <a:rect l="l" t="t" r="r" b="b"/>
              <a:pathLst>
                <a:path w="607695" h="718820">
                  <a:moveTo>
                    <a:pt x="103596" y="549946"/>
                  </a:moveTo>
                  <a:lnTo>
                    <a:pt x="11144" y="549946"/>
                  </a:lnTo>
                  <a:lnTo>
                    <a:pt x="7294" y="551502"/>
                  </a:lnTo>
                  <a:lnTo>
                    <a:pt x="4457" y="554404"/>
                  </a:lnTo>
                  <a:lnTo>
                    <a:pt x="1570" y="557222"/>
                  </a:lnTo>
                  <a:lnTo>
                    <a:pt x="0" y="561049"/>
                  </a:lnTo>
                  <a:lnTo>
                    <a:pt x="0" y="718614"/>
                  </a:lnTo>
                  <a:lnTo>
                    <a:pt x="110384" y="608591"/>
                  </a:lnTo>
                  <a:lnTo>
                    <a:pt x="110384" y="556717"/>
                  </a:lnTo>
                  <a:lnTo>
                    <a:pt x="103596" y="549946"/>
                  </a:lnTo>
                  <a:close/>
                </a:path>
                <a:path w="607695" h="718820">
                  <a:moveTo>
                    <a:pt x="269189" y="274931"/>
                  </a:moveTo>
                  <a:lnTo>
                    <a:pt x="176746" y="274931"/>
                  </a:lnTo>
                  <a:lnTo>
                    <a:pt x="172896" y="276571"/>
                  </a:lnTo>
                  <a:lnTo>
                    <a:pt x="167172" y="282249"/>
                  </a:lnTo>
                  <a:lnTo>
                    <a:pt x="165601" y="286076"/>
                  </a:lnTo>
                  <a:lnTo>
                    <a:pt x="165602" y="553563"/>
                  </a:lnTo>
                  <a:lnTo>
                    <a:pt x="190272" y="529043"/>
                  </a:lnTo>
                  <a:lnTo>
                    <a:pt x="209205" y="514663"/>
                  </a:lnTo>
                  <a:lnTo>
                    <a:pt x="230603" y="506017"/>
                  </a:lnTo>
                  <a:lnTo>
                    <a:pt x="253263" y="503174"/>
                  </a:lnTo>
                  <a:lnTo>
                    <a:pt x="275986" y="503174"/>
                  </a:lnTo>
                  <a:lnTo>
                    <a:pt x="275986" y="281744"/>
                  </a:lnTo>
                  <a:lnTo>
                    <a:pt x="269189" y="274931"/>
                  </a:lnTo>
                  <a:close/>
                </a:path>
                <a:path w="607695" h="718820">
                  <a:moveTo>
                    <a:pt x="275986" y="503174"/>
                  </a:moveTo>
                  <a:lnTo>
                    <a:pt x="253263" y="503174"/>
                  </a:lnTo>
                  <a:lnTo>
                    <a:pt x="275986" y="506206"/>
                  </a:lnTo>
                  <a:lnTo>
                    <a:pt x="275986" y="503174"/>
                  </a:lnTo>
                  <a:close/>
                </a:path>
                <a:path w="607695" h="718820">
                  <a:moveTo>
                    <a:pt x="430451" y="0"/>
                  </a:moveTo>
                  <a:lnTo>
                    <a:pt x="342348" y="0"/>
                  </a:lnTo>
                  <a:lnTo>
                    <a:pt x="338507" y="1598"/>
                  </a:lnTo>
                  <a:lnTo>
                    <a:pt x="335678" y="4416"/>
                  </a:lnTo>
                  <a:lnTo>
                    <a:pt x="332765" y="7233"/>
                  </a:lnTo>
                  <a:lnTo>
                    <a:pt x="331203" y="11103"/>
                  </a:lnTo>
                  <a:lnTo>
                    <a:pt x="331204" y="540777"/>
                  </a:lnTo>
                  <a:lnTo>
                    <a:pt x="441597" y="628728"/>
                  </a:lnTo>
                  <a:lnTo>
                    <a:pt x="441596" y="11103"/>
                  </a:lnTo>
                  <a:lnTo>
                    <a:pt x="440034" y="7233"/>
                  </a:lnTo>
                  <a:lnTo>
                    <a:pt x="437122" y="4416"/>
                  </a:lnTo>
                  <a:lnTo>
                    <a:pt x="434293" y="1598"/>
                  </a:lnTo>
                  <a:lnTo>
                    <a:pt x="430451" y="0"/>
                  </a:lnTo>
                  <a:close/>
                </a:path>
                <a:path w="607695" h="718820">
                  <a:moveTo>
                    <a:pt x="600410" y="164950"/>
                  </a:moveTo>
                  <a:lnTo>
                    <a:pt x="503611" y="164950"/>
                  </a:lnTo>
                  <a:lnTo>
                    <a:pt x="496814" y="171721"/>
                  </a:lnTo>
                  <a:lnTo>
                    <a:pt x="496814" y="672738"/>
                  </a:lnTo>
                  <a:lnTo>
                    <a:pt x="499643" y="675009"/>
                  </a:lnTo>
                  <a:lnTo>
                    <a:pt x="607207" y="567862"/>
                  </a:lnTo>
                  <a:lnTo>
                    <a:pt x="607207" y="171721"/>
                  </a:lnTo>
                  <a:lnTo>
                    <a:pt x="600410" y="1649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080" y="2049145"/>
              <a:ext cx="4558792" cy="84582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1359" y="3911854"/>
              <a:ext cx="2864358" cy="84582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64352" y="3911854"/>
              <a:ext cx="1566291" cy="84582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62114" y="3911854"/>
              <a:ext cx="493775" cy="84582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09002" y="3911854"/>
              <a:ext cx="1889759" cy="84582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65590" y="3911854"/>
              <a:ext cx="493775" cy="84582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61359" y="4483354"/>
              <a:ext cx="755903" cy="84582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39311" y="4483354"/>
              <a:ext cx="1398015" cy="84582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87823" y="4483354"/>
              <a:ext cx="298703" cy="84582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37176" y="4483354"/>
              <a:ext cx="902970" cy="84582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86984" y="4483354"/>
              <a:ext cx="2818384" cy="84582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238231" y="3911854"/>
              <a:ext cx="5737352" cy="84582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238231" y="4483354"/>
              <a:ext cx="5502910" cy="84582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76721" y="5980430"/>
              <a:ext cx="2200275" cy="84582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83244" y="5980430"/>
              <a:ext cx="493775" cy="84582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30132" y="5980430"/>
              <a:ext cx="1890141" cy="84582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942321" y="5980430"/>
              <a:ext cx="536448" cy="84582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10545" y="5980430"/>
              <a:ext cx="1889759" cy="84582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722354" y="5980430"/>
              <a:ext cx="493775" cy="84582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76721" y="6552006"/>
              <a:ext cx="1120140" cy="846124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23481" y="6552006"/>
              <a:ext cx="298703" cy="846124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172832" y="6552006"/>
              <a:ext cx="743711" cy="846124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544689" y="6552006"/>
              <a:ext cx="996696" cy="8461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2052827"/>
            <a:ext cx="17259300" cy="5560060"/>
            <a:chOff x="0" y="2052827"/>
            <a:chExt cx="17259300" cy="556006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052827"/>
              <a:ext cx="17259300" cy="555955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0786" y="2100071"/>
              <a:ext cx="9694672" cy="66294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0702" y="2459736"/>
              <a:ext cx="1503045" cy="66294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42389" y="4913376"/>
              <a:ext cx="6069584" cy="50139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95057" y="4913376"/>
              <a:ext cx="316992" cy="50139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66971" y="5396483"/>
              <a:ext cx="1216152" cy="50139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76867" y="5004816"/>
              <a:ext cx="1251584" cy="50139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78134" y="5004816"/>
              <a:ext cx="317601" cy="50139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53067" y="5373624"/>
              <a:ext cx="1209205" cy="50139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722095" y="5003545"/>
              <a:ext cx="2385948" cy="50139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284452" y="5372049"/>
              <a:ext cx="1228953" cy="5017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78023" y="4135831"/>
              <a:ext cx="3976751" cy="72115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716391" y="4051426"/>
              <a:ext cx="2941193" cy="84582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875386" y="4066997"/>
              <a:ext cx="4366513" cy="8461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458467"/>
            <a:ext cx="12893040" cy="1132840"/>
            <a:chOff x="0" y="1458467"/>
            <a:chExt cx="12893040" cy="1132840"/>
          </a:xfrm>
        </p:grpSpPr>
        <p:sp>
          <p:nvSpPr>
            <p:cNvPr id="4" name="object 4" descr=""/>
            <p:cNvSpPr/>
            <p:nvPr/>
          </p:nvSpPr>
          <p:spPr>
            <a:xfrm>
              <a:off x="0" y="1458467"/>
              <a:ext cx="12893040" cy="1132840"/>
            </a:xfrm>
            <a:custGeom>
              <a:avLst/>
              <a:gdLst/>
              <a:ahLst/>
              <a:cxnLst/>
              <a:rect l="l" t="t" r="r" b="b"/>
              <a:pathLst>
                <a:path w="12893040" h="1132839">
                  <a:moveTo>
                    <a:pt x="12121515" y="0"/>
                  </a:moveTo>
                  <a:lnTo>
                    <a:pt x="734999" y="0"/>
                  </a:lnTo>
                  <a:lnTo>
                    <a:pt x="679896" y="1421"/>
                  </a:lnTo>
                  <a:lnTo>
                    <a:pt x="625838" y="5622"/>
                  </a:lnTo>
                  <a:lnTo>
                    <a:pt x="572957" y="12506"/>
                  </a:lnTo>
                  <a:lnTo>
                    <a:pt x="521382" y="21979"/>
                  </a:lnTo>
                  <a:lnTo>
                    <a:pt x="471245" y="33943"/>
                  </a:lnTo>
                  <a:lnTo>
                    <a:pt x="422676" y="48303"/>
                  </a:lnTo>
                  <a:lnTo>
                    <a:pt x="375806" y="64963"/>
                  </a:lnTo>
                  <a:lnTo>
                    <a:pt x="330765" y="83827"/>
                  </a:lnTo>
                  <a:lnTo>
                    <a:pt x="287684" y="104801"/>
                  </a:lnTo>
                  <a:lnTo>
                    <a:pt x="246692" y="127787"/>
                  </a:lnTo>
                  <a:lnTo>
                    <a:pt x="207922" y="152689"/>
                  </a:lnTo>
                  <a:lnTo>
                    <a:pt x="171503" y="179413"/>
                  </a:lnTo>
                  <a:lnTo>
                    <a:pt x="137566" y="207863"/>
                  </a:lnTo>
                  <a:lnTo>
                    <a:pt x="106241" y="237941"/>
                  </a:lnTo>
                  <a:lnTo>
                    <a:pt x="77660" y="269554"/>
                  </a:lnTo>
                  <a:lnTo>
                    <a:pt x="51952" y="302604"/>
                  </a:lnTo>
                  <a:lnTo>
                    <a:pt x="29248" y="336996"/>
                  </a:lnTo>
                  <a:lnTo>
                    <a:pt x="9679" y="372635"/>
                  </a:lnTo>
                  <a:lnTo>
                    <a:pt x="0" y="394476"/>
                  </a:lnTo>
                  <a:lnTo>
                    <a:pt x="0" y="737855"/>
                  </a:lnTo>
                  <a:lnTo>
                    <a:pt x="29248" y="795335"/>
                  </a:lnTo>
                  <a:lnTo>
                    <a:pt x="51952" y="829727"/>
                  </a:lnTo>
                  <a:lnTo>
                    <a:pt x="77660" y="862777"/>
                  </a:lnTo>
                  <a:lnTo>
                    <a:pt x="106241" y="894390"/>
                  </a:lnTo>
                  <a:lnTo>
                    <a:pt x="137566" y="924468"/>
                  </a:lnTo>
                  <a:lnTo>
                    <a:pt x="171503" y="952918"/>
                  </a:lnTo>
                  <a:lnTo>
                    <a:pt x="207922" y="979642"/>
                  </a:lnTo>
                  <a:lnTo>
                    <a:pt x="246692" y="1004544"/>
                  </a:lnTo>
                  <a:lnTo>
                    <a:pt x="287684" y="1027530"/>
                  </a:lnTo>
                  <a:lnTo>
                    <a:pt x="330765" y="1048504"/>
                  </a:lnTo>
                  <a:lnTo>
                    <a:pt x="375806" y="1067368"/>
                  </a:lnTo>
                  <a:lnTo>
                    <a:pt x="422676" y="1084028"/>
                  </a:lnTo>
                  <a:lnTo>
                    <a:pt x="471245" y="1098388"/>
                  </a:lnTo>
                  <a:lnTo>
                    <a:pt x="521382" y="1110352"/>
                  </a:lnTo>
                  <a:lnTo>
                    <a:pt x="572957" y="1119825"/>
                  </a:lnTo>
                  <a:lnTo>
                    <a:pt x="625838" y="1126709"/>
                  </a:lnTo>
                  <a:lnTo>
                    <a:pt x="679896" y="1130910"/>
                  </a:lnTo>
                  <a:lnTo>
                    <a:pt x="734999" y="1132331"/>
                  </a:lnTo>
                  <a:lnTo>
                    <a:pt x="12121515" y="1132331"/>
                  </a:lnTo>
                  <a:lnTo>
                    <a:pt x="12176612" y="1130910"/>
                  </a:lnTo>
                  <a:lnTo>
                    <a:pt x="12230664" y="1126709"/>
                  </a:lnTo>
                  <a:lnTo>
                    <a:pt x="12283540" y="1119825"/>
                  </a:lnTo>
                  <a:lnTo>
                    <a:pt x="12335109" y="1110352"/>
                  </a:lnTo>
                  <a:lnTo>
                    <a:pt x="12385242" y="1098388"/>
                  </a:lnTo>
                  <a:lnTo>
                    <a:pt x="12433807" y="1084028"/>
                  </a:lnTo>
                  <a:lnTo>
                    <a:pt x="12480674" y="1067368"/>
                  </a:lnTo>
                  <a:lnTo>
                    <a:pt x="12525712" y="1048504"/>
                  </a:lnTo>
                  <a:lnTo>
                    <a:pt x="12568791" y="1027530"/>
                  </a:lnTo>
                  <a:lnTo>
                    <a:pt x="12609780" y="1004544"/>
                  </a:lnTo>
                  <a:lnTo>
                    <a:pt x="12648548" y="979642"/>
                  </a:lnTo>
                  <a:lnTo>
                    <a:pt x="12684966" y="952918"/>
                  </a:lnTo>
                  <a:lnTo>
                    <a:pt x="12718901" y="924468"/>
                  </a:lnTo>
                  <a:lnTo>
                    <a:pt x="12750225" y="894390"/>
                  </a:lnTo>
                  <a:lnTo>
                    <a:pt x="12778805" y="862777"/>
                  </a:lnTo>
                  <a:lnTo>
                    <a:pt x="12804513" y="829727"/>
                  </a:lnTo>
                  <a:lnTo>
                    <a:pt x="12827216" y="795335"/>
                  </a:lnTo>
                  <a:lnTo>
                    <a:pt x="12846785" y="759696"/>
                  </a:lnTo>
                  <a:lnTo>
                    <a:pt x="12863088" y="722908"/>
                  </a:lnTo>
                  <a:lnTo>
                    <a:pt x="12875996" y="685064"/>
                  </a:lnTo>
                  <a:lnTo>
                    <a:pt x="12885378" y="646262"/>
                  </a:lnTo>
                  <a:lnTo>
                    <a:pt x="12891102" y="606597"/>
                  </a:lnTo>
                  <a:lnTo>
                    <a:pt x="12893040" y="566165"/>
                  </a:lnTo>
                  <a:lnTo>
                    <a:pt x="12891102" y="525734"/>
                  </a:lnTo>
                  <a:lnTo>
                    <a:pt x="12885378" y="486069"/>
                  </a:lnTo>
                  <a:lnTo>
                    <a:pt x="12875996" y="447267"/>
                  </a:lnTo>
                  <a:lnTo>
                    <a:pt x="12863088" y="409423"/>
                  </a:lnTo>
                  <a:lnTo>
                    <a:pt x="12846785" y="372635"/>
                  </a:lnTo>
                  <a:lnTo>
                    <a:pt x="12827216" y="336996"/>
                  </a:lnTo>
                  <a:lnTo>
                    <a:pt x="12804513" y="302604"/>
                  </a:lnTo>
                  <a:lnTo>
                    <a:pt x="12778805" y="269554"/>
                  </a:lnTo>
                  <a:lnTo>
                    <a:pt x="12750225" y="237941"/>
                  </a:lnTo>
                  <a:lnTo>
                    <a:pt x="12718901" y="207863"/>
                  </a:lnTo>
                  <a:lnTo>
                    <a:pt x="12684966" y="179413"/>
                  </a:lnTo>
                  <a:lnTo>
                    <a:pt x="12648548" y="152689"/>
                  </a:lnTo>
                  <a:lnTo>
                    <a:pt x="12609780" y="127787"/>
                  </a:lnTo>
                  <a:lnTo>
                    <a:pt x="12568791" y="104801"/>
                  </a:lnTo>
                  <a:lnTo>
                    <a:pt x="12525712" y="83827"/>
                  </a:lnTo>
                  <a:lnTo>
                    <a:pt x="12480674" y="64963"/>
                  </a:lnTo>
                  <a:lnTo>
                    <a:pt x="12433807" y="48303"/>
                  </a:lnTo>
                  <a:lnTo>
                    <a:pt x="12385242" y="33943"/>
                  </a:lnTo>
                  <a:lnTo>
                    <a:pt x="12335109" y="21979"/>
                  </a:lnTo>
                  <a:lnTo>
                    <a:pt x="12283540" y="12506"/>
                  </a:lnTo>
                  <a:lnTo>
                    <a:pt x="12230664" y="5622"/>
                  </a:lnTo>
                  <a:lnTo>
                    <a:pt x="12176612" y="1421"/>
                  </a:lnTo>
                  <a:lnTo>
                    <a:pt x="12121515" y="0"/>
                  </a:lnTo>
                  <a:close/>
                </a:path>
              </a:pathLst>
            </a:custGeom>
            <a:solidFill>
              <a:srgbClr val="9EC85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503" y="1725167"/>
              <a:ext cx="12654153" cy="551688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6822947" y="3924300"/>
            <a:ext cx="4585970" cy="1694814"/>
            <a:chOff x="6822947" y="3924300"/>
            <a:chExt cx="4585970" cy="1694814"/>
          </a:xfrm>
        </p:grpSpPr>
        <p:sp>
          <p:nvSpPr>
            <p:cNvPr id="7" name="object 7" descr=""/>
            <p:cNvSpPr/>
            <p:nvPr/>
          </p:nvSpPr>
          <p:spPr>
            <a:xfrm>
              <a:off x="6822947" y="3924300"/>
              <a:ext cx="4585970" cy="1694814"/>
            </a:xfrm>
            <a:custGeom>
              <a:avLst/>
              <a:gdLst/>
              <a:ahLst/>
              <a:cxnLst/>
              <a:rect l="l" t="t" r="r" b="b"/>
              <a:pathLst>
                <a:path w="4585970" h="1694814">
                  <a:moveTo>
                    <a:pt x="4457319" y="0"/>
                  </a:moveTo>
                  <a:lnTo>
                    <a:pt x="128397" y="0"/>
                  </a:lnTo>
                  <a:lnTo>
                    <a:pt x="78491" y="10114"/>
                  </a:lnTo>
                  <a:lnTo>
                    <a:pt x="37671" y="37671"/>
                  </a:lnTo>
                  <a:lnTo>
                    <a:pt x="10114" y="78491"/>
                  </a:lnTo>
                  <a:lnTo>
                    <a:pt x="0" y="128397"/>
                  </a:lnTo>
                  <a:lnTo>
                    <a:pt x="0" y="1566290"/>
                  </a:lnTo>
                  <a:lnTo>
                    <a:pt x="10114" y="1616196"/>
                  </a:lnTo>
                  <a:lnTo>
                    <a:pt x="37671" y="1657016"/>
                  </a:lnTo>
                  <a:lnTo>
                    <a:pt x="78491" y="1684573"/>
                  </a:lnTo>
                  <a:lnTo>
                    <a:pt x="128397" y="1694688"/>
                  </a:lnTo>
                  <a:lnTo>
                    <a:pt x="4457319" y="1694688"/>
                  </a:lnTo>
                  <a:lnTo>
                    <a:pt x="4507224" y="1684573"/>
                  </a:lnTo>
                  <a:lnTo>
                    <a:pt x="4548044" y="1657016"/>
                  </a:lnTo>
                  <a:lnTo>
                    <a:pt x="4575601" y="1616196"/>
                  </a:lnTo>
                  <a:lnTo>
                    <a:pt x="4585716" y="1566290"/>
                  </a:lnTo>
                  <a:lnTo>
                    <a:pt x="4585716" y="128397"/>
                  </a:lnTo>
                  <a:lnTo>
                    <a:pt x="4575601" y="78491"/>
                  </a:lnTo>
                  <a:lnTo>
                    <a:pt x="4548044" y="37671"/>
                  </a:lnTo>
                  <a:lnTo>
                    <a:pt x="4507224" y="10114"/>
                  </a:lnTo>
                  <a:lnTo>
                    <a:pt x="4457319" y="0"/>
                  </a:lnTo>
                  <a:close/>
                </a:path>
              </a:pathLst>
            </a:custGeom>
            <a:solidFill>
              <a:srgbClr val="4B8F3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1116" y="4009897"/>
              <a:ext cx="2790063" cy="84581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79256" y="4619193"/>
              <a:ext cx="2010155" cy="846124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309372" y="8545068"/>
            <a:ext cx="17669510" cy="1426845"/>
            <a:chOff x="309372" y="8545068"/>
            <a:chExt cx="17669510" cy="1426845"/>
          </a:xfrm>
        </p:grpSpPr>
        <p:sp>
          <p:nvSpPr>
            <p:cNvPr id="11" name="object 11" descr=""/>
            <p:cNvSpPr/>
            <p:nvPr/>
          </p:nvSpPr>
          <p:spPr>
            <a:xfrm>
              <a:off x="309372" y="8545068"/>
              <a:ext cx="17669510" cy="1426845"/>
            </a:xfrm>
            <a:custGeom>
              <a:avLst/>
              <a:gdLst/>
              <a:ahLst/>
              <a:cxnLst/>
              <a:rect l="l" t="t" r="r" b="b"/>
              <a:pathLst>
                <a:path w="17669510" h="1426845">
                  <a:moveTo>
                    <a:pt x="17540859" y="0"/>
                  </a:moveTo>
                  <a:lnTo>
                    <a:pt x="128409" y="0"/>
                  </a:lnTo>
                  <a:lnTo>
                    <a:pt x="78497" y="10116"/>
                  </a:lnTo>
                  <a:lnTo>
                    <a:pt x="37672" y="37687"/>
                  </a:lnTo>
                  <a:lnTo>
                    <a:pt x="10114" y="78545"/>
                  </a:lnTo>
                  <a:lnTo>
                    <a:pt x="0" y="128523"/>
                  </a:lnTo>
                  <a:lnTo>
                    <a:pt x="0" y="1297990"/>
                  </a:lnTo>
                  <a:lnTo>
                    <a:pt x="10114" y="1347929"/>
                  </a:lnTo>
                  <a:lnTo>
                    <a:pt x="37672" y="1388773"/>
                  </a:lnTo>
                  <a:lnTo>
                    <a:pt x="78497" y="1416344"/>
                  </a:lnTo>
                  <a:lnTo>
                    <a:pt x="128409" y="1426463"/>
                  </a:lnTo>
                  <a:lnTo>
                    <a:pt x="17540859" y="1426463"/>
                  </a:lnTo>
                  <a:lnTo>
                    <a:pt x="17590764" y="1416345"/>
                  </a:lnTo>
                  <a:lnTo>
                    <a:pt x="17631584" y="1388775"/>
                  </a:lnTo>
                  <a:lnTo>
                    <a:pt x="17659141" y="1347934"/>
                  </a:lnTo>
                  <a:lnTo>
                    <a:pt x="17669256" y="1298003"/>
                  </a:lnTo>
                  <a:lnTo>
                    <a:pt x="17669256" y="128523"/>
                  </a:lnTo>
                  <a:lnTo>
                    <a:pt x="17659141" y="78545"/>
                  </a:lnTo>
                  <a:lnTo>
                    <a:pt x="17631584" y="37687"/>
                  </a:lnTo>
                  <a:lnTo>
                    <a:pt x="17590764" y="10116"/>
                  </a:lnTo>
                  <a:lnTo>
                    <a:pt x="17540859" y="0"/>
                  </a:lnTo>
                  <a:close/>
                </a:path>
              </a:pathLst>
            </a:custGeom>
            <a:solidFill>
              <a:srgbClr val="4B8F3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3724" y="8628888"/>
              <a:ext cx="16554196" cy="42367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3724" y="9035796"/>
              <a:ext cx="16154781" cy="423672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3724" y="9442399"/>
              <a:ext cx="10256012" cy="4239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839724" y="2414016"/>
            <a:ext cx="7434580" cy="5489575"/>
            <a:chOff x="839724" y="2414016"/>
            <a:chExt cx="7434580" cy="5489575"/>
          </a:xfrm>
        </p:grpSpPr>
        <p:sp>
          <p:nvSpPr>
            <p:cNvPr id="4" name="object 4" descr=""/>
            <p:cNvSpPr/>
            <p:nvPr/>
          </p:nvSpPr>
          <p:spPr>
            <a:xfrm>
              <a:off x="839724" y="3389376"/>
              <a:ext cx="7434580" cy="4514215"/>
            </a:xfrm>
            <a:custGeom>
              <a:avLst/>
              <a:gdLst/>
              <a:ahLst/>
              <a:cxnLst/>
              <a:rect l="l" t="t" r="r" b="b"/>
              <a:pathLst>
                <a:path w="7434580" h="4514215">
                  <a:moveTo>
                    <a:pt x="6966331" y="0"/>
                  </a:moveTo>
                  <a:lnTo>
                    <a:pt x="467741" y="0"/>
                  </a:lnTo>
                  <a:lnTo>
                    <a:pt x="420016" y="2421"/>
                  </a:lnTo>
                  <a:lnTo>
                    <a:pt x="373648" y="9529"/>
                  </a:lnTo>
                  <a:lnTo>
                    <a:pt x="328873" y="21084"/>
                  </a:lnTo>
                  <a:lnTo>
                    <a:pt x="285930" y="36849"/>
                  </a:lnTo>
                  <a:lnTo>
                    <a:pt x="245056" y="56587"/>
                  </a:lnTo>
                  <a:lnTo>
                    <a:pt x="206488" y="80059"/>
                  </a:lnTo>
                  <a:lnTo>
                    <a:pt x="170465" y="107027"/>
                  </a:lnTo>
                  <a:lnTo>
                    <a:pt x="137225" y="137255"/>
                  </a:lnTo>
                  <a:lnTo>
                    <a:pt x="107004" y="170504"/>
                  </a:lnTo>
                  <a:lnTo>
                    <a:pt x="80042" y="206536"/>
                  </a:lnTo>
                  <a:lnTo>
                    <a:pt x="56575" y="245114"/>
                  </a:lnTo>
                  <a:lnTo>
                    <a:pt x="36842" y="286000"/>
                  </a:lnTo>
                  <a:lnTo>
                    <a:pt x="21080" y="328956"/>
                  </a:lnTo>
                  <a:lnTo>
                    <a:pt x="9527" y="373744"/>
                  </a:lnTo>
                  <a:lnTo>
                    <a:pt x="2421" y="420127"/>
                  </a:lnTo>
                  <a:lnTo>
                    <a:pt x="0" y="467868"/>
                  </a:lnTo>
                  <a:lnTo>
                    <a:pt x="0" y="4046220"/>
                  </a:lnTo>
                  <a:lnTo>
                    <a:pt x="2421" y="4093960"/>
                  </a:lnTo>
                  <a:lnTo>
                    <a:pt x="9527" y="4140343"/>
                  </a:lnTo>
                  <a:lnTo>
                    <a:pt x="21080" y="4185131"/>
                  </a:lnTo>
                  <a:lnTo>
                    <a:pt x="36842" y="4228087"/>
                  </a:lnTo>
                  <a:lnTo>
                    <a:pt x="56575" y="4268973"/>
                  </a:lnTo>
                  <a:lnTo>
                    <a:pt x="80042" y="4307551"/>
                  </a:lnTo>
                  <a:lnTo>
                    <a:pt x="107004" y="4343583"/>
                  </a:lnTo>
                  <a:lnTo>
                    <a:pt x="137225" y="4376832"/>
                  </a:lnTo>
                  <a:lnTo>
                    <a:pt x="170465" y="4407060"/>
                  </a:lnTo>
                  <a:lnTo>
                    <a:pt x="206488" y="4434028"/>
                  </a:lnTo>
                  <a:lnTo>
                    <a:pt x="245056" y="4457500"/>
                  </a:lnTo>
                  <a:lnTo>
                    <a:pt x="285930" y="4477238"/>
                  </a:lnTo>
                  <a:lnTo>
                    <a:pt x="328873" y="4493003"/>
                  </a:lnTo>
                  <a:lnTo>
                    <a:pt x="373648" y="4504558"/>
                  </a:lnTo>
                  <a:lnTo>
                    <a:pt x="420016" y="4511666"/>
                  </a:lnTo>
                  <a:lnTo>
                    <a:pt x="467741" y="4514088"/>
                  </a:lnTo>
                  <a:lnTo>
                    <a:pt x="6966331" y="4514088"/>
                  </a:lnTo>
                  <a:lnTo>
                    <a:pt x="7014048" y="4511666"/>
                  </a:lnTo>
                  <a:lnTo>
                    <a:pt x="7060412" y="4504558"/>
                  </a:lnTo>
                  <a:lnTo>
                    <a:pt x="7105184" y="4493003"/>
                  </a:lnTo>
                  <a:lnTo>
                    <a:pt x="7148125" y="4477238"/>
                  </a:lnTo>
                  <a:lnTo>
                    <a:pt x="7188999" y="4457500"/>
                  </a:lnTo>
                  <a:lnTo>
                    <a:pt x="7227566" y="4434028"/>
                  </a:lnTo>
                  <a:lnTo>
                    <a:pt x="7263590" y="4407060"/>
                  </a:lnTo>
                  <a:lnTo>
                    <a:pt x="7296832" y="4376832"/>
                  </a:lnTo>
                  <a:lnTo>
                    <a:pt x="7327054" y="4343583"/>
                  </a:lnTo>
                  <a:lnTo>
                    <a:pt x="7354019" y="4307551"/>
                  </a:lnTo>
                  <a:lnTo>
                    <a:pt x="7377488" y="4268973"/>
                  </a:lnTo>
                  <a:lnTo>
                    <a:pt x="7397224" y="4228087"/>
                  </a:lnTo>
                  <a:lnTo>
                    <a:pt x="7412988" y="4185131"/>
                  </a:lnTo>
                  <a:lnTo>
                    <a:pt x="7424542" y="4140343"/>
                  </a:lnTo>
                  <a:lnTo>
                    <a:pt x="7431650" y="4093960"/>
                  </a:lnTo>
                  <a:lnTo>
                    <a:pt x="7434072" y="4046220"/>
                  </a:lnTo>
                  <a:lnTo>
                    <a:pt x="7434072" y="467868"/>
                  </a:lnTo>
                  <a:lnTo>
                    <a:pt x="7431650" y="420127"/>
                  </a:lnTo>
                  <a:lnTo>
                    <a:pt x="7424542" y="373744"/>
                  </a:lnTo>
                  <a:lnTo>
                    <a:pt x="7412988" y="328956"/>
                  </a:lnTo>
                  <a:lnTo>
                    <a:pt x="7397224" y="286000"/>
                  </a:lnTo>
                  <a:lnTo>
                    <a:pt x="7377488" y="245114"/>
                  </a:lnTo>
                  <a:lnTo>
                    <a:pt x="7354019" y="206536"/>
                  </a:lnTo>
                  <a:lnTo>
                    <a:pt x="7327054" y="170504"/>
                  </a:lnTo>
                  <a:lnTo>
                    <a:pt x="7296832" y="137255"/>
                  </a:lnTo>
                  <a:lnTo>
                    <a:pt x="7263590" y="107027"/>
                  </a:lnTo>
                  <a:lnTo>
                    <a:pt x="7227566" y="80059"/>
                  </a:lnTo>
                  <a:lnTo>
                    <a:pt x="7188999" y="56587"/>
                  </a:lnTo>
                  <a:lnTo>
                    <a:pt x="7148125" y="36849"/>
                  </a:lnTo>
                  <a:lnTo>
                    <a:pt x="7105184" y="21084"/>
                  </a:lnTo>
                  <a:lnTo>
                    <a:pt x="7060412" y="9529"/>
                  </a:lnTo>
                  <a:lnTo>
                    <a:pt x="7014048" y="2421"/>
                  </a:lnTo>
                  <a:lnTo>
                    <a:pt x="6966331" y="0"/>
                  </a:lnTo>
                  <a:close/>
                </a:path>
              </a:pathLst>
            </a:custGeom>
            <a:solidFill>
              <a:srgbClr val="4B8F3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441704" y="2414016"/>
              <a:ext cx="6230620" cy="1132840"/>
            </a:xfrm>
            <a:custGeom>
              <a:avLst/>
              <a:gdLst/>
              <a:ahLst/>
              <a:cxnLst/>
              <a:rect l="l" t="t" r="r" b="b"/>
              <a:pathLst>
                <a:path w="6230620" h="1132839">
                  <a:moveTo>
                    <a:pt x="5458714" y="0"/>
                  </a:moveTo>
                  <a:lnTo>
                    <a:pt x="771397" y="0"/>
                  </a:lnTo>
                  <a:lnTo>
                    <a:pt x="716316" y="1421"/>
                  </a:lnTo>
                  <a:lnTo>
                    <a:pt x="662279" y="5622"/>
                  </a:lnTo>
                  <a:lnTo>
                    <a:pt x="609416" y="12506"/>
                  </a:lnTo>
                  <a:lnTo>
                    <a:pt x="557858" y="21979"/>
                  </a:lnTo>
                  <a:lnTo>
                    <a:pt x="507736" y="33943"/>
                  </a:lnTo>
                  <a:lnTo>
                    <a:pt x="459181" y="48303"/>
                  </a:lnTo>
                  <a:lnTo>
                    <a:pt x="412322" y="64963"/>
                  </a:lnTo>
                  <a:lnTo>
                    <a:pt x="367292" y="83827"/>
                  </a:lnTo>
                  <a:lnTo>
                    <a:pt x="324219" y="104801"/>
                  </a:lnTo>
                  <a:lnTo>
                    <a:pt x="283236" y="127787"/>
                  </a:lnTo>
                  <a:lnTo>
                    <a:pt x="244473" y="152689"/>
                  </a:lnTo>
                  <a:lnTo>
                    <a:pt x="208060" y="179413"/>
                  </a:lnTo>
                  <a:lnTo>
                    <a:pt x="174127" y="207863"/>
                  </a:lnTo>
                  <a:lnTo>
                    <a:pt x="142807" y="237941"/>
                  </a:lnTo>
                  <a:lnTo>
                    <a:pt x="114228" y="269554"/>
                  </a:lnTo>
                  <a:lnTo>
                    <a:pt x="88523" y="302604"/>
                  </a:lnTo>
                  <a:lnTo>
                    <a:pt x="65821" y="336996"/>
                  </a:lnTo>
                  <a:lnTo>
                    <a:pt x="46253" y="372635"/>
                  </a:lnTo>
                  <a:lnTo>
                    <a:pt x="29950" y="409423"/>
                  </a:lnTo>
                  <a:lnTo>
                    <a:pt x="17043" y="447267"/>
                  </a:lnTo>
                  <a:lnTo>
                    <a:pt x="7661" y="486069"/>
                  </a:lnTo>
                  <a:lnTo>
                    <a:pt x="1937" y="525734"/>
                  </a:lnTo>
                  <a:lnTo>
                    <a:pt x="0" y="566165"/>
                  </a:lnTo>
                  <a:lnTo>
                    <a:pt x="1937" y="606597"/>
                  </a:lnTo>
                  <a:lnTo>
                    <a:pt x="7661" y="646262"/>
                  </a:lnTo>
                  <a:lnTo>
                    <a:pt x="17043" y="685064"/>
                  </a:lnTo>
                  <a:lnTo>
                    <a:pt x="29950" y="722908"/>
                  </a:lnTo>
                  <a:lnTo>
                    <a:pt x="46253" y="759696"/>
                  </a:lnTo>
                  <a:lnTo>
                    <a:pt x="65821" y="795335"/>
                  </a:lnTo>
                  <a:lnTo>
                    <a:pt x="88523" y="829727"/>
                  </a:lnTo>
                  <a:lnTo>
                    <a:pt x="114228" y="862777"/>
                  </a:lnTo>
                  <a:lnTo>
                    <a:pt x="142807" y="894390"/>
                  </a:lnTo>
                  <a:lnTo>
                    <a:pt x="174127" y="924468"/>
                  </a:lnTo>
                  <a:lnTo>
                    <a:pt x="208060" y="952918"/>
                  </a:lnTo>
                  <a:lnTo>
                    <a:pt x="244473" y="979642"/>
                  </a:lnTo>
                  <a:lnTo>
                    <a:pt x="283236" y="1004544"/>
                  </a:lnTo>
                  <a:lnTo>
                    <a:pt x="324219" y="1027530"/>
                  </a:lnTo>
                  <a:lnTo>
                    <a:pt x="367292" y="1048504"/>
                  </a:lnTo>
                  <a:lnTo>
                    <a:pt x="412322" y="1067368"/>
                  </a:lnTo>
                  <a:lnTo>
                    <a:pt x="459181" y="1084028"/>
                  </a:lnTo>
                  <a:lnTo>
                    <a:pt x="507736" y="1098388"/>
                  </a:lnTo>
                  <a:lnTo>
                    <a:pt x="557858" y="1110352"/>
                  </a:lnTo>
                  <a:lnTo>
                    <a:pt x="609416" y="1119825"/>
                  </a:lnTo>
                  <a:lnTo>
                    <a:pt x="662279" y="1126709"/>
                  </a:lnTo>
                  <a:lnTo>
                    <a:pt x="716316" y="1130910"/>
                  </a:lnTo>
                  <a:lnTo>
                    <a:pt x="771397" y="1132331"/>
                  </a:lnTo>
                  <a:lnTo>
                    <a:pt x="5458714" y="1132331"/>
                  </a:lnTo>
                  <a:lnTo>
                    <a:pt x="5513795" y="1130910"/>
                  </a:lnTo>
                  <a:lnTo>
                    <a:pt x="5567832" y="1126709"/>
                  </a:lnTo>
                  <a:lnTo>
                    <a:pt x="5620695" y="1119825"/>
                  </a:lnTo>
                  <a:lnTo>
                    <a:pt x="5672253" y="1110352"/>
                  </a:lnTo>
                  <a:lnTo>
                    <a:pt x="5722375" y="1098388"/>
                  </a:lnTo>
                  <a:lnTo>
                    <a:pt x="5770930" y="1084028"/>
                  </a:lnTo>
                  <a:lnTo>
                    <a:pt x="5817789" y="1067368"/>
                  </a:lnTo>
                  <a:lnTo>
                    <a:pt x="5862819" y="1048504"/>
                  </a:lnTo>
                  <a:lnTo>
                    <a:pt x="5905892" y="1027530"/>
                  </a:lnTo>
                  <a:lnTo>
                    <a:pt x="5946875" y="1004544"/>
                  </a:lnTo>
                  <a:lnTo>
                    <a:pt x="5985638" y="979642"/>
                  </a:lnTo>
                  <a:lnTo>
                    <a:pt x="6022051" y="952918"/>
                  </a:lnTo>
                  <a:lnTo>
                    <a:pt x="6055984" y="924468"/>
                  </a:lnTo>
                  <a:lnTo>
                    <a:pt x="6087304" y="894390"/>
                  </a:lnTo>
                  <a:lnTo>
                    <a:pt x="6115883" y="862777"/>
                  </a:lnTo>
                  <a:lnTo>
                    <a:pt x="6141588" y="829727"/>
                  </a:lnTo>
                  <a:lnTo>
                    <a:pt x="6164290" y="795335"/>
                  </a:lnTo>
                  <a:lnTo>
                    <a:pt x="6183858" y="759696"/>
                  </a:lnTo>
                  <a:lnTo>
                    <a:pt x="6200161" y="722908"/>
                  </a:lnTo>
                  <a:lnTo>
                    <a:pt x="6213068" y="685064"/>
                  </a:lnTo>
                  <a:lnTo>
                    <a:pt x="6222450" y="646262"/>
                  </a:lnTo>
                  <a:lnTo>
                    <a:pt x="6228174" y="606597"/>
                  </a:lnTo>
                  <a:lnTo>
                    <a:pt x="6230112" y="566165"/>
                  </a:lnTo>
                  <a:lnTo>
                    <a:pt x="6228174" y="525734"/>
                  </a:lnTo>
                  <a:lnTo>
                    <a:pt x="6222450" y="486069"/>
                  </a:lnTo>
                  <a:lnTo>
                    <a:pt x="6213068" y="447267"/>
                  </a:lnTo>
                  <a:lnTo>
                    <a:pt x="6200161" y="409423"/>
                  </a:lnTo>
                  <a:lnTo>
                    <a:pt x="6183858" y="372635"/>
                  </a:lnTo>
                  <a:lnTo>
                    <a:pt x="6164290" y="336996"/>
                  </a:lnTo>
                  <a:lnTo>
                    <a:pt x="6141588" y="302604"/>
                  </a:lnTo>
                  <a:lnTo>
                    <a:pt x="6115883" y="269554"/>
                  </a:lnTo>
                  <a:lnTo>
                    <a:pt x="6087304" y="237941"/>
                  </a:lnTo>
                  <a:lnTo>
                    <a:pt x="6055984" y="207863"/>
                  </a:lnTo>
                  <a:lnTo>
                    <a:pt x="6022051" y="179413"/>
                  </a:lnTo>
                  <a:lnTo>
                    <a:pt x="5985638" y="152689"/>
                  </a:lnTo>
                  <a:lnTo>
                    <a:pt x="5946875" y="127787"/>
                  </a:lnTo>
                  <a:lnTo>
                    <a:pt x="5905892" y="104801"/>
                  </a:lnTo>
                  <a:lnTo>
                    <a:pt x="5862819" y="83827"/>
                  </a:lnTo>
                  <a:lnTo>
                    <a:pt x="5817789" y="64963"/>
                  </a:lnTo>
                  <a:lnTo>
                    <a:pt x="5770930" y="48303"/>
                  </a:lnTo>
                  <a:lnTo>
                    <a:pt x="5722375" y="33943"/>
                  </a:lnTo>
                  <a:lnTo>
                    <a:pt x="5672253" y="21979"/>
                  </a:lnTo>
                  <a:lnTo>
                    <a:pt x="5620695" y="12506"/>
                  </a:lnTo>
                  <a:lnTo>
                    <a:pt x="5567832" y="5622"/>
                  </a:lnTo>
                  <a:lnTo>
                    <a:pt x="5513795" y="1421"/>
                  </a:lnTo>
                  <a:lnTo>
                    <a:pt x="5458714" y="0"/>
                  </a:lnTo>
                  <a:close/>
                </a:path>
              </a:pathLst>
            </a:custGeom>
            <a:solidFill>
              <a:srgbClr val="9EC85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10302240" y="2414016"/>
            <a:ext cx="7434580" cy="5443855"/>
            <a:chOff x="10302240" y="2414016"/>
            <a:chExt cx="7434580" cy="5443855"/>
          </a:xfrm>
        </p:grpSpPr>
        <p:sp>
          <p:nvSpPr>
            <p:cNvPr id="7" name="object 7" descr=""/>
            <p:cNvSpPr/>
            <p:nvPr/>
          </p:nvSpPr>
          <p:spPr>
            <a:xfrm>
              <a:off x="10302240" y="3343655"/>
              <a:ext cx="7434580" cy="4514215"/>
            </a:xfrm>
            <a:custGeom>
              <a:avLst/>
              <a:gdLst/>
              <a:ahLst/>
              <a:cxnLst/>
              <a:rect l="l" t="t" r="r" b="b"/>
              <a:pathLst>
                <a:path w="7434580" h="4514215">
                  <a:moveTo>
                    <a:pt x="6966331" y="0"/>
                  </a:moveTo>
                  <a:lnTo>
                    <a:pt x="467740" y="0"/>
                  </a:lnTo>
                  <a:lnTo>
                    <a:pt x="420023" y="2421"/>
                  </a:lnTo>
                  <a:lnTo>
                    <a:pt x="373659" y="9529"/>
                  </a:lnTo>
                  <a:lnTo>
                    <a:pt x="328887" y="21084"/>
                  </a:lnTo>
                  <a:lnTo>
                    <a:pt x="285946" y="36849"/>
                  </a:lnTo>
                  <a:lnTo>
                    <a:pt x="245072" y="56587"/>
                  </a:lnTo>
                  <a:lnTo>
                    <a:pt x="206505" y="80059"/>
                  </a:lnTo>
                  <a:lnTo>
                    <a:pt x="170481" y="107027"/>
                  </a:lnTo>
                  <a:lnTo>
                    <a:pt x="137239" y="137255"/>
                  </a:lnTo>
                  <a:lnTo>
                    <a:pt x="107017" y="170504"/>
                  </a:lnTo>
                  <a:lnTo>
                    <a:pt x="80052" y="206536"/>
                  </a:lnTo>
                  <a:lnTo>
                    <a:pt x="56583" y="245114"/>
                  </a:lnTo>
                  <a:lnTo>
                    <a:pt x="36847" y="286000"/>
                  </a:lnTo>
                  <a:lnTo>
                    <a:pt x="21083" y="328956"/>
                  </a:lnTo>
                  <a:lnTo>
                    <a:pt x="9529" y="373744"/>
                  </a:lnTo>
                  <a:lnTo>
                    <a:pt x="2421" y="420127"/>
                  </a:lnTo>
                  <a:lnTo>
                    <a:pt x="0" y="467868"/>
                  </a:lnTo>
                  <a:lnTo>
                    <a:pt x="0" y="4046220"/>
                  </a:lnTo>
                  <a:lnTo>
                    <a:pt x="2421" y="4093960"/>
                  </a:lnTo>
                  <a:lnTo>
                    <a:pt x="9529" y="4140343"/>
                  </a:lnTo>
                  <a:lnTo>
                    <a:pt x="21083" y="4185131"/>
                  </a:lnTo>
                  <a:lnTo>
                    <a:pt x="36847" y="4228087"/>
                  </a:lnTo>
                  <a:lnTo>
                    <a:pt x="56583" y="4268973"/>
                  </a:lnTo>
                  <a:lnTo>
                    <a:pt x="80052" y="4307551"/>
                  </a:lnTo>
                  <a:lnTo>
                    <a:pt x="107017" y="4343583"/>
                  </a:lnTo>
                  <a:lnTo>
                    <a:pt x="137239" y="4376832"/>
                  </a:lnTo>
                  <a:lnTo>
                    <a:pt x="170481" y="4407060"/>
                  </a:lnTo>
                  <a:lnTo>
                    <a:pt x="206505" y="4434028"/>
                  </a:lnTo>
                  <a:lnTo>
                    <a:pt x="245072" y="4457500"/>
                  </a:lnTo>
                  <a:lnTo>
                    <a:pt x="285946" y="4477238"/>
                  </a:lnTo>
                  <a:lnTo>
                    <a:pt x="328887" y="4493003"/>
                  </a:lnTo>
                  <a:lnTo>
                    <a:pt x="373659" y="4504558"/>
                  </a:lnTo>
                  <a:lnTo>
                    <a:pt x="420023" y="4511666"/>
                  </a:lnTo>
                  <a:lnTo>
                    <a:pt x="467740" y="4514088"/>
                  </a:lnTo>
                  <a:lnTo>
                    <a:pt x="6966331" y="4514088"/>
                  </a:lnTo>
                  <a:lnTo>
                    <a:pt x="7014048" y="4511666"/>
                  </a:lnTo>
                  <a:lnTo>
                    <a:pt x="7060412" y="4504558"/>
                  </a:lnTo>
                  <a:lnTo>
                    <a:pt x="7105184" y="4493003"/>
                  </a:lnTo>
                  <a:lnTo>
                    <a:pt x="7148125" y="4477238"/>
                  </a:lnTo>
                  <a:lnTo>
                    <a:pt x="7188999" y="4457500"/>
                  </a:lnTo>
                  <a:lnTo>
                    <a:pt x="7227566" y="4434028"/>
                  </a:lnTo>
                  <a:lnTo>
                    <a:pt x="7263590" y="4407060"/>
                  </a:lnTo>
                  <a:lnTo>
                    <a:pt x="7296832" y="4376832"/>
                  </a:lnTo>
                  <a:lnTo>
                    <a:pt x="7327054" y="4343583"/>
                  </a:lnTo>
                  <a:lnTo>
                    <a:pt x="7354019" y="4307551"/>
                  </a:lnTo>
                  <a:lnTo>
                    <a:pt x="7377488" y="4268973"/>
                  </a:lnTo>
                  <a:lnTo>
                    <a:pt x="7397224" y="4228087"/>
                  </a:lnTo>
                  <a:lnTo>
                    <a:pt x="7412988" y="4185131"/>
                  </a:lnTo>
                  <a:lnTo>
                    <a:pt x="7424542" y="4140343"/>
                  </a:lnTo>
                  <a:lnTo>
                    <a:pt x="7431650" y="4093960"/>
                  </a:lnTo>
                  <a:lnTo>
                    <a:pt x="7434071" y="4046220"/>
                  </a:lnTo>
                  <a:lnTo>
                    <a:pt x="7434071" y="467868"/>
                  </a:lnTo>
                  <a:lnTo>
                    <a:pt x="7431650" y="420127"/>
                  </a:lnTo>
                  <a:lnTo>
                    <a:pt x="7424542" y="373744"/>
                  </a:lnTo>
                  <a:lnTo>
                    <a:pt x="7412988" y="328956"/>
                  </a:lnTo>
                  <a:lnTo>
                    <a:pt x="7397224" y="286000"/>
                  </a:lnTo>
                  <a:lnTo>
                    <a:pt x="7377488" y="245114"/>
                  </a:lnTo>
                  <a:lnTo>
                    <a:pt x="7354019" y="206536"/>
                  </a:lnTo>
                  <a:lnTo>
                    <a:pt x="7327054" y="170504"/>
                  </a:lnTo>
                  <a:lnTo>
                    <a:pt x="7296832" y="137255"/>
                  </a:lnTo>
                  <a:lnTo>
                    <a:pt x="7263590" y="107027"/>
                  </a:lnTo>
                  <a:lnTo>
                    <a:pt x="7227566" y="80059"/>
                  </a:lnTo>
                  <a:lnTo>
                    <a:pt x="7188999" y="56587"/>
                  </a:lnTo>
                  <a:lnTo>
                    <a:pt x="7148125" y="36849"/>
                  </a:lnTo>
                  <a:lnTo>
                    <a:pt x="7105184" y="21084"/>
                  </a:lnTo>
                  <a:lnTo>
                    <a:pt x="7060412" y="9529"/>
                  </a:lnTo>
                  <a:lnTo>
                    <a:pt x="7014048" y="2421"/>
                  </a:lnTo>
                  <a:lnTo>
                    <a:pt x="6966331" y="0"/>
                  </a:lnTo>
                  <a:close/>
                </a:path>
              </a:pathLst>
            </a:custGeom>
            <a:solidFill>
              <a:srgbClr val="4B8F3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902696" y="2414016"/>
              <a:ext cx="6231890" cy="1132840"/>
            </a:xfrm>
            <a:custGeom>
              <a:avLst/>
              <a:gdLst/>
              <a:ahLst/>
              <a:cxnLst/>
              <a:rect l="l" t="t" r="r" b="b"/>
              <a:pathLst>
                <a:path w="6231890" h="1132839">
                  <a:moveTo>
                    <a:pt x="5459984" y="0"/>
                  </a:moveTo>
                  <a:lnTo>
                    <a:pt x="771651" y="0"/>
                  </a:lnTo>
                  <a:lnTo>
                    <a:pt x="716538" y="1421"/>
                  </a:lnTo>
                  <a:lnTo>
                    <a:pt x="662472" y="5622"/>
                  </a:lnTo>
                  <a:lnTo>
                    <a:pt x="609583" y="12506"/>
                  </a:lnTo>
                  <a:lnTo>
                    <a:pt x="558001" y="21979"/>
                  </a:lnTo>
                  <a:lnTo>
                    <a:pt x="507858" y="33943"/>
                  </a:lnTo>
                  <a:lnTo>
                    <a:pt x="459283" y="48303"/>
                  </a:lnTo>
                  <a:lnTo>
                    <a:pt x="412408" y="64963"/>
                  </a:lnTo>
                  <a:lnTo>
                    <a:pt x="367362" y="83827"/>
                  </a:lnTo>
                  <a:lnTo>
                    <a:pt x="324277" y="104801"/>
                  </a:lnTo>
                  <a:lnTo>
                    <a:pt x="283282" y="127787"/>
                  </a:lnTo>
                  <a:lnTo>
                    <a:pt x="244509" y="152689"/>
                  </a:lnTo>
                  <a:lnTo>
                    <a:pt x="208087" y="179413"/>
                  </a:lnTo>
                  <a:lnTo>
                    <a:pt x="174148" y="207863"/>
                  </a:lnTo>
                  <a:lnTo>
                    <a:pt x="142822" y="237941"/>
                  </a:lnTo>
                  <a:lnTo>
                    <a:pt x="114239" y="269554"/>
                  </a:lnTo>
                  <a:lnTo>
                    <a:pt x="88530" y="302604"/>
                  </a:lnTo>
                  <a:lnTo>
                    <a:pt x="65825" y="336996"/>
                  </a:lnTo>
                  <a:lnTo>
                    <a:pt x="46256" y="372635"/>
                  </a:lnTo>
                  <a:lnTo>
                    <a:pt x="29952" y="409423"/>
                  </a:lnTo>
                  <a:lnTo>
                    <a:pt x="17043" y="447267"/>
                  </a:lnTo>
                  <a:lnTo>
                    <a:pt x="7662" y="486069"/>
                  </a:lnTo>
                  <a:lnTo>
                    <a:pt x="1937" y="525734"/>
                  </a:lnTo>
                  <a:lnTo>
                    <a:pt x="0" y="566165"/>
                  </a:lnTo>
                  <a:lnTo>
                    <a:pt x="1937" y="606597"/>
                  </a:lnTo>
                  <a:lnTo>
                    <a:pt x="7662" y="646262"/>
                  </a:lnTo>
                  <a:lnTo>
                    <a:pt x="17043" y="685064"/>
                  </a:lnTo>
                  <a:lnTo>
                    <a:pt x="29952" y="722908"/>
                  </a:lnTo>
                  <a:lnTo>
                    <a:pt x="46256" y="759696"/>
                  </a:lnTo>
                  <a:lnTo>
                    <a:pt x="65825" y="795335"/>
                  </a:lnTo>
                  <a:lnTo>
                    <a:pt x="88530" y="829727"/>
                  </a:lnTo>
                  <a:lnTo>
                    <a:pt x="114239" y="862777"/>
                  </a:lnTo>
                  <a:lnTo>
                    <a:pt x="142822" y="894390"/>
                  </a:lnTo>
                  <a:lnTo>
                    <a:pt x="174148" y="924468"/>
                  </a:lnTo>
                  <a:lnTo>
                    <a:pt x="208087" y="952918"/>
                  </a:lnTo>
                  <a:lnTo>
                    <a:pt x="244509" y="979642"/>
                  </a:lnTo>
                  <a:lnTo>
                    <a:pt x="283282" y="1004544"/>
                  </a:lnTo>
                  <a:lnTo>
                    <a:pt x="324277" y="1027530"/>
                  </a:lnTo>
                  <a:lnTo>
                    <a:pt x="367362" y="1048504"/>
                  </a:lnTo>
                  <a:lnTo>
                    <a:pt x="412408" y="1067368"/>
                  </a:lnTo>
                  <a:lnTo>
                    <a:pt x="459283" y="1084028"/>
                  </a:lnTo>
                  <a:lnTo>
                    <a:pt x="507858" y="1098388"/>
                  </a:lnTo>
                  <a:lnTo>
                    <a:pt x="558001" y="1110352"/>
                  </a:lnTo>
                  <a:lnTo>
                    <a:pt x="609583" y="1119825"/>
                  </a:lnTo>
                  <a:lnTo>
                    <a:pt x="662472" y="1126709"/>
                  </a:lnTo>
                  <a:lnTo>
                    <a:pt x="716538" y="1130910"/>
                  </a:lnTo>
                  <a:lnTo>
                    <a:pt x="771651" y="1132331"/>
                  </a:lnTo>
                  <a:lnTo>
                    <a:pt x="5459984" y="1132331"/>
                  </a:lnTo>
                  <a:lnTo>
                    <a:pt x="5515097" y="1130910"/>
                  </a:lnTo>
                  <a:lnTo>
                    <a:pt x="5569163" y="1126709"/>
                  </a:lnTo>
                  <a:lnTo>
                    <a:pt x="5622052" y="1119825"/>
                  </a:lnTo>
                  <a:lnTo>
                    <a:pt x="5673634" y="1110352"/>
                  </a:lnTo>
                  <a:lnTo>
                    <a:pt x="5723777" y="1098388"/>
                  </a:lnTo>
                  <a:lnTo>
                    <a:pt x="5772352" y="1084028"/>
                  </a:lnTo>
                  <a:lnTo>
                    <a:pt x="5819227" y="1067368"/>
                  </a:lnTo>
                  <a:lnTo>
                    <a:pt x="5864273" y="1048504"/>
                  </a:lnTo>
                  <a:lnTo>
                    <a:pt x="5907358" y="1027530"/>
                  </a:lnTo>
                  <a:lnTo>
                    <a:pt x="5948353" y="1004544"/>
                  </a:lnTo>
                  <a:lnTo>
                    <a:pt x="5987126" y="979642"/>
                  </a:lnTo>
                  <a:lnTo>
                    <a:pt x="6023548" y="952918"/>
                  </a:lnTo>
                  <a:lnTo>
                    <a:pt x="6057487" y="924468"/>
                  </a:lnTo>
                  <a:lnTo>
                    <a:pt x="6088813" y="894390"/>
                  </a:lnTo>
                  <a:lnTo>
                    <a:pt x="6117396" y="862777"/>
                  </a:lnTo>
                  <a:lnTo>
                    <a:pt x="6143105" y="829727"/>
                  </a:lnTo>
                  <a:lnTo>
                    <a:pt x="6165810" y="795335"/>
                  </a:lnTo>
                  <a:lnTo>
                    <a:pt x="6185379" y="759696"/>
                  </a:lnTo>
                  <a:lnTo>
                    <a:pt x="6201683" y="722908"/>
                  </a:lnTo>
                  <a:lnTo>
                    <a:pt x="6214592" y="685064"/>
                  </a:lnTo>
                  <a:lnTo>
                    <a:pt x="6223973" y="646262"/>
                  </a:lnTo>
                  <a:lnTo>
                    <a:pt x="6229698" y="606597"/>
                  </a:lnTo>
                  <a:lnTo>
                    <a:pt x="6231636" y="566165"/>
                  </a:lnTo>
                  <a:lnTo>
                    <a:pt x="6229698" y="525734"/>
                  </a:lnTo>
                  <a:lnTo>
                    <a:pt x="6223973" y="486069"/>
                  </a:lnTo>
                  <a:lnTo>
                    <a:pt x="6214592" y="447267"/>
                  </a:lnTo>
                  <a:lnTo>
                    <a:pt x="6201683" y="409423"/>
                  </a:lnTo>
                  <a:lnTo>
                    <a:pt x="6185379" y="372635"/>
                  </a:lnTo>
                  <a:lnTo>
                    <a:pt x="6165810" y="336996"/>
                  </a:lnTo>
                  <a:lnTo>
                    <a:pt x="6143105" y="302604"/>
                  </a:lnTo>
                  <a:lnTo>
                    <a:pt x="6117396" y="269554"/>
                  </a:lnTo>
                  <a:lnTo>
                    <a:pt x="6088813" y="237941"/>
                  </a:lnTo>
                  <a:lnTo>
                    <a:pt x="6057487" y="207863"/>
                  </a:lnTo>
                  <a:lnTo>
                    <a:pt x="6023548" y="179413"/>
                  </a:lnTo>
                  <a:lnTo>
                    <a:pt x="5987126" y="152689"/>
                  </a:lnTo>
                  <a:lnTo>
                    <a:pt x="5948353" y="127787"/>
                  </a:lnTo>
                  <a:lnTo>
                    <a:pt x="5907358" y="104801"/>
                  </a:lnTo>
                  <a:lnTo>
                    <a:pt x="5864273" y="83827"/>
                  </a:lnTo>
                  <a:lnTo>
                    <a:pt x="5819227" y="64963"/>
                  </a:lnTo>
                  <a:lnTo>
                    <a:pt x="5772352" y="48303"/>
                  </a:lnTo>
                  <a:lnTo>
                    <a:pt x="5723777" y="33943"/>
                  </a:lnTo>
                  <a:lnTo>
                    <a:pt x="5673634" y="21979"/>
                  </a:lnTo>
                  <a:lnTo>
                    <a:pt x="5622052" y="12506"/>
                  </a:lnTo>
                  <a:lnTo>
                    <a:pt x="5569163" y="5622"/>
                  </a:lnTo>
                  <a:lnTo>
                    <a:pt x="5515097" y="1421"/>
                  </a:lnTo>
                  <a:lnTo>
                    <a:pt x="5459984" y="0"/>
                  </a:lnTo>
                  <a:close/>
                </a:path>
              </a:pathLst>
            </a:custGeom>
            <a:solidFill>
              <a:srgbClr val="9EC85C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76270" y="2499690"/>
            <a:ext cx="3112770" cy="88422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262357" y="2499690"/>
            <a:ext cx="4324096" cy="884224"/>
          </a:xfrm>
          <a:prstGeom prst="rect">
            <a:avLst/>
          </a:prstGeom>
        </p:spPr>
      </p:pic>
      <p:grpSp>
        <p:nvGrpSpPr>
          <p:cNvPr id="11" name="object 11" descr=""/>
          <p:cNvGrpSpPr/>
          <p:nvPr/>
        </p:nvGrpSpPr>
        <p:grpSpPr>
          <a:xfrm>
            <a:off x="1150010" y="4063314"/>
            <a:ext cx="7245350" cy="3323590"/>
            <a:chOff x="1150010" y="4063314"/>
            <a:chExt cx="7245350" cy="3323590"/>
          </a:xfrm>
        </p:grpSpPr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0010" y="4063314"/>
              <a:ext cx="6097905" cy="68153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0010" y="4723765"/>
              <a:ext cx="6205855" cy="681227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0010" y="5383657"/>
              <a:ext cx="6999351" cy="681227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50010" y="6045149"/>
              <a:ext cx="7245350" cy="68153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50010" y="6705346"/>
              <a:ext cx="1647698" cy="681227"/>
            </a:xfrm>
            <a:prstGeom prst="rect">
              <a:avLst/>
            </a:prstGeom>
          </p:spPr>
        </p:pic>
      </p:grpSp>
      <p:pic>
        <p:nvPicPr>
          <p:cNvPr id="17" name="object 1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974069" y="4910582"/>
            <a:ext cx="6055741" cy="6812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900427"/>
            <a:ext cx="17592040" cy="6960234"/>
            <a:chOff x="0" y="1900427"/>
            <a:chExt cx="17592040" cy="6960234"/>
          </a:xfrm>
        </p:grpSpPr>
        <p:sp>
          <p:nvSpPr>
            <p:cNvPr id="4" name="object 4" descr=""/>
            <p:cNvSpPr/>
            <p:nvPr/>
          </p:nvSpPr>
          <p:spPr>
            <a:xfrm>
              <a:off x="885444" y="2688336"/>
              <a:ext cx="16706215" cy="6172200"/>
            </a:xfrm>
            <a:custGeom>
              <a:avLst/>
              <a:gdLst/>
              <a:ahLst/>
              <a:cxnLst/>
              <a:rect l="l" t="t" r="r" b="b"/>
              <a:pathLst>
                <a:path w="16706215" h="6172200">
                  <a:moveTo>
                    <a:pt x="16238219" y="0"/>
                  </a:moveTo>
                  <a:lnTo>
                    <a:pt x="467868" y="0"/>
                  </a:lnTo>
                  <a:lnTo>
                    <a:pt x="420125" y="2421"/>
                  </a:lnTo>
                  <a:lnTo>
                    <a:pt x="373740" y="9529"/>
                  </a:lnTo>
                  <a:lnTo>
                    <a:pt x="328951" y="21083"/>
                  </a:lnTo>
                  <a:lnTo>
                    <a:pt x="285994" y="36847"/>
                  </a:lnTo>
                  <a:lnTo>
                    <a:pt x="245108" y="56583"/>
                  </a:lnTo>
                  <a:lnTo>
                    <a:pt x="206530" y="80052"/>
                  </a:lnTo>
                  <a:lnTo>
                    <a:pt x="170498" y="107017"/>
                  </a:lnTo>
                  <a:lnTo>
                    <a:pt x="137250" y="137239"/>
                  </a:lnTo>
                  <a:lnTo>
                    <a:pt x="107023" y="170481"/>
                  </a:lnTo>
                  <a:lnTo>
                    <a:pt x="80055" y="206505"/>
                  </a:lnTo>
                  <a:lnTo>
                    <a:pt x="56584" y="245072"/>
                  </a:lnTo>
                  <a:lnTo>
                    <a:pt x="36848" y="285946"/>
                  </a:lnTo>
                  <a:lnTo>
                    <a:pt x="21083" y="328887"/>
                  </a:lnTo>
                  <a:lnTo>
                    <a:pt x="9528" y="373659"/>
                  </a:lnTo>
                  <a:lnTo>
                    <a:pt x="2421" y="420023"/>
                  </a:lnTo>
                  <a:lnTo>
                    <a:pt x="0" y="467741"/>
                  </a:lnTo>
                  <a:lnTo>
                    <a:pt x="0" y="5704459"/>
                  </a:lnTo>
                  <a:lnTo>
                    <a:pt x="2421" y="5752176"/>
                  </a:lnTo>
                  <a:lnTo>
                    <a:pt x="9528" y="5798540"/>
                  </a:lnTo>
                  <a:lnTo>
                    <a:pt x="21083" y="5843312"/>
                  </a:lnTo>
                  <a:lnTo>
                    <a:pt x="36848" y="5886253"/>
                  </a:lnTo>
                  <a:lnTo>
                    <a:pt x="56584" y="5927127"/>
                  </a:lnTo>
                  <a:lnTo>
                    <a:pt x="80055" y="5965694"/>
                  </a:lnTo>
                  <a:lnTo>
                    <a:pt x="107023" y="6001718"/>
                  </a:lnTo>
                  <a:lnTo>
                    <a:pt x="137250" y="6034960"/>
                  </a:lnTo>
                  <a:lnTo>
                    <a:pt x="170498" y="6065182"/>
                  </a:lnTo>
                  <a:lnTo>
                    <a:pt x="206530" y="6092147"/>
                  </a:lnTo>
                  <a:lnTo>
                    <a:pt x="245108" y="6115616"/>
                  </a:lnTo>
                  <a:lnTo>
                    <a:pt x="285994" y="6135352"/>
                  </a:lnTo>
                  <a:lnTo>
                    <a:pt x="328951" y="6151116"/>
                  </a:lnTo>
                  <a:lnTo>
                    <a:pt x="373740" y="6162670"/>
                  </a:lnTo>
                  <a:lnTo>
                    <a:pt x="420125" y="6169778"/>
                  </a:lnTo>
                  <a:lnTo>
                    <a:pt x="467868" y="6172200"/>
                  </a:lnTo>
                  <a:lnTo>
                    <a:pt x="16238219" y="6172200"/>
                  </a:lnTo>
                  <a:lnTo>
                    <a:pt x="16285960" y="6169778"/>
                  </a:lnTo>
                  <a:lnTo>
                    <a:pt x="16332343" y="6162670"/>
                  </a:lnTo>
                  <a:lnTo>
                    <a:pt x="16377131" y="6151116"/>
                  </a:lnTo>
                  <a:lnTo>
                    <a:pt x="16420087" y="6135352"/>
                  </a:lnTo>
                  <a:lnTo>
                    <a:pt x="16460973" y="6115616"/>
                  </a:lnTo>
                  <a:lnTo>
                    <a:pt x="16499551" y="6092147"/>
                  </a:lnTo>
                  <a:lnTo>
                    <a:pt x="16535583" y="6065182"/>
                  </a:lnTo>
                  <a:lnTo>
                    <a:pt x="16568832" y="6034960"/>
                  </a:lnTo>
                  <a:lnTo>
                    <a:pt x="16599060" y="6001718"/>
                  </a:lnTo>
                  <a:lnTo>
                    <a:pt x="16626028" y="5965694"/>
                  </a:lnTo>
                  <a:lnTo>
                    <a:pt x="16649500" y="5927127"/>
                  </a:lnTo>
                  <a:lnTo>
                    <a:pt x="16669238" y="5886253"/>
                  </a:lnTo>
                  <a:lnTo>
                    <a:pt x="16685003" y="5843312"/>
                  </a:lnTo>
                  <a:lnTo>
                    <a:pt x="16696558" y="5798540"/>
                  </a:lnTo>
                  <a:lnTo>
                    <a:pt x="16703666" y="5752176"/>
                  </a:lnTo>
                  <a:lnTo>
                    <a:pt x="16706088" y="5704459"/>
                  </a:lnTo>
                  <a:lnTo>
                    <a:pt x="16706088" y="467741"/>
                  </a:lnTo>
                  <a:lnTo>
                    <a:pt x="16703666" y="420023"/>
                  </a:lnTo>
                  <a:lnTo>
                    <a:pt x="16696558" y="373659"/>
                  </a:lnTo>
                  <a:lnTo>
                    <a:pt x="16685003" y="328887"/>
                  </a:lnTo>
                  <a:lnTo>
                    <a:pt x="16669238" y="285946"/>
                  </a:lnTo>
                  <a:lnTo>
                    <a:pt x="16649500" y="245072"/>
                  </a:lnTo>
                  <a:lnTo>
                    <a:pt x="16626028" y="206505"/>
                  </a:lnTo>
                  <a:lnTo>
                    <a:pt x="16599060" y="170481"/>
                  </a:lnTo>
                  <a:lnTo>
                    <a:pt x="16568832" y="137239"/>
                  </a:lnTo>
                  <a:lnTo>
                    <a:pt x="16535583" y="107017"/>
                  </a:lnTo>
                  <a:lnTo>
                    <a:pt x="16499551" y="80052"/>
                  </a:lnTo>
                  <a:lnTo>
                    <a:pt x="16460973" y="56583"/>
                  </a:lnTo>
                  <a:lnTo>
                    <a:pt x="16420087" y="36847"/>
                  </a:lnTo>
                  <a:lnTo>
                    <a:pt x="16377131" y="21083"/>
                  </a:lnTo>
                  <a:lnTo>
                    <a:pt x="16332343" y="9529"/>
                  </a:lnTo>
                  <a:lnTo>
                    <a:pt x="16285960" y="2421"/>
                  </a:lnTo>
                  <a:lnTo>
                    <a:pt x="16238219" y="0"/>
                  </a:lnTo>
                  <a:close/>
                </a:path>
              </a:pathLst>
            </a:custGeom>
            <a:solidFill>
              <a:srgbClr val="4B8F3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1900427"/>
              <a:ext cx="6800215" cy="1132840"/>
            </a:xfrm>
            <a:custGeom>
              <a:avLst/>
              <a:gdLst/>
              <a:ahLst/>
              <a:cxnLst/>
              <a:rect l="l" t="t" r="r" b="b"/>
              <a:pathLst>
                <a:path w="6800215" h="1132839">
                  <a:moveTo>
                    <a:pt x="6028563" y="0"/>
                  </a:moveTo>
                  <a:lnTo>
                    <a:pt x="29340" y="0"/>
                  </a:lnTo>
                  <a:lnTo>
                    <a:pt x="0" y="757"/>
                  </a:lnTo>
                  <a:lnTo>
                    <a:pt x="0" y="1131574"/>
                  </a:lnTo>
                  <a:lnTo>
                    <a:pt x="29340" y="1132331"/>
                  </a:lnTo>
                  <a:lnTo>
                    <a:pt x="6028563" y="1132331"/>
                  </a:lnTo>
                  <a:lnTo>
                    <a:pt x="6083660" y="1130910"/>
                  </a:lnTo>
                  <a:lnTo>
                    <a:pt x="6137712" y="1126709"/>
                  </a:lnTo>
                  <a:lnTo>
                    <a:pt x="6190588" y="1119825"/>
                  </a:lnTo>
                  <a:lnTo>
                    <a:pt x="6242157" y="1110352"/>
                  </a:lnTo>
                  <a:lnTo>
                    <a:pt x="6292290" y="1098388"/>
                  </a:lnTo>
                  <a:lnTo>
                    <a:pt x="6340855" y="1084028"/>
                  </a:lnTo>
                  <a:lnTo>
                    <a:pt x="6387722" y="1067368"/>
                  </a:lnTo>
                  <a:lnTo>
                    <a:pt x="6432760" y="1048504"/>
                  </a:lnTo>
                  <a:lnTo>
                    <a:pt x="6475839" y="1027530"/>
                  </a:lnTo>
                  <a:lnTo>
                    <a:pt x="6516828" y="1004544"/>
                  </a:lnTo>
                  <a:lnTo>
                    <a:pt x="6555596" y="979642"/>
                  </a:lnTo>
                  <a:lnTo>
                    <a:pt x="6592013" y="952918"/>
                  </a:lnTo>
                  <a:lnTo>
                    <a:pt x="6625949" y="924468"/>
                  </a:lnTo>
                  <a:lnTo>
                    <a:pt x="6657273" y="894390"/>
                  </a:lnTo>
                  <a:lnTo>
                    <a:pt x="6685853" y="862777"/>
                  </a:lnTo>
                  <a:lnTo>
                    <a:pt x="6711561" y="829727"/>
                  </a:lnTo>
                  <a:lnTo>
                    <a:pt x="6734264" y="795335"/>
                  </a:lnTo>
                  <a:lnTo>
                    <a:pt x="6753832" y="759696"/>
                  </a:lnTo>
                  <a:lnTo>
                    <a:pt x="6770136" y="722908"/>
                  </a:lnTo>
                  <a:lnTo>
                    <a:pt x="6783044" y="685064"/>
                  </a:lnTo>
                  <a:lnTo>
                    <a:pt x="6792426" y="646262"/>
                  </a:lnTo>
                  <a:lnTo>
                    <a:pt x="6798150" y="606597"/>
                  </a:lnTo>
                  <a:lnTo>
                    <a:pt x="6800088" y="566166"/>
                  </a:lnTo>
                  <a:lnTo>
                    <a:pt x="6798150" y="525734"/>
                  </a:lnTo>
                  <a:lnTo>
                    <a:pt x="6792426" y="486069"/>
                  </a:lnTo>
                  <a:lnTo>
                    <a:pt x="6783044" y="447267"/>
                  </a:lnTo>
                  <a:lnTo>
                    <a:pt x="6770136" y="409423"/>
                  </a:lnTo>
                  <a:lnTo>
                    <a:pt x="6753832" y="372635"/>
                  </a:lnTo>
                  <a:lnTo>
                    <a:pt x="6734264" y="336996"/>
                  </a:lnTo>
                  <a:lnTo>
                    <a:pt x="6711561" y="302604"/>
                  </a:lnTo>
                  <a:lnTo>
                    <a:pt x="6685853" y="269554"/>
                  </a:lnTo>
                  <a:lnTo>
                    <a:pt x="6657273" y="237941"/>
                  </a:lnTo>
                  <a:lnTo>
                    <a:pt x="6625949" y="207863"/>
                  </a:lnTo>
                  <a:lnTo>
                    <a:pt x="6592013" y="179413"/>
                  </a:lnTo>
                  <a:lnTo>
                    <a:pt x="6555596" y="152689"/>
                  </a:lnTo>
                  <a:lnTo>
                    <a:pt x="6516828" y="127787"/>
                  </a:lnTo>
                  <a:lnTo>
                    <a:pt x="6475839" y="104801"/>
                  </a:lnTo>
                  <a:lnTo>
                    <a:pt x="6432760" y="83827"/>
                  </a:lnTo>
                  <a:lnTo>
                    <a:pt x="6387722" y="64963"/>
                  </a:lnTo>
                  <a:lnTo>
                    <a:pt x="6340855" y="48303"/>
                  </a:lnTo>
                  <a:lnTo>
                    <a:pt x="6292290" y="33943"/>
                  </a:lnTo>
                  <a:lnTo>
                    <a:pt x="6242157" y="21979"/>
                  </a:lnTo>
                  <a:lnTo>
                    <a:pt x="6190588" y="12506"/>
                  </a:lnTo>
                  <a:lnTo>
                    <a:pt x="6137712" y="5622"/>
                  </a:lnTo>
                  <a:lnTo>
                    <a:pt x="6083660" y="1421"/>
                  </a:lnTo>
                  <a:lnTo>
                    <a:pt x="6028563" y="0"/>
                  </a:lnTo>
                  <a:close/>
                </a:path>
              </a:pathLst>
            </a:custGeom>
            <a:solidFill>
              <a:srgbClr val="9EC85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042" y="2075941"/>
              <a:ext cx="6522720" cy="71780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9966" y="3689350"/>
              <a:ext cx="94360" cy="9436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01595" y="3583177"/>
              <a:ext cx="13650467" cy="36791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01595" y="4071238"/>
              <a:ext cx="4887849" cy="36296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9966" y="5137150"/>
              <a:ext cx="94360" cy="9436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69210" y="5030977"/>
              <a:ext cx="14236065" cy="36791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01595" y="5519038"/>
              <a:ext cx="4924425" cy="36296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9966" y="6584949"/>
              <a:ext cx="94360" cy="94361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01595" y="6478777"/>
              <a:ext cx="14762607" cy="36791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84832" y="6966838"/>
              <a:ext cx="4814951" cy="36296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9966" y="8032749"/>
              <a:ext cx="94360" cy="94361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01595" y="7931531"/>
              <a:ext cx="11394059" cy="3629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2183892"/>
            <a:ext cx="17805400" cy="6503034"/>
            <a:chOff x="0" y="2183892"/>
            <a:chExt cx="17805400" cy="6503034"/>
          </a:xfrm>
        </p:grpSpPr>
        <p:sp>
          <p:nvSpPr>
            <p:cNvPr id="4" name="object 4" descr=""/>
            <p:cNvSpPr/>
            <p:nvPr/>
          </p:nvSpPr>
          <p:spPr>
            <a:xfrm>
              <a:off x="877824" y="2909316"/>
              <a:ext cx="16927195" cy="5777865"/>
            </a:xfrm>
            <a:custGeom>
              <a:avLst/>
              <a:gdLst/>
              <a:ahLst/>
              <a:cxnLst/>
              <a:rect l="l" t="t" r="r" b="b"/>
              <a:pathLst>
                <a:path w="16927195" h="5777865">
                  <a:moveTo>
                    <a:pt x="16459200" y="0"/>
                  </a:moveTo>
                  <a:lnTo>
                    <a:pt x="467867" y="0"/>
                  </a:lnTo>
                  <a:lnTo>
                    <a:pt x="420125" y="2421"/>
                  </a:lnTo>
                  <a:lnTo>
                    <a:pt x="373740" y="9529"/>
                  </a:lnTo>
                  <a:lnTo>
                    <a:pt x="328951" y="21083"/>
                  </a:lnTo>
                  <a:lnTo>
                    <a:pt x="285994" y="36847"/>
                  </a:lnTo>
                  <a:lnTo>
                    <a:pt x="245108" y="56583"/>
                  </a:lnTo>
                  <a:lnTo>
                    <a:pt x="206530" y="80052"/>
                  </a:lnTo>
                  <a:lnTo>
                    <a:pt x="170498" y="107017"/>
                  </a:lnTo>
                  <a:lnTo>
                    <a:pt x="137250" y="137239"/>
                  </a:lnTo>
                  <a:lnTo>
                    <a:pt x="107023" y="170481"/>
                  </a:lnTo>
                  <a:lnTo>
                    <a:pt x="80055" y="206505"/>
                  </a:lnTo>
                  <a:lnTo>
                    <a:pt x="56584" y="245072"/>
                  </a:lnTo>
                  <a:lnTo>
                    <a:pt x="36848" y="285946"/>
                  </a:lnTo>
                  <a:lnTo>
                    <a:pt x="21083" y="328887"/>
                  </a:lnTo>
                  <a:lnTo>
                    <a:pt x="9528" y="373659"/>
                  </a:lnTo>
                  <a:lnTo>
                    <a:pt x="2421" y="420023"/>
                  </a:lnTo>
                  <a:lnTo>
                    <a:pt x="0" y="467740"/>
                  </a:lnTo>
                  <a:lnTo>
                    <a:pt x="0" y="5309742"/>
                  </a:lnTo>
                  <a:lnTo>
                    <a:pt x="2421" y="5357460"/>
                  </a:lnTo>
                  <a:lnTo>
                    <a:pt x="9528" y="5403824"/>
                  </a:lnTo>
                  <a:lnTo>
                    <a:pt x="21083" y="5448596"/>
                  </a:lnTo>
                  <a:lnTo>
                    <a:pt x="36848" y="5491537"/>
                  </a:lnTo>
                  <a:lnTo>
                    <a:pt x="56584" y="5532411"/>
                  </a:lnTo>
                  <a:lnTo>
                    <a:pt x="80055" y="5570978"/>
                  </a:lnTo>
                  <a:lnTo>
                    <a:pt x="107023" y="5607002"/>
                  </a:lnTo>
                  <a:lnTo>
                    <a:pt x="137250" y="5640244"/>
                  </a:lnTo>
                  <a:lnTo>
                    <a:pt x="170498" y="5670466"/>
                  </a:lnTo>
                  <a:lnTo>
                    <a:pt x="206530" y="5697431"/>
                  </a:lnTo>
                  <a:lnTo>
                    <a:pt x="245108" y="5720900"/>
                  </a:lnTo>
                  <a:lnTo>
                    <a:pt x="285994" y="5740636"/>
                  </a:lnTo>
                  <a:lnTo>
                    <a:pt x="328951" y="5756400"/>
                  </a:lnTo>
                  <a:lnTo>
                    <a:pt x="373740" y="5767954"/>
                  </a:lnTo>
                  <a:lnTo>
                    <a:pt x="420125" y="5775062"/>
                  </a:lnTo>
                  <a:lnTo>
                    <a:pt x="467867" y="5777483"/>
                  </a:lnTo>
                  <a:lnTo>
                    <a:pt x="16459200" y="5777483"/>
                  </a:lnTo>
                  <a:lnTo>
                    <a:pt x="16506940" y="5775062"/>
                  </a:lnTo>
                  <a:lnTo>
                    <a:pt x="16553323" y="5767954"/>
                  </a:lnTo>
                  <a:lnTo>
                    <a:pt x="16598111" y="5756400"/>
                  </a:lnTo>
                  <a:lnTo>
                    <a:pt x="16641067" y="5740636"/>
                  </a:lnTo>
                  <a:lnTo>
                    <a:pt x="16681953" y="5720900"/>
                  </a:lnTo>
                  <a:lnTo>
                    <a:pt x="16720531" y="5697431"/>
                  </a:lnTo>
                  <a:lnTo>
                    <a:pt x="16756563" y="5670466"/>
                  </a:lnTo>
                  <a:lnTo>
                    <a:pt x="16789812" y="5640244"/>
                  </a:lnTo>
                  <a:lnTo>
                    <a:pt x="16820040" y="5607002"/>
                  </a:lnTo>
                  <a:lnTo>
                    <a:pt x="16847008" y="5570978"/>
                  </a:lnTo>
                  <a:lnTo>
                    <a:pt x="16870480" y="5532411"/>
                  </a:lnTo>
                  <a:lnTo>
                    <a:pt x="16890218" y="5491537"/>
                  </a:lnTo>
                  <a:lnTo>
                    <a:pt x="16905983" y="5448596"/>
                  </a:lnTo>
                  <a:lnTo>
                    <a:pt x="16917538" y="5403824"/>
                  </a:lnTo>
                  <a:lnTo>
                    <a:pt x="16924646" y="5357460"/>
                  </a:lnTo>
                  <a:lnTo>
                    <a:pt x="16927068" y="5309742"/>
                  </a:lnTo>
                  <a:lnTo>
                    <a:pt x="16927068" y="467740"/>
                  </a:lnTo>
                  <a:lnTo>
                    <a:pt x="16924646" y="420023"/>
                  </a:lnTo>
                  <a:lnTo>
                    <a:pt x="16917538" y="373659"/>
                  </a:lnTo>
                  <a:lnTo>
                    <a:pt x="16905983" y="328887"/>
                  </a:lnTo>
                  <a:lnTo>
                    <a:pt x="16890218" y="285946"/>
                  </a:lnTo>
                  <a:lnTo>
                    <a:pt x="16870480" y="245072"/>
                  </a:lnTo>
                  <a:lnTo>
                    <a:pt x="16847008" y="206505"/>
                  </a:lnTo>
                  <a:lnTo>
                    <a:pt x="16820040" y="170481"/>
                  </a:lnTo>
                  <a:lnTo>
                    <a:pt x="16789812" y="137239"/>
                  </a:lnTo>
                  <a:lnTo>
                    <a:pt x="16756563" y="107017"/>
                  </a:lnTo>
                  <a:lnTo>
                    <a:pt x="16720531" y="80052"/>
                  </a:lnTo>
                  <a:lnTo>
                    <a:pt x="16681953" y="56583"/>
                  </a:lnTo>
                  <a:lnTo>
                    <a:pt x="16641067" y="36847"/>
                  </a:lnTo>
                  <a:lnTo>
                    <a:pt x="16598111" y="21083"/>
                  </a:lnTo>
                  <a:lnTo>
                    <a:pt x="16553323" y="9529"/>
                  </a:lnTo>
                  <a:lnTo>
                    <a:pt x="16506940" y="2421"/>
                  </a:lnTo>
                  <a:lnTo>
                    <a:pt x="16459200" y="0"/>
                  </a:lnTo>
                  <a:close/>
                </a:path>
              </a:pathLst>
            </a:custGeom>
            <a:solidFill>
              <a:srgbClr val="E9EDF0">
                <a:alpha val="949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2183892"/>
              <a:ext cx="5408930" cy="1130935"/>
            </a:xfrm>
            <a:custGeom>
              <a:avLst/>
              <a:gdLst/>
              <a:ahLst/>
              <a:cxnLst/>
              <a:rect l="l" t="t" r="r" b="b"/>
              <a:pathLst>
                <a:path w="5408930" h="1130935">
                  <a:moveTo>
                    <a:pt x="4637278" y="0"/>
                  </a:moveTo>
                  <a:lnTo>
                    <a:pt x="0" y="0"/>
                  </a:lnTo>
                  <a:lnTo>
                    <a:pt x="0" y="1130807"/>
                  </a:lnTo>
                  <a:lnTo>
                    <a:pt x="4637278" y="1130807"/>
                  </a:lnTo>
                  <a:lnTo>
                    <a:pt x="4692359" y="1129388"/>
                  </a:lnTo>
                  <a:lnTo>
                    <a:pt x="4746396" y="1125193"/>
                  </a:lnTo>
                  <a:lnTo>
                    <a:pt x="4799259" y="1118319"/>
                  </a:lnTo>
                  <a:lnTo>
                    <a:pt x="4850817" y="1108861"/>
                  </a:lnTo>
                  <a:lnTo>
                    <a:pt x="4900939" y="1096915"/>
                  </a:lnTo>
                  <a:lnTo>
                    <a:pt x="4949494" y="1082575"/>
                  </a:lnTo>
                  <a:lnTo>
                    <a:pt x="4996353" y="1065939"/>
                  </a:lnTo>
                  <a:lnTo>
                    <a:pt x="5041383" y="1047102"/>
                  </a:lnTo>
                  <a:lnTo>
                    <a:pt x="5084456" y="1026159"/>
                  </a:lnTo>
                  <a:lnTo>
                    <a:pt x="5125439" y="1003205"/>
                  </a:lnTo>
                  <a:lnTo>
                    <a:pt x="5164202" y="978337"/>
                  </a:lnTo>
                  <a:lnTo>
                    <a:pt x="5200615" y="951651"/>
                  </a:lnTo>
                  <a:lnTo>
                    <a:pt x="5234548" y="923241"/>
                  </a:lnTo>
                  <a:lnTo>
                    <a:pt x="5265868" y="893203"/>
                  </a:lnTo>
                  <a:lnTo>
                    <a:pt x="5294447" y="861634"/>
                  </a:lnTo>
                  <a:lnTo>
                    <a:pt x="5320152" y="828628"/>
                  </a:lnTo>
                  <a:lnTo>
                    <a:pt x="5342854" y="794281"/>
                  </a:lnTo>
                  <a:lnTo>
                    <a:pt x="5362422" y="758690"/>
                  </a:lnTo>
                  <a:lnTo>
                    <a:pt x="5378725" y="721949"/>
                  </a:lnTo>
                  <a:lnTo>
                    <a:pt x="5391632" y="684154"/>
                  </a:lnTo>
                  <a:lnTo>
                    <a:pt x="5401014" y="645401"/>
                  </a:lnTo>
                  <a:lnTo>
                    <a:pt x="5406738" y="605786"/>
                  </a:lnTo>
                  <a:lnTo>
                    <a:pt x="5408676" y="565403"/>
                  </a:lnTo>
                  <a:lnTo>
                    <a:pt x="5406738" y="525021"/>
                  </a:lnTo>
                  <a:lnTo>
                    <a:pt x="5401014" y="485406"/>
                  </a:lnTo>
                  <a:lnTo>
                    <a:pt x="5391632" y="446653"/>
                  </a:lnTo>
                  <a:lnTo>
                    <a:pt x="5378725" y="408858"/>
                  </a:lnTo>
                  <a:lnTo>
                    <a:pt x="5362422" y="372117"/>
                  </a:lnTo>
                  <a:lnTo>
                    <a:pt x="5342854" y="336526"/>
                  </a:lnTo>
                  <a:lnTo>
                    <a:pt x="5320152" y="302179"/>
                  </a:lnTo>
                  <a:lnTo>
                    <a:pt x="5294447" y="269173"/>
                  </a:lnTo>
                  <a:lnTo>
                    <a:pt x="5265868" y="237604"/>
                  </a:lnTo>
                  <a:lnTo>
                    <a:pt x="5234548" y="207566"/>
                  </a:lnTo>
                  <a:lnTo>
                    <a:pt x="5200615" y="179156"/>
                  </a:lnTo>
                  <a:lnTo>
                    <a:pt x="5164202" y="152470"/>
                  </a:lnTo>
                  <a:lnTo>
                    <a:pt x="5125439" y="127602"/>
                  </a:lnTo>
                  <a:lnTo>
                    <a:pt x="5084456" y="104648"/>
                  </a:lnTo>
                  <a:lnTo>
                    <a:pt x="5041383" y="83705"/>
                  </a:lnTo>
                  <a:lnTo>
                    <a:pt x="4996353" y="64868"/>
                  </a:lnTo>
                  <a:lnTo>
                    <a:pt x="4949494" y="48232"/>
                  </a:lnTo>
                  <a:lnTo>
                    <a:pt x="4900939" y="33892"/>
                  </a:lnTo>
                  <a:lnTo>
                    <a:pt x="4850817" y="21946"/>
                  </a:lnTo>
                  <a:lnTo>
                    <a:pt x="4799259" y="12488"/>
                  </a:lnTo>
                  <a:lnTo>
                    <a:pt x="4746396" y="5614"/>
                  </a:lnTo>
                  <a:lnTo>
                    <a:pt x="4692359" y="1419"/>
                  </a:lnTo>
                  <a:lnTo>
                    <a:pt x="4637278" y="0"/>
                  </a:lnTo>
                  <a:close/>
                </a:path>
              </a:pathLst>
            </a:custGeom>
            <a:solidFill>
              <a:srgbClr val="9EC85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0160" y="3715512"/>
              <a:ext cx="3067812" cy="142798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24984" y="3773424"/>
              <a:ext cx="3803904" cy="131368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57943" y="3860292"/>
              <a:ext cx="4555236" cy="96469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41295" y="3541776"/>
              <a:ext cx="1844040" cy="160172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0555" y="5356860"/>
              <a:ext cx="2545080" cy="108356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08576" y="5356860"/>
              <a:ext cx="3468624" cy="1284732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631" y="5266944"/>
              <a:ext cx="3250692" cy="117347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303252" y="5266944"/>
              <a:ext cx="4221479" cy="1441703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80160" y="6897624"/>
              <a:ext cx="3823716" cy="131368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97652" y="6641592"/>
              <a:ext cx="4087367" cy="165201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525000" y="6507480"/>
              <a:ext cx="2093976" cy="2093976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75007" y="6897624"/>
              <a:ext cx="5529072" cy="1589532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9963" y="2288489"/>
              <a:ext cx="4477511" cy="8659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46923" y="969644"/>
            <a:ext cx="2994660" cy="4737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950" b="1">
                <a:latin typeface="Georgia"/>
                <a:cs typeface="Georgia"/>
              </a:rPr>
              <a:t>For</a:t>
            </a:r>
            <a:r>
              <a:rPr dirty="0" sz="2950" spc="-75" b="1">
                <a:latin typeface="Georgia"/>
                <a:cs typeface="Georgia"/>
              </a:rPr>
              <a:t> </a:t>
            </a:r>
            <a:r>
              <a:rPr dirty="0" sz="2950" b="1">
                <a:latin typeface="Georgia"/>
                <a:cs typeface="Georgia"/>
              </a:rPr>
              <a:t>Full</a:t>
            </a:r>
            <a:r>
              <a:rPr dirty="0" sz="2950" spc="-65" b="1">
                <a:latin typeface="Georgia"/>
                <a:cs typeface="Georgia"/>
              </a:rPr>
              <a:t> </a:t>
            </a:r>
            <a:r>
              <a:rPr dirty="0" sz="2950" spc="-10" b="1">
                <a:latin typeface="Georgia"/>
                <a:cs typeface="Georgia"/>
              </a:rPr>
              <a:t>Report</a:t>
            </a:r>
            <a:endParaRPr sz="295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38341" y="1133093"/>
            <a:ext cx="5210175" cy="120523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-509"/>
              <a:t>Contact</a:t>
            </a:r>
            <a:r>
              <a:rPr dirty="0" spc="-735"/>
              <a:t> </a:t>
            </a:r>
            <a:r>
              <a:rPr dirty="0" spc="-680"/>
              <a:t>us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7619" y="2421635"/>
            <a:ext cx="3032760" cy="1927859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3346290" y="5527164"/>
            <a:ext cx="650875" cy="650875"/>
            <a:chOff x="3346290" y="5527164"/>
            <a:chExt cx="650875" cy="650875"/>
          </a:xfrm>
        </p:grpSpPr>
        <p:sp>
          <p:nvSpPr>
            <p:cNvPr id="6" name="object 6" descr=""/>
            <p:cNvSpPr/>
            <p:nvPr/>
          </p:nvSpPr>
          <p:spPr>
            <a:xfrm>
              <a:off x="3346290" y="5527164"/>
              <a:ext cx="650875" cy="650875"/>
            </a:xfrm>
            <a:custGeom>
              <a:avLst/>
              <a:gdLst/>
              <a:ahLst/>
              <a:cxnLst/>
              <a:rect l="l" t="t" r="r" b="b"/>
              <a:pathLst>
                <a:path w="650875" h="650875">
                  <a:moveTo>
                    <a:pt x="325280" y="0"/>
                  </a:moveTo>
                  <a:lnTo>
                    <a:pt x="277212" y="3526"/>
                  </a:lnTo>
                  <a:lnTo>
                    <a:pt x="231334" y="13769"/>
                  </a:lnTo>
                  <a:lnTo>
                    <a:pt x="188150" y="30225"/>
                  </a:lnTo>
                  <a:lnTo>
                    <a:pt x="148161" y="52393"/>
                  </a:lnTo>
                  <a:lnTo>
                    <a:pt x="111872" y="79768"/>
                  </a:lnTo>
                  <a:lnTo>
                    <a:pt x="79785" y="111848"/>
                  </a:lnTo>
                  <a:lnTo>
                    <a:pt x="52404" y="148130"/>
                  </a:lnTo>
                  <a:lnTo>
                    <a:pt x="30232" y="188110"/>
                  </a:lnTo>
                  <a:lnTo>
                    <a:pt x="13771" y="231286"/>
                  </a:lnTo>
                  <a:lnTo>
                    <a:pt x="3526" y="277155"/>
                  </a:lnTo>
                  <a:lnTo>
                    <a:pt x="0" y="325213"/>
                  </a:lnTo>
                  <a:lnTo>
                    <a:pt x="3526" y="373271"/>
                  </a:lnTo>
                  <a:lnTo>
                    <a:pt x="13772" y="419139"/>
                  </a:lnTo>
                  <a:lnTo>
                    <a:pt x="30232" y="462315"/>
                  </a:lnTo>
                  <a:lnTo>
                    <a:pt x="52404" y="502295"/>
                  </a:lnTo>
                  <a:lnTo>
                    <a:pt x="79785" y="538576"/>
                  </a:lnTo>
                  <a:lnTo>
                    <a:pt x="111872" y="570656"/>
                  </a:lnTo>
                  <a:lnTo>
                    <a:pt x="148161" y="598031"/>
                  </a:lnTo>
                  <a:lnTo>
                    <a:pt x="188150" y="620198"/>
                  </a:lnTo>
                  <a:lnTo>
                    <a:pt x="231335" y="636655"/>
                  </a:lnTo>
                  <a:lnTo>
                    <a:pt x="277213" y="646898"/>
                  </a:lnTo>
                  <a:lnTo>
                    <a:pt x="325281" y="650424"/>
                  </a:lnTo>
                  <a:lnTo>
                    <a:pt x="373349" y="646898"/>
                  </a:lnTo>
                  <a:lnTo>
                    <a:pt x="419227" y="636655"/>
                  </a:lnTo>
                  <a:lnTo>
                    <a:pt x="462412" y="620198"/>
                  </a:lnTo>
                  <a:lnTo>
                    <a:pt x="502400" y="598031"/>
                  </a:lnTo>
                  <a:lnTo>
                    <a:pt x="538690" y="570656"/>
                  </a:lnTo>
                  <a:lnTo>
                    <a:pt x="570776" y="538576"/>
                  </a:lnTo>
                  <a:lnTo>
                    <a:pt x="598157" y="502295"/>
                  </a:lnTo>
                  <a:lnTo>
                    <a:pt x="620330" y="462315"/>
                  </a:lnTo>
                  <a:lnTo>
                    <a:pt x="636790" y="419139"/>
                  </a:lnTo>
                  <a:lnTo>
                    <a:pt x="647035" y="373271"/>
                  </a:lnTo>
                  <a:lnTo>
                    <a:pt x="650562" y="325213"/>
                  </a:lnTo>
                  <a:lnTo>
                    <a:pt x="647035" y="277155"/>
                  </a:lnTo>
                  <a:lnTo>
                    <a:pt x="636790" y="231287"/>
                  </a:lnTo>
                  <a:lnTo>
                    <a:pt x="620329" y="188111"/>
                  </a:lnTo>
                  <a:lnTo>
                    <a:pt x="598157" y="148130"/>
                  </a:lnTo>
                  <a:lnTo>
                    <a:pt x="570776" y="111849"/>
                  </a:lnTo>
                  <a:lnTo>
                    <a:pt x="538689" y="79768"/>
                  </a:lnTo>
                  <a:lnTo>
                    <a:pt x="502400" y="52393"/>
                  </a:lnTo>
                  <a:lnTo>
                    <a:pt x="462411" y="30225"/>
                  </a:lnTo>
                  <a:lnTo>
                    <a:pt x="419226" y="13769"/>
                  </a:lnTo>
                  <a:lnTo>
                    <a:pt x="373348" y="3526"/>
                  </a:lnTo>
                  <a:lnTo>
                    <a:pt x="325280" y="0"/>
                  </a:lnTo>
                  <a:close/>
                </a:path>
              </a:pathLst>
            </a:custGeom>
            <a:solidFill>
              <a:srgbClr val="EC1C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485185" y="5662950"/>
              <a:ext cx="371475" cy="380365"/>
            </a:xfrm>
            <a:custGeom>
              <a:avLst/>
              <a:gdLst/>
              <a:ahLst/>
              <a:cxnLst/>
              <a:rect l="l" t="t" r="r" b="b"/>
              <a:pathLst>
                <a:path w="371475" h="380364">
                  <a:moveTo>
                    <a:pt x="74217" y="0"/>
                  </a:moveTo>
                  <a:lnTo>
                    <a:pt x="49375" y="1116"/>
                  </a:lnTo>
                  <a:lnTo>
                    <a:pt x="27825" y="16809"/>
                  </a:lnTo>
                  <a:lnTo>
                    <a:pt x="8304" y="36145"/>
                  </a:lnTo>
                  <a:lnTo>
                    <a:pt x="0" y="55739"/>
                  </a:lnTo>
                  <a:lnTo>
                    <a:pt x="762" y="85852"/>
                  </a:lnTo>
                  <a:lnTo>
                    <a:pt x="11243" y="124384"/>
                  </a:lnTo>
                  <a:lnTo>
                    <a:pt x="32097" y="169237"/>
                  </a:lnTo>
                  <a:lnTo>
                    <a:pt x="63976" y="218314"/>
                  </a:lnTo>
                  <a:lnTo>
                    <a:pt x="107534" y="269515"/>
                  </a:lnTo>
                  <a:lnTo>
                    <a:pt x="157748" y="314705"/>
                  </a:lnTo>
                  <a:lnTo>
                    <a:pt x="205911" y="347618"/>
                  </a:lnTo>
                  <a:lnTo>
                    <a:pt x="249972" y="368959"/>
                  </a:lnTo>
                  <a:lnTo>
                    <a:pt x="287880" y="379434"/>
                  </a:lnTo>
                  <a:lnTo>
                    <a:pt x="317584" y="379747"/>
                  </a:lnTo>
                  <a:lnTo>
                    <a:pt x="337034" y="370606"/>
                  </a:lnTo>
                  <a:lnTo>
                    <a:pt x="356056" y="351940"/>
                  </a:lnTo>
                  <a:lnTo>
                    <a:pt x="371051" y="330130"/>
                  </a:lnTo>
                  <a:lnTo>
                    <a:pt x="371467" y="304265"/>
                  </a:lnTo>
                  <a:lnTo>
                    <a:pt x="346753" y="273434"/>
                  </a:lnTo>
                  <a:lnTo>
                    <a:pt x="313602" y="251335"/>
                  </a:lnTo>
                  <a:lnTo>
                    <a:pt x="290122" y="248161"/>
                  </a:lnTo>
                  <a:lnTo>
                    <a:pt x="272110" y="258094"/>
                  </a:lnTo>
                  <a:lnTo>
                    <a:pt x="255361" y="275314"/>
                  </a:lnTo>
                  <a:lnTo>
                    <a:pt x="237945" y="279105"/>
                  </a:lnTo>
                  <a:lnTo>
                    <a:pt x="186361" y="245781"/>
                  </a:lnTo>
                  <a:lnTo>
                    <a:pt x="158011" y="218892"/>
                  </a:lnTo>
                  <a:lnTo>
                    <a:pt x="131205" y="189461"/>
                  </a:lnTo>
                  <a:lnTo>
                    <a:pt x="97873" y="137123"/>
                  </a:lnTo>
                  <a:lnTo>
                    <a:pt x="101577" y="119682"/>
                  </a:lnTo>
                  <a:lnTo>
                    <a:pt x="118892" y="101795"/>
                  </a:lnTo>
                  <a:lnTo>
                    <a:pt x="128873" y="82968"/>
                  </a:lnTo>
                  <a:lnTo>
                    <a:pt x="125716" y="58675"/>
                  </a:lnTo>
                  <a:lnTo>
                    <a:pt x="103615" y="24391"/>
                  </a:lnTo>
                  <a:lnTo>
                    <a:pt x="742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71315" y="6915911"/>
            <a:ext cx="650748" cy="649224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 marR="387985">
              <a:lnSpc>
                <a:spcPct val="100000"/>
              </a:lnSpc>
              <a:spcBef>
                <a:spcPts val="105"/>
              </a:spcBef>
            </a:pPr>
            <a:r>
              <a:rPr dirty="0"/>
              <a:t>COGNITIVE</a:t>
            </a:r>
            <a:r>
              <a:rPr dirty="0" spc="-5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432434">
              <a:lnSpc>
                <a:spcPct val="100000"/>
              </a:lnSpc>
              <a:spcBef>
                <a:spcPts val="2580"/>
              </a:spcBef>
              <a:tabLst>
                <a:tab pos="1010919" algn="l"/>
                <a:tab pos="1747520" algn="l"/>
                <a:tab pos="5223510" algn="l"/>
                <a:tab pos="5525770" algn="l"/>
                <a:tab pos="6553200" algn="l"/>
              </a:tabLst>
            </a:pPr>
            <a:r>
              <a:rPr dirty="0" sz="3350" spc="240" b="0">
                <a:latin typeface="Lato"/>
                <a:cs typeface="Lato"/>
              </a:rPr>
              <a:t>Tel:</a:t>
            </a:r>
            <a:r>
              <a:rPr dirty="0" sz="3350" b="0">
                <a:latin typeface="Lato"/>
                <a:cs typeface="Lato"/>
              </a:rPr>
              <a:t>	+</a:t>
            </a:r>
            <a:r>
              <a:rPr dirty="0" sz="3350" spc="-505" b="0">
                <a:latin typeface="Lato"/>
                <a:cs typeface="Lato"/>
              </a:rPr>
              <a:t> </a:t>
            </a:r>
            <a:r>
              <a:rPr dirty="0" sz="3350" spc="-50" b="0">
                <a:latin typeface="Lato"/>
                <a:cs typeface="Lato"/>
              </a:rPr>
              <a:t>1</a:t>
            </a:r>
            <a:r>
              <a:rPr dirty="0" sz="3350" b="0">
                <a:latin typeface="Lato"/>
                <a:cs typeface="Lato"/>
              </a:rPr>
              <a:t>	</a:t>
            </a:r>
            <a:r>
              <a:rPr dirty="0" sz="3350" spc="240" b="0">
                <a:latin typeface="Lato"/>
                <a:cs typeface="Lato"/>
              </a:rPr>
              <a:t>312</a:t>
            </a:r>
            <a:r>
              <a:rPr dirty="0" sz="3350" spc="-490" b="0">
                <a:latin typeface="Lato"/>
                <a:cs typeface="Lato"/>
              </a:rPr>
              <a:t> </a:t>
            </a:r>
            <a:r>
              <a:rPr dirty="0" sz="3350" b="0">
                <a:latin typeface="Lato"/>
                <a:cs typeface="Lato"/>
              </a:rPr>
              <a:t>-</a:t>
            </a:r>
            <a:r>
              <a:rPr dirty="0" sz="3350" spc="-515" b="0">
                <a:latin typeface="Lato"/>
                <a:cs typeface="Lato"/>
              </a:rPr>
              <a:t> </a:t>
            </a:r>
            <a:r>
              <a:rPr dirty="0" sz="3350" spc="245" b="0">
                <a:latin typeface="Lato"/>
                <a:cs typeface="Lato"/>
              </a:rPr>
              <a:t>376</a:t>
            </a:r>
            <a:r>
              <a:rPr dirty="0" sz="3350" spc="-515" b="0">
                <a:latin typeface="Lato"/>
                <a:cs typeface="Lato"/>
              </a:rPr>
              <a:t> </a:t>
            </a:r>
            <a:r>
              <a:rPr dirty="0" sz="3350" b="0">
                <a:latin typeface="Lato"/>
                <a:cs typeface="Lato"/>
              </a:rPr>
              <a:t>-</a:t>
            </a:r>
            <a:r>
              <a:rPr dirty="0" sz="3350" spc="-530" b="0">
                <a:latin typeface="Lato"/>
                <a:cs typeface="Lato"/>
              </a:rPr>
              <a:t> </a:t>
            </a:r>
            <a:r>
              <a:rPr dirty="0" sz="3350" spc="245" b="0">
                <a:latin typeface="Lato"/>
                <a:cs typeface="Lato"/>
              </a:rPr>
              <a:t>8303</a:t>
            </a:r>
            <a:r>
              <a:rPr dirty="0" sz="3350" b="0">
                <a:latin typeface="Lato"/>
                <a:cs typeface="Lato"/>
              </a:rPr>
              <a:t>	</a:t>
            </a:r>
            <a:r>
              <a:rPr dirty="0" sz="3350" spc="-50" b="0">
                <a:latin typeface="Lato"/>
                <a:cs typeface="Lato"/>
              </a:rPr>
              <a:t>|</a:t>
            </a:r>
            <a:r>
              <a:rPr dirty="0" sz="3350" b="0">
                <a:latin typeface="Lato"/>
                <a:cs typeface="Lato"/>
              </a:rPr>
              <a:t>	+</a:t>
            </a:r>
            <a:r>
              <a:rPr dirty="0" sz="3350" spc="-505" b="0">
                <a:latin typeface="Lato"/>
                <a:cs typeface="Lato"/>
              </a:rPr>
              <a:t> </a:t>
            </a:r>
            <a:r>
              <a:rPr dirty="0" sz="3350" spc="160" b="0">
                <a:latin typeface="Lato"/>
                <a:cs typeface="Lato"/>
              </a:rPr>
              <a:t>44</a:t>
            </a:r>
            <a:r>
              <a:rPr dirty="0" sz="3350" b="0">
                <a:latin typeface="Lato"/>
                <a:cs typeface="Lato"/>
              </a:rPr>
              <a:t>	</a:t>
            </a:r>
            <a:r>
              <a:rPr dirty="0" sz="3350" spc="240" b="0">
                <a:latin typeface="Lato"/>
                <a:cs typeface="Lato"/>
              </a:rPr>
              <a:t>020</a:t>
            </a:r>
            <a:r>
              <a:rPr dirty="0" sz="3350" spc="-470" b="0">
                <a:latin typeface="Lato"/>
                <a:cs typeface="Lato"/>
              </a:rPr>
              <a:t> </a:t>
            </a:r>
            <a:r>
              <a:rPr dirty="0" sz="3350" b="0">
                <a:latin typeface="Lato"/>
                <a:cs typeface="Lato"/>
              </a:rPr>
              <a:t>-</a:t>
            </a:r>
            <a:r>
              <a:rPr dirty="0" sz="3350" spc="-515" b="0">
                <a:latin typeface="Lato"/>
                <a:cs typeface="Lato"/>
              </a:rPr>
              <a:t> </a:t>
            </a:r>
            <a:r>
              <a:rPr dirty="0" sz="3350" spc="270" b="0">
                <a:latin typeface="Lato"/>
                <a:cs typeface="Lato"/>
              </a:rPr>
              <a:t>8123</a:t>
            </a:r>
            <a:r>
              <a:rPr dirty="0" sz="3350" spc="-515" b="0">
                <a:latin typeface="Lato"/>
                <a:cs typeface="Lato"/>
              </a:rPr>
              <a:t> </a:t>
            </a:r>
            <a:r>
              <a:rPr dirty="0" sz="3350" b="0">
                <a:latin typeface="Lato"/>
                <a:cs typeface="Lato"/>
              </a:rPr>
              <a:t>-</a:t>
            </a:r>
            <a:r>
              <a:rPr dirty="0" sz="3350" spc="-525" b="0">
                <a:latin typeface="Lato"/>
                <a:cs typeface="Lato"/>
              </a:rPr>
              <a:t> </a:t>
            </a:r>
            <a:r>
              <a:rPr dirty="0" sz="3350" spc="245" b="0">
                <a:latin typeface="Lato"/>
                <a:cs typeface="Lato"/>
              </a:rPr>
              <a:t>0732</a:t>
            </a:r>
            <a:endParaRPr sz="3350">
              <a:latin typeface="Lato"/>
              <a:cs typeface="Lato"/>
            </a:endParaRPr>
          </a:p>
          <a:p>
            <a:pPr algn="ctr" marR="433070">
              <a:lnSpc>
                <a:spcPct val="100000"/>
              </a:lnSpc>
              <a:spcBef>
                <a:spcPts val="670"/>
              </a:spcBef>
              <a:tabLst>
                <a:tab pos="1428750" algn="l"/>
                <a:tab pos="2769235" algn="l"/>
              </a:tabLst>
            </a:pPr>
            <a:r>
              <a:rPr dirty="0" sz="3350" spc="275" b="0">
                <a:latin typeface="Lato"/>
                <a:cs typeface="Lato"/>
              </a:rPr>
              <a:t>India:</a:t>
            </a:r>
            <a:r>
              <a:rPr dirty="0" sz="3350" b="0">
                <a:latin typeface="Lato"/>
                <a:cs typeface="Lato"/>
              </a:rPr>
              <a:t>	(</a:t>
            </a:r>
            <a:r>
              <a:rPr dirty="0" sz="3350" spc="-525" b="0">
                <a:latin typeface="Lato"/>
                <a:cs typeface="Lato"/>
              </a:rPr>
              <a:t> </a:t>
            </a:r>
            <a:r>
              <a:rPr dirty="0" sz="3350" b="0">
                <a:latin typeface="Lato"/>
                <a:cs typeface="Lato"/>
              </a:rPr>
              <a:t>+</a:t>
            </a:r>
            <a:r>
              <a:rPr dirty="0" sz="3350" spc="-509" b="0">
                <a:latin typeface="Lato"/>
                <a:cs typeface="Lato"/>
              </a:rPr>
              <a:t> </a:t>
            </a:r>
            <a:r>
              <a:rPr dirty="0" sz="3350" spc="185" b="0">
                <a:latin typeface="Lato"/>
                <a:cs typeface="Lato"/>
              </a:rPr>
              <a:t>91</a:t>
            </a:r>
            <a:r>
              <a:rPr dirty="0" sz="3350" spc="-515" b="0">
                <a:latin typeface="Lato"/>
                <a:cs typeface="Lato"/>
              </a:rPr>
              <a:t> </a:t>
            </a:r>
            <a:r>
              <a:rPr dirty="0" sz="3350" spc="-50" b="0">
                <a:latin typeface="Lato"/>
                <a:cs typeface="Lato"/>
              </a:rPr>
              <a:t>)</a:t>
            </a:r>
            <a:r>
              <a:rPr dirty="0" sz="3350" b="0">
                <a:latin typeface="Lato"/>
                <a:cs typeface="Lato"/>
              </a:rPr>
              <a:t>	</a:t>
            </a:r>
            <a:r>
              <a:rPr dirty="0" sz="3350" spc="240" b="0">
                <a:latin typeface="Lato"/>
                <a:cs typeface="Lato"/>
              </a:rPr>
              <a:t>983</a:t>
            </a:r>
            <a:r>
              <a:rPr dirty="0" sz="3350" spc="-465" b="0">
                <a:latin typeface="Lato"/>
                <a:cs typeface="Lato"/>
              </a:rPr>
              <a:t> </a:t>
            </a:r>
            <a:r>
              <a:rPr dirty="0" sz="3350" b="0">
                <a:latin typeface="Lato"/>
                <a:cs typeface="Lato"/>
              </a:rPr>
              <a:t>-</a:t>
            </a:r>
            <a:r>
              <a:rPr dirty="0" sz="3350" spc="-515" b="0">
                <a:latin typeface="Lato"/>
                <a:cs typeface="Lato"/>
              </a:rPr>
              <a:t> </a:t>
            </a:r>
            <a:r>
              <a:rPr dirty="0" sz="3350" spc="245" b="0">
                <a:latin typeface="Lato"/>
                <a:cs typeface="Lato"/>
              </a:rPr>
              <a:t>496</a:t>
            </a:r>
            <a:r>
              <a:rPr dirty="0" sz="3350" spc="-520" b="0">
                <a:latin typeface="Lato"/>
                <a:cs typeface="Lato"/>
              </a:rPr>
              <a:t> </a:t>
            </a:r>
            <a:r>
              <a:rPr dirty="0" sz="3350" b="0">
                <a:latin typeface="Lato"/>
                <a:cs typeface="Lato"/>
              </a:rPr>
              <a:t>-</a:t>
            </a:r>
            <a:r>
              <a:rPr dirty="0" sz="3350" spc="-515" b="0">
                <a:latin typeface="Lato"/>
                <a:cs typeface="Lato"/>
              </a:rPr>
              <a:t> </a:t>
            </a:r>
            <a:r>
              <a:rPr dirty="0" sz="3350" spc="240" b="0">
                <a:latin typeface="Lato"/>
                <a:cs typeface="Lato"/>
              </a:rPr>
              <a:t>8611</a:t>
            </a:r>
            <a:endParaRPr sz="3350">
              <a:latin typeface="Lato"/>
              <a:cs typeface="Lato"/>
            </a:endParaRPr>
          </a:p>
          <a:p>
            <a:pPr algn="ctr" marR="179070">
              <a:lnSpc>
                <a:spcPct val="100000"/>
              </a:lnSpc>
              <a:spcBef>
                <a:spcPts val="2140"/>
              </a:spcBef>
            </a:pPr>
            <a:r>
              <a:rPr dirty="0" sz="3800" spc="315" b="0">
                <a:latin typeface="Lato"/>
                <a:cs typeface="Lato"/>
              </a:rPr>
              <a:t>sales@</a:t>
            </a:r>
            <a:r>
              <a:rPr dirty="0" sz="3800" spc="-555" b="0">
                <a:latin typeface="Lato"/>
                <a:cs typeface="Lato"/>
              </a:rPr>
              <a:t> </a:t>
            </a:r>
            <a:r>
              <a:rPr dirty="0" sz="3800" spc="360" b="0">
                <a:latin typeface="Lato"/>
                <a:cs typeface="Lato"/>
              </a:rPr>
              <a:t>cognitivemarketresearch.</a:t>
            </a:r>
            <a:r>
              <a:rPr dirty="0" sz="3800" spc="-545" b="0">
                <a:latin typeface="Lato"/>
                <a:cs typeface="Lato"/>
              </a:rPr>
              <a:t> </a:t>
            </a:r>
            <a:r>
              <a:rPr dirty="0" sz="3800" spc="229" b="0">
                <a:latin typeface="Lato"/>
                <a:cs typeface="Lato"/>
              </a:rPr>
              <a:t>com</a:t>
            </a:r>
            <a:endParaRPr sz="38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885"/>
              </a:spcBef>
              <a:tabLst>
                <a:tab pos="1953260" algn="l"/>
                <a:tab pos="2982595" algn="l"/>
                <a:tab pos="4135120" algn="l"/>
                <a:tab pos="6078220" algn="l"/>
                <a:tab pos="6437630" algn="l"/>
              </a:tabLst>
            </a:pPr>
            <a:r>
              <a:rPr dirty="0" sz="3850" spc="305" b="0">
                <a:latin typeface="Lato"/>
                <a:cs typeface="Lato"/>
              </a:rPr>
              <a:t>Access</a:t>
            </a:r>
            <a:r>
              <a:rPr dirty="0" sz="3850" b="0">
                <a:latin typeface="Lato"/>
                <a:cs typeface="Lato"/>
              </a:rPr>
              <a:t>	</a:t>
            </a:r>
            <a:r>
              <a:rPr dirty="0" sz="3850" spc="229" b="0">
                <a:latin typeface="Lato"/>
                <a:cs typeface="Lato"/>
              </a:rPr>
              <a:t>the</a:t>
            </a:r>
            <a:r>
              <a:rPr dirty="0" sz="3850" b="0">
                <a:latin typeface="Lato"/>
                <a:cs typeface="Lato"/>
              </a:rPr>
              <a:t>	</a:t>
            </a:r>
            <a:r>
              <a:rPr dirty="0" sz="3850" spc="260" b="0">
                <a:latin typeface="Lato"/>
                <a:cs typeface="Lato"/>
              </a:rPr>
              <a:t>Full</a:t>
            </a:r>
            <a:r>
              <a:rPr dirty="0" sz="3850" b="0">
                <a:latin typeface="Lato"/>
                <a:cs typeface="Lato"/>
              </a:rPr>
              <a:t>	</a:t>
            </a:r>
            <a:r>
              <a:rPr dirty="0" sz="3850" spc="305" b="0">
                <a:latin typeface="Lato"/>
                <a:cs typeface="Lato"/>
              </a:rPr>
              <a:t>Report</a:t>
            </a:r>
            <a:r>
              <a:rPr dirty="0" sz="3850" b="0">
                <a:latin typeface="Lato"/>
                <a:cs typeface="Lato"/>
              </a:rPr>
              <a:t>	</a:t>
            </a:r>
            <a:r>
              <a:rPr dirty="0" sz="3850" spc="-50" b="0">
                <a:latin typeface="Lato"/>
                <a:cs typeface="Lato"/>
              </a:rPr>
              <a:t>:</a:t>
            </a:r>
            <a:r>
              <a:rPr dirty="0" sz="3850" b="0">
                <a:latin typeface="Lato"/>
                <a:cs typeface="Lato"/>
              </a:rPr>
              <a:t>	</a:t>
            </a:r>
            <a:r>
              <a:rPr dirty="0" u="sng" sz="3850" spc="35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https://shorturl.at/yJLPZ </a:t>
            </a:r>
            <a:endParaRPr sz="385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45"/>
              </a:spcBef>
            </a:pPr>
            <a:endParaRPr sz="3850">
              <a:latin typeface="Lato"/>
              <a:cs typeface="Lato"/>
            </a:endParaRPr>
          </a:p>
          <a:p>
            <a:pPr algn="ctr" marR="97155">
              <a:lnSpc>
                <a:spcPts val="3290"/>
              </a:lnSpc>
              <a:tabLst>
                <a:tab pos="1394460" algn="l"/>
                <a:tab pos="2369820" algn="l"/>
                <a:tab pos="3162300" algn="l"/>
              </a:tabLst>
            </a:pPr>
            <a:r>
              <a:rPr dirty="0" sz="2900" spc="220" b="0">
                <a:latin typeface="Lato"/>
                <a:cs typeface="Lato"/>
              </a:rPr>
              <a:t>Please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210" b="0">
                <a:latin typeface="Lato"/>
                <a:cs typeface="Lato"/>
              </a:rPr>
              <a:t>visit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155" b="0">
                <a:latin typeface="Lato"/>
                <a:cs typeface="Lato"/>
              </a:rPr>
              <a:t>our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235" b="0">
                <a:latin typeface="Lato"/>
                <a:cs typeface="Lato"/>
              </a:rPr>
              <a:t>website:</a:t>
            </a:r>
            <a:endParaRPr sz="2900">
              <a:latin typeface="Lato"/>
              <a:cs typeface="Lato"/>
            </a:endParaRPr>
          </a:p>
          <a:p>
            <a:pPr algn="ctr" marR="99695">
              <a:lnSpc>
                <a:spcPts val="3290"/>
              </a:lnSpc>
            </a:pPr>
            <a:r>
              <a:rPr dirty="0" u="sng" sz="2900" spc="26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29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2024-02-13T10:52:33Z</dcterms:created>
  <dcterms:modified xsi:type="dcterms:W3CDTF">2024-02-13T10:52:33Z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2024-02-13T00:00:00Z</vt:filetime>
  </property>
  <property fmtid="{D5CDD505-2E9C-101B-9397-08002B2CF9AE}" pid="5" name="Producer">
    <vt:lpwstr>3-Heights(TM) PDF Security Shell 4.8.25.2 (http://www.pdf-tools.com)</vt:lpwstr>
  </property>
</Properties>
</file>