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95633" y="327089"/>
            <a:ext cx="15896733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7903" y="2446943"/>
            <a:ext cx="2876549" cy="216217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9383" y="2151384"/>
            <a:ext cx="2752724" cy="275271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18059" y="2619399"/>
            <a:ext cx="4181489" cy="180974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7903" y="5143499"/>
            <a:ext cx="3067049" cy="212407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89901" y="5491124"/>
            <a:ext cx="7210439" cy="11620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16660" y="7811459"/>
            <a:ext cx="6372240" cy="19716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75094" y="465170"/>
            <a:ext cx="14737811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80138" y="4026781"/>
            <a:ext cx="1503553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hyperlink" Target="http://tinyurl.com/285jbwbh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99926" y="9437723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1552" y="2800443"/>
            <a:ext cx="8020684" cy="2473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640"/>
              </a:lnSpc>
              <a:spcBef>
                <a:spcPts val="100"/>
              </a:spcBef>
            </a:pPr>
            <a:r>
              <a:rPr dirty="0" sz="9000" spc="254" b="1">
                <a:solidFill>
                  <a:srgbClr val="FFFFFF"/>
                </a:solidFill>
                <a:latin typeface="Georgia"/>
                <a:cs typeface="Georgia"/>
              </a:rPr>
              <a:t>GLOBAL</a:t>
            </a:r>
            <a:endParaRPr sz="9000">
              <a:latin typeface="Georgia"/>
              <a:cs typeface="Georgia"/>
            </a:endParaRPr>
          </a:p>
          <a:p>
            <a:pPr marL="12700">
              <a:lnSpc>
                <a:spcPts val="9640"/>
              </a:lnSpc>
            </a:pPr>
            <a:r>
              <a:rPr dirty="0" sz="9000" spc="254" b="1">
                <a:solidFill>
                  <a:srgbClr val="FFFFFF"/>
                </a:solidFill>
                <a:latin typeface="Georgia"/>
                <a:cs typeface="Georgia"/>
              </a:rPr>
              <a:t>GIFT</a:t>
            </a:r>
            <a:r>
              <a:rPr dirty="0" sz="9000" spc="755" b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9000" spc="275" b="1">
                <a:solidFill>
                  <a:srgbClr val="FFFFFF"/>
                </a:solidFill>
                <a:latin typeface="Georgia"/>
                <a:cs typeface="Georgia"/>
              </a:rPr>
              <a:t>BOXES</a:t>
            </a:r>
            <a:endParaRPr sz="9000">
              <a:latin typeface="Georgia"/>
              <a:cs typeface="Georg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31552" y="4953093"/>
            <a:ext cx="11543030" cy="2473325"/>
          </a:xfrm>
          <a:prstGeom prst="rect">
            <a:avLst/>
          </a:prstGeom>
        </p:spPr>
        <p:txBody>
          <a:bodyPr wrap="square" lIns="0" tIns="307340" rIns="0" bIns="0" rtlCol="0" vert="horz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2420"/>
              </a:spcBef>
            </a:pPr>
            <a:r>
              <a:rPr dirty="0" sz="9000" spc="260" b="1">
                <a:solidFill>
                  <a:srgbClr val="FFFFFF"/>
                </a:solidFill>
                <a:latin typeface="Georgia"/>
                <a:cs typeface="Georgia"/>
              </a:rPr>
              <a:t>MARKET</a:t>
            </a:r>
            <a:r>
              <a:rPr dirty="0" sz="9000" spc="775" b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9000" spc="254" b="1">
                <a:solidFill>
                  <a:srgbClr val="FFFFFF"/>
                </a:solidFill>
                <a:latin typeface="Georgia"/>
                <a:cs typeface="Georgia"/>
              </a:rPr>
              <a:t>REPORT </a:t>
            </a:r>
            <a:r>
              <a:rPr dirty="0" sz="9000" spc="215" b="1">
                <a:solidFill>
                  <a:srgbClr val="FFFFFF"/>
                </a:solidFill>
                <a:latin typeface="Georgia"/>
                <a:cs typeface="Georgia"/>
              </a:rPr>
              <a:t>2024</a:t>
            </a:r>
            <a:endParaRPr sz="9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2417" rIns="0" bIns="0" rtlCol="0" vert="horz">
            <a:spAutoFit/>
          </a:bodyPr>
          <a:lstStyle/>
          <a:p>
            <a:pPr marL="418592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7458649" y="2043190"/>
            <a:ext cx="10199370" cy="7493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90">
                <a:latin typeface="Verdana"/>
                <a:cs typeface="Verdana"/>
              </a:rPr>
              <a:t>One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key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elements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that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projected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fuel </a:t>
            </a:r>
            <a:r>
              <a:rPr dirty="0" sz="3000" spc="105">
                <a:latin typeface="Verdana"/>
                <a:cs typeface="Verdana"/>
              </a:rPr>
              <a:t>demand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for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gift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packaging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110">
                <a:latin typeface="Verdana"/>
                <a:cs typeface="Verdana"/>
              </a:rPr>
              <a:t>booming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e- </a:t>
            </a:r>
            <a:r>
              <a:rPr dirty="0" sz="3000" spc="95">
                <a:latin typeface="Verdana"/>
                <a:cs typeface="Verdana"/>
              </a:rPr>
              <a:t>commerce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gifting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sector.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Large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110">
                <a:latin typeface="Verdana"/>
                <a:cs typeface="Verdana"/>
              </a:rPr>
              <a:t>e-</a:t>
            </a:r>
            <a:r>
              <a:rPr dirty="0" sz="3000" spc="85">
                <a:latin typeface="Verdana"/>
                <a:cs typeface="Verdana"/>
              </a:rPr>
              <a:t>commerce </a:t>
            </a:r>
            <a:r>
              <a:rPr dirty="0" sz="3000" spc="-10">
                <a:latin typeface="Verdana"/>
                <a:cs typeface="Verdana"/>
              </a:rPr>
              <a:t>enterprises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like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Snapdeal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and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Amazon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crucially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fuel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need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for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gift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packaging.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Additionally,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rising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per </a:t>
            </a:r>
            <a:r>
              <a:rPr dirty="0" sz="3000">
                <a:latin typeface="Verdana"/>
                <a:cs typeface="Verdana"/>
              </a:rPr>
              <a:t>capita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income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and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increased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exposure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worldwide </a:t>
            </a:r>
            <a:r>
              <a:rPr dirty="0" sz="3000">
                <a:latin typeface="Verdana"/>
                <a:cs typeface="Verdana"/>
              </a:rPr>
              <a:t>trends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providing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incentives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for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expansion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of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global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gift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sector,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which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turn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driving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130">
                <a:latin typeface="Verdana"/>
                <a:cs typeface="Verdana"/>
              </a:rPr>
              <a:t>up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25">
                <a:latin typeface="Verdana"/>
                <a:cs typeface="Verdana"/>
              </a:rPr>
              <a:t>the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for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gift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packaging.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is </a:t>
            </a:r>
            <a:r>
              <a:rPr dirty="0" sz="3000">
                <a:latin typeface="Verdana"/>
                <a:cs typeface="Verdana"/>
              </a:rPr>
              <a:t>comprehensively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evaluated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study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global </a:t>
            </a:r>
            <a:r>
              <a:rPr dirty="0" sz="3000">
                <a:latin typeface="Verdana"/>
                <a:cs typeface="Verdana"/>
              </a:rPr>
              <a:t>gift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packaging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55">
                <a:latin typeface="Verdana"/>
                <a:cs typeface="Verdana"/>
              </a:rPr>
              <a:t>industry.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research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provides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a </a:t>
            </a:r>
            <a:r>
              <a:rPr dirty="0" sz="3000" spc="70">
                <a:latin typeface="Verdana"/>
                <a:cs typeface="Verdana"/>
              </a:rPr>
              <a:t>thorough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55">
                <a:latin typeface="Verdana"/>
                <a:cs typeface="Verdana"/>
              </a:rPr>
              <a:t>analysis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market's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major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segments, </a:t>
            </a:r>
            <a:r>
              <a:rPr dirty="0" sz="3000" spc="-55">
                <a:latin typeface="Verdana"/>
                <a:cs typeface="Verdana"/>
              </a:rPr>
              <a:t>trends,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-100">
                <a:latin typeface="Verdana"/>
                <a:cs typeface="Verdana"/>
              </a:rPr>
              <a:t>drivers,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constraints,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competitive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environment, </a:t>
            </a:r>
            <a:r>
              <a:rPr dirty="0" sz="3000" spc="75">
                <a:latin typeface="Verdana"/>
                <a:cs typeface="Verdana"/>
              </a:rPr>
              <a:t>and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other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important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elements.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768614"/>
            <a:ext cx="9144000" cy="2768600"/>
            <a:chOff x="0" y="5768614"/>
            <a:chExt cx="9144000" cy="2768600"/>
          </a:xfrm>
        </p:grpSpPr>
        <p:sp>
          <p:nvSpPr>
            <p:cNvPr id="4" name="object 4" descr=""/>
            <p:cNvSpPr/>
            <p:nvPr/>
          </p:nvSpPr>
          <p:spPr>
            <a:xfrm>
              <a:off x="0" y="5768614"/>
              <a:ext cx="9144000" cy="2768600"/>
            </a:xfrm>
            <a:custGeom>
              <a:avLst/>
              <a:gdLst/>
              <a:ahLst/>
              <a:cxnLst/>
              <a:rect l="l" t="t" r="r" b="b"/>
              <a:pathLst>
                <a:path w="9144000" h="2768600">
                  <a:moveTo>
                    <a:pt x="8191857" y="2768336"/>
                  </a:moveTo>
                  <a:lnTo>
                    <a:pt x="952141" y="2768336"/>
                  </a:lnTo>
                  <a:lnTo>
                    <a:pt x="904960" y="2767180"/>
                  </a:lnTo>
                  <a:lnTo>
                    <a:pt x="858024" y="2763719"/>
                  </a:lnTo>
                  <a:lnTo>
                    <a:pt x="811746" y="2758018"/>
                  </a:lnTo>
                  <a:lnTo>
                    <a:pt x="766180" y="2750131"/>
                  </a:lnTo>
                  <a:lnTo>
                    <a:pt x="721382" y="2740113"/>
                  </a:lnTo>
                  <a:lnTo>
                    <a:pt x="677405" y="2728018"/>
                  </a:lnTo>
                  <a:lnTo>
                    <a:pt x="634304" y="2713900"/>
                  </a:lnTo>
                  <a:lnTo>
                    <a:pt x="592134" y="2697816"/>
                  </a:lnTo>
                  <a:lnTo>
                    <a:pt x="550949" y="2679818"/>
                  </a:lnTo>
                  <a:lnTo>
                    <a:pt x="510805" y="2659962"/>
                  </a:lnTo>
                  <a:lnTo>
                    <a:pt x="471754" y="2638302"/>
                  </a:lnTo>
                  <a:lnTo>
                    <a:pt x="433853" y="2614892"/>
                  </a:lnTo>
                  <a:lnTo>
                    <a:pt x="397156" y="2589788"/>
                  </a:lnTo>
                  <a:lnTo>
                    <a:pt x="361716" y="2563044"/>
                  </a:lnTo>
                  <a:lnTo>
                    <a:pt x="327589" y="2534714"/>
                  </a:lnTo>
                  <a:lnTo>
                    <a:pt x="294830" y="2504853"/>
                  </a:lnTo>
                  <a:lnTo>
                    <a:pt x="263493" y="2473516"/>
                  </a:lnTo>
                  <a:lnTo>
                    <a:pt x="233632" y="2440756"/>
                  </a:lnTo>
                  <a:lnTo>
                    <a:pt x="205302" y="2406630"/>
                  </a:lnTo>
                  <a:lnTo>
                    <a:pt x="178557" y="2371190"/>
                  </a:lnTo>
                  <a:lnTo>
                    <a:pt x="153453" y="2334493"/>
                  </a:lnTo>
                  <a:lnTo>
                    <a:pt x="130044" y="2296592"/>
                  </a:lnTo>
                  <a:lnTo>
                    <a:pt x="108384" y="2257541"/>
                  </a:lnTo>
                  <a:lnTo>
                    <a:pt x="88527" y="2217397"/>
                  </a:lnTo>
                  <a:lnTo>
                    <a:pt x="70529" y="2176212"/>
                  </a:lnTo>
                  <a:lnTo>
                    <a:pt x="54445" y="2134042"/>
                  </a:lnTo>
                  <a:lnTo>
                    <a:pt x="40327" y="2090941"/>
                  </a:lnTo>
                  <a:lnTo>
                    <a:pt x="28232" y="2046964"/>
                  </a:lnTo>
                  <a:lnTo>
                    <a:pt x="18214" y="2002165"/>
                  </a:lnTo>
                  <a:lnTo>
                    <a:pt x="10327" y="1956599"/>
                  </a:lnTo>
                  <a:lnTo>
                    <a:pt x="4626" y="1910321"/>
                  </a:lnTo>
                  <a:lnTo>
                    <a:pt x="1165" y="1863385"/>
                  </a:lnTo>
                  <a:lnTo>
                    <a:pt x="0" y="1815845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8191504" y="0"/>
                  </a:lnTo>
                  <a:lnTo>
                    <a:pt x="8239039" y="1165"/>
                  </a:lnTo>
                  <a:lnTo>
                    <a:pt x="8285975" y="4626"/>
                  </a:lnTo>
                  <a:lnTo>
                    <a:pt x="8332253" y="10327"/>
                  </a:lnTo>
                  <a:lnTo>
                    <a:pt x="8377819" y="18214"/>
                  </a:lnTo>
                  <a:lnTo>
                    <a:pt x="8422618" y="28232"/>
                  </a:lnTo>
                  <a:lnTo>
                    <a:pt x="8466595" y="40327"/>
                  </a:lnTo>
                  <a:lnTo>
                    <a:pt x="8509696" y="54444"/>
                  </a:lnTo>
                  <a:lnTo>
                    <a:pt x="8551866" y="70529"/>
                  </a:lnTo>
                  <a:lnTo>
                    <a:pt x="8593050" y="88527"/>
                  </a:lnTo>
                  <a:lnTo>
                    <a:pt x="8633195" y="108383"/>
                  </a:lnTo>
                  <a:lnTo>
                    <a:pt x="8672245" y="130043"/>
                  </a:lnTo>
                  <a:lnTo>
                    <a:pt x="8710147" y="153452"/>
                  </a:lnTo>
                  <a:lnTo>
                    <a:pt x="8746844" y="178556"/>
                  </a:lnTo>
                  <a:lnTo>
                    <a:pt x="8782284" y="205301"/>
                  </a:lnTo>
                  <a:lnTo>
                    <a:pt x="8816410" y="233631"/>
                  </a:lnTo>
                  <a:lnTo>
                    <a:pt x="8849170" y="263491"/>
                  </a:lnTo>
                  <a:lnTo>
                    <a:pt x="8880507" y="294829"/>
                  </a:lnTo>
                  <a:lnTo>
                    <a:pt x="8910368" y="327588"/>
                  </a:lnTo>
                  <a:lnTo>
                    <a:pt x="8938698" y="361715"/>
                  </a:lnTo>
                  <a:lnTo>
                    <a:pt x="8965442" y="397154"/>
                  </a:lnTo>
                  <a:lnTo>
                    <a:pt x="8990546" y="433852"/>
                  </a:lnTo>
                  <a:lnTo>
                    <a:pt x="9013956" y="471753"/>
                  </a:lnTo>
                  <a:lnTo>
                    <a:pt x="9035616" y="510803"/>
                  </a:lnTo>
                  <a:lnTo>
                    <a:pt x="9055472" y="550948"/>
                  </a:lnTo>
                  <a:lnTo>
                    <a:pt x="9073469" y="592133"/>
                  </a:lnTo>
                  <a:lnTo>
                    <a:pt x="9089554" y="634303"/>
                  </a:lnTo>
                  <a:lnTo>
                    <a:pt x="9103671" y="677404"/>
                  </a:lnTo>
                  <a:lnTo>
                    <a:pt x="9115766" y="721381"/>
                  </a:lnTo>
                  <a:lnTo>
                    <a:pt x="9125785" y="766179"/>
                  </a:lnTo>
                  <a:lnTo>
                    <a:pt x="9133672" y="811745"/>
                  </a:lnTo>
                  <a:lnTo>
                    <a:pt x="9139373" y="858023"/>
                  </a:lnTo>
                  <a:lnTo>
                    <a:pt x="9142833" y="904960"/>
                  </a:lnTo>
                  <a:lnTo>
                    <a:pt x="9143999" y="952499"/>
                  </a:lnTo>
                  <a:lnTo>
                    <a:pt x="9143999" y="1815845"/>
                  </a:lnTo>
                  <a:lnTo>
                    <a:pt x="9142833" y="1863385"/>
                  </a:lnTo>
                  <a:lnTo>
                    <a:pt x="9139373" y="1910321"/>
                  </a:lnTo>
                  <a:lnTo>
                    <a:pt x="9133672" y="1956599"/>
                  </a:lnTo>
                  <a:lnTo>
                    <a:pt x="9125785" y="2002165"/>
                  </a:lnTo>
                  <a:lnTo>
                    <a:pt x="9115766" y="2046964"/>
                  </a:lnTo>
                  <a:lnTo>
                    <a:pt x="9103671" y="2090941"/>
                  </a:lnTo>
                  <a:lnTo>
                    <a:pt x="9089554" y="2134042"/>
                  </a:lnTo>
                  <a:lnTo>
                    <a:pt x="9073469" y="2176212"/>
                  </a:lnTo>
                  <a:lnTo>
                    <a:pt x="9055472" y="2217397"/>
                  </a:lnTo>
                  <a:lnTo>
                    <a:pt x="9035616" y="2257541"/>
                  </a:lnTo>
                  <a:lnTo>
                    <a:pt x="9013956" y="2296592"/>
                  </a:lnTo>
                  <a:lnTo>
                    <a:pt x="8990546" y="2334493"/>
                  </a:lnTo>
                  <a:lnTo>
                    <a:pt x="8965442" y="2371190"/>
                  </a:lnTo>
                  <a:lnTo>
                    <a:pt x="8938698" y="2406630"/>
                  </a:lnTo>
                  <a:lnTo>
                    <a:pt x="8910368" y="2440756"/>
                  </a:lnTo>
                  <a:lnTo>
                    <a:pt x="8880507" y="2473516"/>
                  </a:lnTo>
                  <a:lnTo>
                    <a:pt x="8849170" y="2504853"/>
                  </a:lnTo>
                  <a:lnTo>
                    <a:pt x="8816410" y="2534714"/>
                  </a:lnTo>
                  <a:lnTo>
                    <a:pt x="8782284" y="2563044"/>
                  </a:lnTo>
                  <a:lnTo>
                    <a:pt x="8746844" y="2589788"/>
                  </a:lnTo>
                  <a:lnTo>
                    <a:pt x="8710147" y="2614892"/>
                  </a:lnTo>
                  <a:lnTo>
                    <a:pt x="8672245" y="2638302"/>
                  </a:lnTo>
                  <a:lnTo>
                    <a:pt x="8633195" y="2659962"/>
                  </a:lnTo>
                  <a:lnTo>
                    <a:pt x="8593050" y="2679818"/>
                  </a:lnTo>
                  <a:lnTo>
                    <a:pt x="8551866" y="2697816"/>
                  </a:lnTo>
                  <a:lnTo>
                    <a:pt x="8509696" y="2713900"/>
                  </a:lnTo>
                  <a:lnTo>
                    <a:pt x="8466595" y="2728018"/>
                  </a:lnTo>
                  <a:lnTo>
                    <a:pt x="8422618" y="2740113"/>
                  </a:lnTo>
                  <a:lnTo>
                    <a:pt x="8377819" y="2750131"/>
                  </a:lnTo>
                  <a:lnTo>
                    <a:pt x="8332253" y="2758018"/>
                  </a:lnTo>
                  <a:lnTo>
                    <a:pt x="8285975" y="2763719"/>
                  </a:lnTo>
                  <a:lnTo>
                    <a:pt x="8239039" y="2767180"/>
                  </a:lnTo>
                  <a:lnTo>
                    <a:pt x="8191857" y="2768336"/>
                  </a:lnTo>
                  <a:close/>
                </a:path>
              </a:pathLst>
            </a:custGeom>
            <a:solidFill>
              <a:srgbClr val="4121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418" y="6108770"/>
              <a:ext cx="2228849" cy="22288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24346" y="6019495"/>
              <a:ext cx="2200910" cy="2200910"/>
            </a:xfrm>
            <a:custGeom>
              <a:avLst/>
              <a:gdLst/>
              <a:ahLst/>
              <a:cxnLst/>
              <a:rect l="l" t="t" r="r" b="b"/>
              <a:pathLst>
                <a:path w="2200910" h="2200909">
                  <a:moveTo>
                    <a:pt x="1100988" y="2200549"/>
                  </a:moveTo>
                  <a:lnTo>
                    <a:pt x="1099557" y="2200549"/>
                  </a:lnTo>
                  <a:lnTo>
                    <a:pt x="1052545" y="2199547"/>
                  </a:lnTo>
                  <a:lnTo>
                    <a:pt x="1005337" y="2196525"/>
                  </a:lnTo>
                  <a:lnTo>
                    <a:pt x="958689" y="2191539"/>
                  </a:lnTo>
                  <a:lnTo>
                    <a:pt x="912644" y="2184629"/>
                  </a:lnTo>
                  <a:lnTo>
                    <a:pt x="867241" y="2175838"/>
                  </a:lnTo>
                  <a:lnTo>
                    <a:pt x="822523" y="2165206"/>
                  </a:lnTo>
                  <a:lnTo>
                    <a:pt x="778531" y="2152775"/>
                  </a:lnTo>
                  <a:lnTo>
                    <a:pt x="735306" y="2138586"/>
                  </a:lnTo>
                  <a:lnTo>
                    <a:pt x="692889" y="2122681"/>
                  </a:lnTo>
                  <a:lnTo>
                    <a:pt x="651322" y="2105100"/>
                  </a:lnTo>
                  <a:lnTo>
                    <a:pt x="610645" y="2085885"/>
                  </a:lnTo>
                  <a:lnTo>
                    <a:pt x="570901" y="2065078"/>
                  </a:lnTo>
                  <a:lnTo>
                    <a:pt x="532131" y="2042719"/>
                  </a:lnTo>
                  <a:lnTo>
                    <a:pt x="494375" y="2018849"/>
                  </a:lnTo>
                  <a:lnTo>
                    <a:pt x="457675" y="1993511"/>
                  </a:lnTo>
                  <a:lnTo>
                    <a:pt x="422073" y="1966745"/>
                  </a:lnTo>
                  <a:lnTo>
                    <a:pt x="387609" y="1938593"/>
                  </a:lnTo>
                  <a:lnTo>
                    <a:pt x="354325" y="1909096"/>
                  </a:lnTo>
                  <a:lnTo>
                    <a:pt x="322262" y="1878295"/>
                  </a:lnTo>
                  <a:lnTo>
                    <a:pt x="291462" y="1846232"/>
                  </a:lnTo>
                  <a:lnTo>
                    <a:pt x="261965" y="1812947"/>
                  </a:lnTo>
                  <a:lnTo>
                    <a:pt x="233813" y="1778482"/>
                  </a:lnTo>
                  <a:lnTo>
                    <a:pt x="207048" y="1742879"/>
                  </a:lnTo>
                  <a:lnTo>
                    <a:pt x="181710" y="1706178"/>
                  </a:lnTo>
                  <a:lnTo>
                    <a:pt x="157842" y="1668422"/>
                  </a:lnTo>
                  <a:lnTo>
                    <a:pt x="135483" y="1629650"/>
                  </a:lnTo>
                  <a:lnTo>
                    <a:pt x="114676" y="1589905"/>
                  </a:lnTo>
                  <a:lnTo>
                    <a:pt x="95461" y="1549228"/>
                  </a:lnTo>
                  <a:lnTo>
                    <a:pt x="77881" y="1507660"/>
                  </a:lnTo>
                  <a:lnTo>
                    <a:pt x="61976" y="1465242"/>
                  </a:lnTo>
                  <a:lnTo>
                    <a:pt x="47787" y="1422016"/>
                  </a:lnTo>
                  <a:lnTo>
                    <a:pt x="35357" y="1378023"/>
                  </a:lnTo>
                  <a:lnTo>
                    <a:pt x="24725" y="1333304"/>
                  </a:lnTo>
                  <a:lnTo>
                    <a:pt x="15934" y="1287900"/>
                  </a:lnTo>
                  <a:lnTo>
                    <a:pt x="9025" y="1241853"/>
                  </a:lnTo>
                  <a:lnTo>
                    <a:pt x="4038" y="1195205"/>
                  </a:lnTo>
                  <a:lnTo>
                    <a:pt x="1016" y="1147995"/>
                  </a:lnTo>
                  <a:lnTo>
                    <a:pt x="0" y="1100267"/>
                  </a:lnTo>
                  <a:lnTo>
                    <a:pt x="1016" y="1052540"/>
                  </a:lnTo>
                  <a:lnTo>
                    <a:pt x="4038" y="1005333"/>
                  </a:lnTo>
                  <a:lnTo>
                    <a:pt x="9025" y="958686"/>
                  </a:lnTo>
                  <a:lnTo>
                    <a:pt x="15934" y="912641"/>
                  </a:lnTo>
                  <a:lnTo>
                    <a:pt x="24725" y="867240"/>
                  </a:lnTo>
                  <a:lnTo>
                    <a:pt x="35357" y="822522"/>
                  </a:lnTo>
                  <a:lnTo>
                    <a:pt x="47787" y="778531"/>
                  </a:lnTo>
                  <a:lnTo>
                    <a:pt x="61976" y="735306"/>
                  </a:lnTo>
                  <a:lnTo>
                    <a:pt x="77881" y="692890"/>
                  </a:lnTo>
                  <a:lnTo>
                    <a:pt x="95461" y="651323"/>
                  </a:lnTo>
                  <a:lnTo>
                    <a:pt x="114676" y="610647"/>
                  </a:lnTo>
                  <a:lnTo>
                    <a:pt x="135483" y="570903"/>
                  </a:lnTo>
                  <a:lnTo>
                    <a:pt x="157842" y="532133"/>
                  </a:lnTo>
                  <a:lnTo>
                    <a:pt x="181710" y="494377"/>
                  </a:lnTo>
                  <a:lnTo>
                    <a:pt x="207048" y="457678"/>
                  </a:lnTo>
                  <a:lnTo>
                    <a:pt x="233813" y="422075"/>
                  </a:lnTo>
                  <a:lnTo>
                    <a:pt x="261965" y="387611"/>
                  </a:lnTo>
                  <a:lnTo>
                    <a:pt x="291462" y="354327"/>
                  </a:lnTo>
                  <a:lnTo>
                    <a:pt x="322262" y="322264"/>
                  </a:lnTo>
                  <a:lnTo>
                    <a:pt x="354325" y="291464"/>
                  </a:lnTo>
                  <a:lnTo>
                    <a:pt x="387609" y="261967"/>
                  </a:lnTo>
                  <a:lnTo>
                    <a:pt x="422073" y="233816"/>
                  </a:lnTo>
                  <a:lnTo>
                    <a:pt x="457675" y="207050"/>
                  </a:lnTo>
                  <a:lnTo>
                    <a:pt x="494375" y="181712"/>
                  </a:lnTo>
                  <a:lnTo>
                    <a:pt x="532131" y="157843"/>
                  </a:lnTo>
                  <a:lnTo>
                    <a:pt x="570901" y="135485"/>
                  </a:lnTo>
                  <a:lnTo>
                    <a:pt x="610645" y="114677"/>
                  </a:lnTo>
                  <a:lnTo>
                    <a:pt x="651322" y="95463"/>
                  </a:lnTo>
                  <a:lnTo>
                    <a:pt x="692889" y="77882"/>
                  </a:lnTo>
                  <a:lnTo>
                    <a:pt x="735306" y="61977"/>
                  </a:lnTo>
                  <a:lnTo>
                    <a:pt x="778531" y="47788"/>
                  </a:lnTo>
                  <a:lnTo>
                    <a:pt x="822523" y="35357"/>
                  </a:lnTo>
                  <a:lnTo>
                    <a:pt x="867241" y="24725"/>
                  </a:lnTo>
                  <a:lnTo>
                    <a:pt x="912644" y="15934"/>
                  </a:lnTo>
                  <a:lnTo>
                    <a:pt x="958689" y="9025"/>
                  </a:lnTo>
                  <a:lnTo>
                    <a:pt x="1005337" y="4038"/>
                  </a:lnTo>
                  <a:lnTo>
                    <a:pt x="1052545" y="1016"/>
                  </a:lnTo>
                  <a:lnTo>
                    <a:pt x="1100266" y="0"/>
                  </a:lnTo>
                  <a:lnTo>
                    <a:pt x="1148000" y="1016"/>
                  </a:lnTo>
                  <a:lnTo>
                    <a:pt x="1195208" y="4038"/>
                  </a:lnTo>
                  <a:lnTo>
                    <a:pt x="1241856" y="9025"/>
                  </a:lnTo>
                  <a:lnTo>
                    <a:pt x="1287902" y="15934"/>
                  </a:lnTo>
                  <a:lnTo>
                    <a:pt x="1333304" y="24725"/>
                  </a:lnTo>
                  <a:lnTo>
                    <a:pt x="1378022" y="35357"/>
                  </a:lnTo>
                  <a:lnTo>
                    <a:pt x="1422014" y="47788"/>
                  </a:lnTo>
                  <a:lnTo>
                    <a:pt x="1465240" y="61977"/>
                  </a:lnTo>
                  <a:lnTo>
                    <a:pt x="1507656" y="77882"/>
                  </a:lnTo>
                  <a:lnTo>
                    <a:pt x="1549224" y="95463"/>
                  </a:lnTo>
                  <a:lnTo>
                    <a:pt x="1589900" y="114677"/>
                  </a:lnTo>
                  <a:lnTo>
                    <a:pt x="1629644" y="135485"/>
                  </a:lnTo>
                  <a:lnTo>
                    <a:pt x="1668415" y="157843"/>
                  </a:lnTo>
                  <a:lnTo>
                    <a:pt x="1706170" y="181712"/>
                  </a:lnTo>
                  <a:lnTo>
                    <a:pt x="1742870" y="207050"/>
                  </a:lnTo>
                  <a:lnTo>
                    <a:pt x="1778473" y="233816"/>
                  </a:lnTo>
                  <a:lnTo>
                    <a:pt x="1812937" y="261967"/>
                  </a:lnTo>
                  <a:lnTo>
                    <a:pt x="1846221" y="291464"/>
                  </a:lnTo>
                  <a:lnTo>
                    <a:pt x="1878283" y="322264"/>
                  </a:lnTo>
                  <a:lnTo>
                    <a:pt x="1909084" y="354327"/>
                  </a:lnTo>
                  <a:lnTo>
                    <a:pt x="1938580" y="387611"/>
                  </a:lnTo>
                  <a:lnTo>
                    <a:pt x="1966732" y="422075"/>
                  </a:lnTo>
                  <a:lnTo>
                    <a:pt x="1993497" y="457678"/>
                  </a:lnTo>
                  <a:lnTo>
                    <a:pt x="2018835" y="494377"/>
                  </a:lnTo>
                  <a:lnTo>
                    <a:pt x="2042704" y="532133"/>
                  </a:lnTo>
                  <a:lnTo>
                    <a:pt x="2065062" y="570903"/>
                  </a:lnTo>
                  <a:lnTo>
                    <a:pt x="2085869" y="610647"/>
                  </a:lnTo>
                  <a:lnTo>
                    <a:pt x="2105084" y="651323"/>
                  </a:lnTo>
                  <a:lnTo>
                    <a:pt x="2122664" y="692890"/>
                  </a:lnTo>
                  <a:lnTo>
                    <a:pt x="2138569" y="735306"/>
                  </a:lnTo>
                  <a:lnTo>
                    <a:pt x="2152758" y="778531"/>
                  </a:lnTo>
                  <a:lnTo>
                    <a:pt x="2165189" y="822522"/>
                  </a:lnTo>
                  <a:lnTo>
                    <a:pt x="2175820" y="867240"/>
                  </a:lnTo>
                  <a:lnTo>
                    <a:pt x="2184611" y="912641"/>
                  </a:lnTo>
                  <a:lnTo>
                    <a:pt x="2191521" y="958686"/>
                  </a:lnTo>
                  <a:lnTo>
                    <a:pt x="2196507" y="1005333"/>
                  </a:lnTo>
                  <a:lnTo>
                    <a:pt x="2199529" y="1052540"/>
                  </a:lnTo>
                  <a:lnTo>
                    <a:pt x="2200546" y="1100266"/>
                  </a:lnTo>
                  <a:lnTo>
                    <a:pt x="2199529" y="1147995"/>
                  </a:lnTo>
                  <a:lnTo>
                    <a:pt x="2196507" y="1195205"/>
                  </a:lnTo>
                  <a:lnTo>
                    <a:pt x="2191521" y="1241853"/>
                  </a:lnTo>
                  <a:lnTo>
                    <a:pt x="2184611" y="1287900"/>
                  </a:lnTo>
                  <a:lnTo>
                    <a:pt x="2175820" y="1333304"/>
                  </a:lnTo>
                  <a:lnTo>
                    <a:pt x="2165189" y="1378023"/>
                  </a:lnTo>
                  <a:lnTo>
                    <a:pt x="2152758" y="1422016"/>
                  </a:lnTo>
                  <a:lnTo>
                    <a:pt x="2138569" y="1465242"/>
                  </a:lnTo>
                  <a:lnTo>
                    <a:pt x="2122664" y="1507660"/>
                  </a:lnTo>
                  <a:lnTo>
                    <a:pt x="2105084" y="1549228"/>
                  </a:lnTo>
                  <a:lnTo>
                    <a:pt x="2085869" y="1589905"/>
                  </a:lnTo>
                  <a:lnTo>
                    <a:pt x="2065062" y="1629650"/>
                  </a:lnTo>
                  <a:lnTo>
                    <a:pt x="2042704" y="1668422"/>
                  </a:lnTo>
                  <a:lnTo>
                    <a:pt x="2018835" y="1706178"/>
                  </a:lnTo>
                  <a:lnTo>
                    <a:pt x="1993497" y="1742879"/>
                  </a:lnTo>
                  <a:lnTo>
                    <a:pt x="1966732" y="1778482"/>
                  </a:lnTo>
                  <a:lnTo>
                    <a:pt x="1938580" y="1812947"/>
                  </a:lnTo>
                  <a:lnTo>
                    <a:pt x="1909084" y="1846232"/>
                  </a:lnTo>
                  <a:lnTo>
                    <a:pt x="1878283" y="1878295"/>
                  </a:lnTo>
                  <a:lnTo>
                    <a:pt x="1846221" y="1909096"/>
                  </a:lnTo>
                  <a:lnTo>
                    <a:pt x="1812937" y="1938593"/>
                  </a:lnTo>
                  <a:lnTo>
                    <a:pt x="1778473" y="1966745"/>
                  </a:lnTo>
                  <a:lnTo>
                    <a:pt x="1742870" y="1993511"/>
                  </a:lnTo>
                  <a:lnTo>
                    <a:pt x="1706170" y="2018849"/>
                  </a:lnTo>
                  <a:lnTo>
                    <a:pt x="1668415" y="2042719"/>
                  </a:lnTo>
                  <a:lnTo>
                    <a:pt x="1629644" y="2065078"/>
                  </a:lnTo>
                  <a:lnTo>
                    <a:pt x="1589900" y="2085885"/>
                  </a:lnTo>
                  <a:lnTo>
                    <a:pt x="1549224" y="2105100"/>
                  </a:lnTo>
                  <a:lnTo>
                    <a:pt x="1507656" y="2122681"/>
                  </a:lnTo>
                  <a:lnTo>
                    <a:pt x="1465240" y="2138586"/>
                  </a:lnTo>
                  <a:lnTo>
                    <a:pt x="1422014" y="2152775"/>
                  </a:lnTo>
                  <a:lnTo>
                    <a:pt x="1378022" y="2165206"/>
                  </a:lnTo>
                  <a:lnTo>
                    <a:pt x="1333304" y="2175838"/>
                  </a:lnTo>
                  <a:lnTo>
                    <a:pt x="1287902" y="2184629"/>
                  </a:lnTo>
                  <a:lnTo>
                    <a:pt x="1241856" y="2191539"/>
                  </a:lnTo>
                  <a:lnTo>
                    <a:pt x="1195208" y="2196525"/>
                  </a:lnTo>
                  <a:lnTo>
                    <a:pt x="1148000" y="2199547"/>
                  </a:lnTo>
                  <a:lnTo>
                    <a:pt x="1100988" y="2200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21038" y="6341405"/>
            <a:ext cx="1407160" cy="6915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4350" spc="-17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350" spc="-166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675" sz="6525" spc="-170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350" spc="-57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3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23999" y="7094127"/>
            <a:ext cx="1401445" cy="6915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350" spc="-41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3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531823" y="6160452"/>
            <a:ext cx="1891664" cy="1847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160">
              <a:lnSpc>
                <a:spcPct val="117200"/>
              </a:lnSpc>
              <a:spcBef>
                <a:spcPts val="95"/>
              </a:spcBef>
            </a:pPr>
            <a:r>
              <a:rPr dirty="0" sz="5100" spc="-5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100" spc="-10">
                <a:solidFill>
                  <a:srgbClr val="FFFFFF"/>
                </a:solidFill>
                <a:latin typeface="Arial"/>
                <a:cs typeface="Arial"/>
              </a:rPr>
              <a:t>6.98%</a:t>
            </a:r>
            <a:endParaRPr sz="51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36499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420"/>
              <a:t>INSIGHTS</a:t>
            </a:r>
          </a:p>
        </p:txBody>
      </p:sp>
      <p:grpSp>
        <p:nvGrpSpPr>
          <p:cNvPr id="11" name="object 11" descr=""/>
          <p:cNvGrpSpPr/>
          <p:nvPr/>
        </p:nvGrpSpPr>
        <p:grpSpPr>
          <a:xfrm>
            <a:off x="0" y="2811795"/>
            <a:ext cx="9144000" cy="2768600"/>
            <a:chOff x="0" y="2811795"/>
            <a:chExt cx="9144000" cy="2768600"/>
          </a:xfrm>
        </p:grpSpPr>
        <p:sp>
          <p:nvSpPr>
            <p:cNvPr id="12" name="object 12" descr=""/>
            <p:cNvSpPr/>
            <p:nvPr/>
          </p:nvSpPr>
          <p:spPr>
            <a:xfrm>
              <a:off x="0" y="2811795"/>
              <a:ext cx="9144000" cy="2768600"/>
            </a:xfrm>
            <a:custGeom>
              <a:avLst/>
              <a:gdLst/>
              <a:ahLst/>
              <a:cxnLst/>
              <a:rect l="l" t="t" r="r" b="b"/>
              <a:pathLst>
                <a:path w="9144000" h="2768600">
                  <a:moveTo>
                    <a:pt x="8191499" y="2768330"/>
                  </a:moveTo>
                  <a:lnTo>
                    <a:pt x="952499" y="2768330"/>
                  </a:lnTo>
                  <a:lnTo>
                    <a:pt x="904960" y="2767164"/>
                  </a:lnTo>
                  <a:lnTo>
                    <a:pt x="858024" y="2763704"/>
                  </a:lnTo>
                  <a:lnTo>
                    <a:pt x="811746" y="2758003"/>
                  </a:lnTo>
                  <a:lnTo>
                    <a:pt x="766180" y="2750116"/>
                  </a:lnTo>
                  <a:lnTo>
                    <a:pt x="721382" y="2740097"/>
                  </a:lnTo>
                  <a:lnTo>
                    <a:pt x="677405" y="2728002"/>
                  </a:lnTo>
                  <a:lnTo>
                    <a:pt x="634304" y="2713885"/>
                  </a:lnTo>
                  <a:lnTo>
                    <a:pt x="592134" y="2697801"/>
                  </a:lnTo>
                  <a:lnTo>
                    <a:pt x="550949" y="2679803"/>
                  </a:lnTo>
                  <a:lnTo>
                    <a:pt x="510805" y="2659947"/>
                  </a:lnTo>
                  <a:lnTo>
                    <a:pt x="471754" y="2638287"/>
                  </a:lnTo>
                  <a:lnTo>
                    <a:pt x="433853" y="2614877"/>
                  </a:lnTo>
                  <a:lnTo>
                    <a:pt x="397156" y="2589773"/>
                  </a:lnTo>
                  <a:lnTo>
                    <a:pt x="361716" y="2563029"/>
                  </a:lnTo>
                  <a:lnTo>
                    <a:pt x="327589" y="2534699"/>
                  </a:lnTo>
                  <a:lnTo>
                    <a:pt x="294830" y="2504838"/>
                  </a:lnTo>
                  <a:lnTo>
                    <a:pt x="263493" y="2473501"/>
                  </a:lnTo>
                  <a:lnTo>
                    <a:pt x="233632" y="2440741"/>
                  </a:lnTo>
                  <a:lnTo>
                    <a:pt x="205302" y="2406615"/>
                  </a:lnTo>
                  <a:lnTo>
                    <a:pt x="178557" y="2371175"/>
                  </a:lnTo>
                  <a:lnTo>
                    <a:pt x="153453" y="2334478"/>
                  </a:lnTo>
                  <a:lnTo>
                    <a:pt x="130044" y="2296576"/>
                  </a:lnTo>
                  <a:lnTo>
                    <a:pt x="108384" y="2257526"/>
                  </a:lnTo>
                  <a:lnTo>
                    <a:pt x="88527" y="2217381"/>
                  </a:lnTo>
                  <a:lnTo>
                    <a:pt x="70529" y="2176197"/>
                  </a:lnTo>
                  <a:lnTo>
                    <a:pt x="54445" y="2134027"/>
                  </a:lnTo>
                  <a:lnTo>
                    <a:pt x="40327" y="2090926"/>
                  </a:lnTo>
                  <a:lnTo>
                    <a:pt x="28232" y="2046949"/>
                  </a:lnTo>
                  <a:lnTo>
                    <a:pt x="18214" y="2002150"/>
                  </a:lnTo>
                  <a:lnTo>
                    <a:pt x="10327" y="1956584"/>
                  </a:lnTo>
                  <a:lnTo>
                    <a:pt x="4626" y="1910306"/>
                  </a:lnTo>
                  <a:lnTo>
                    <a:pt x="1165" y="1863370"/>
                  </a:lnTo>
                  <a:lnTo>
                    <a:pt x="0" y="1815830"/>
                  </a:lnTo>
                  <a:lnTo>
                    <a:pt x="0" y="952515"/>
                  </a:lnTo>
                  <a:lnTo>
                    <a:pt x="1165" y="904975"/>
                  </a:lnTo>
                  <a:lnTo>
                    <a:pt x="4626" y="858039"/>
                  </a:lnTo>
                  <a:lnTo>
                    <a:pt x="10327" y="811760"/>
                  </a:lnTo>
                  <a:lnTo>
                    <a:pt x="18214" y="766194"/>
                  </a:lnTo>
                  <a:lnTo>
                    <a:pt x="28232" y="721395"/>
                  </a:lnTo>
                  <a:lnTo>
                    <a:pt x="40327" y="677418"/>
                  </a:lnTo>
                  <a:lnTo>
                    <a:pt x="54445" y="634316"/>
                  </a:lnTo>
                  <a:lnTo>
                    <a:pt x="70529" y="592146"/>
                  </a:lnTo>
                  <a:lnTo>
                    <a:pt x="88527" y="550961"/>
                  </a:lnTo>
                  <a:lnTo>
                    <a:pt x="108384" y="510815"/>
                  </a:lnTo>
                  <a:lnTo>
                    <a:pt x="130044" y="471764"/>
                  </a:lnTo>
                  <a:lnTo>
                    <a:pt x="153453" y="433862"/>
                  </a:lnTo>
                  <a:lnTo>
                    <a:pt x="178557" y="397164"/>
                  </a:lnTo>
                  <a:lnTo>
                    <a:pt x="205302" y="361724"/>
                  </a:lnTo>
                  <a:lnTo>
                    <a:pt x="233632" y="327597"/>
                  </a:lnTo>
                  <a:lnTo>
                    <a:pt x="263493" y="294837"/>
                  </a:lnTo>
                  <a:lnTo>
                    <a:pt x="294830" y="263499"/>
                  </a:lnTo>
                  <a:lnTo>
                    <a:pt x="327589" y="233637"/>
                  </a:lnTo>
                  <a:lnTo>
                    <a:pt x="361716" y="205307"/>
                  </a:lnTo>
                  <a:lnTo>
                    <a:pt x="397156" y="178562"/>
                  </a:lnTo>
                  <a:lnTo>
                    <a:pt x="433853" y="153457"/>
                  </a:lnTo>
                  <a:lnTo>
                    <a:pt x="471754" y="130047"/>
                  </a:lnTo>
                  <a:lnTo>
                    <a:pt x="510805" y="108386"/>
                  </a:lnTo>
                  <a:lnTo>
                    <a:pt x="550949" y="88529"/>
                  </a:lnTo>
                  <a:lnTo>
                    <a:pt x="592134" y="70531"/>
                  </a:lnTo>
                  <a:lnTo>
                    <a:pt x="634304" y="54446"/>
                  </a:lnTo>
                  <a:lnTo>
                    <a:pt x="677405" y="40328"/>
                  </a:lnTo>
                  <a:lnTo>
                    <a:pt x="721382" y="28233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8191502" y="0"/>
                  </a:lnTo>
                  <a:lnTo>
                    <a:pt x="8239039" y="1165"/>
                  </a:lnTo>
                  <a:lnTo>
                    <a:pt x="8285975" y="4626"/>
                  </a:lnTo>
                  <a:lnTo>
                    <a:pt x="8332253" y="10327"/>
                  </a:lnTo>
                  <a:lnTo>
                    <a:pt x="8377819" y="18214"/>
                  </a:lnTo>
                  <a:lnTo>
                    <a:pt x="8422618" y="28233"/>
                  </a:lnTo>
                  <a:lnTo>
                    <a:pt x="8466595" y="40328"/>
                  </a:lnTo>
                  <a:lnTo>
                    <a:pt x="8509696" y="54446"/>
                  </a:lnTo>
                  <a:lnTo>
                    <a:pt x="8551866" y="70531"/>
                  </a:lnTo>
                  <a:lnTo>
                    <a:pt x="8593050" y="88529"/>
                  </a:lnTo>
                  <a:lnTo>
                    <a:pt x="8633195" y="108386"/>
                  </a:lnTo>
                  <a:lnTo>
                    <a:pt x="8672245" y="130047"/>
                  </a:lnTo>
                  <a:lnTo>
                    <a:pt x="8710147" y="153457"/>
                  </a:lnTo>
                  <a:lnTo>
                    <a:pt x="8746844" y="178562"/>
                  </a:lnTo>
                  <a:lnTo>
                    <a:pt x="8782284" y="205307"/>
                  </a:lnTo>
                  <a:lnTo>
                    <a:pt x="8816410" y="233637"/>
                  </a:lnTo>
                  <a:lnTo>
                    <a:pt x="8849170" y="263499"/>
                  </a:lnTo>
                  <a:lnTo>
                    <a:pt x="8880507" y="294837"/>
                  </a:lnTo>
                  <a:lnTo>
                    <a:pt x="8910368" y="327597"/>
                  </a:lnTo>
                  <a:lnTo>
                    <a:pt x="8938698" y="361724"/>
                  </a:lnTo>
                  <a:lnTo>
                    <a:pt x="8965442" y="397164"/>
                  </a:lnTo>
                  <a:lnTo>
                    <a:pt x="8990546" y="433862"/>
                  </a:lnTo>
                  <a:lnTo>
                    <a:pt x="9013956" y="471764"/>
                  </a:lnTo>
                  <a:lnTo>
                    <a:pt x="9035616" y="510815"/>
                  </a:lnTo>
                  <a:lnTo>
                    <a:pt x="9055472" y="550961"/>
                  </a:lnTo>
                  <a:lnTo>
                    <a:pt x="9073469" y="592146"/>
                  </a:lnTo>
                  <a:lnTo>
                    <a:pt x="9089554" y="634316"/>
                  </a:lnTo>
                  <a:lnTo>
                    <a:pt x="9103671" y="677418"/>
                  </a:lnTo>
                  <a:lnTo>
                    <a:pt x="9115766" y="721395"/>
                  </a:lnTo>
                  <a:lnTo>
                    <a:pt x="9125785" y="766194"/>
                  </a:lnTo>
                  <a:lnTo>
                    <a:pt x="9133672" y="811760"/>
                  </a:lnTo>
                  <a:lnTo>
                    <a:pt x="9139373" y="858039"/>
                  </a:lnTo>
                  <a:lnTo>
                    <a:pt x="9142833" y="904975"/>
                  </a:lnTo>
                  <a:lnTo>
                    <a:pt x="9143999" y="952515"/>
                  </a:lnTo>
                  <a:lnTo>
                    <a:pt x="9143999" y="1815830"/>
                  </a:lnTo>
                  <a:lnTo>
                    <a:pt x="9142833" y="1863370"/>
                  </a:lnTo>
                  <a:lnTo>
                    <a:pt x="9139373" y="1910306"/>
                  </a:lnTo>
                  <a:lnTo>
                    <a:pt x="9133672" y="1956584"/>
                  </a:lnTo>
                  <a:lnTo>
                    <a:pt x="9125785" y="2002150"/>
                  </a:lnTo>
                  <a:lnTo>
                    <a:pt x="9115766" y="2046949"/>
                  </a:lnTo>
                  <a:lnTo>
                    <a:pt x="9103671" y="2090926"/>
                  </a:lnTo>
                  <a:lnTo>
                    <a:pt x="9089554" y="2134027"/>
                  </a:lnTo>
                  <a:lnTo>
                    <a:pt x="9073469" y="2176197"/>
                  </a:lnTo>
                  <a:lnTo>
                    <a:pt x="9055472" y="2217381"/>
                  </a:lnTo>
                  <a:lnTo>
                    <a:pt x="9035616" y="2257526"/>
                  </a:lnTo>
                  <a:lnTo>
                    <a:pt x="9013956" y="2296576"/>
                  </a:lnTo>
                  <a:lnTo>
                    <a:pt x="8990546" y="2334478"/>
                  </a:lnTo>
                  <a:lnTo>
                    <a:pt x="8965442" y="2371175"/>
                  </a:lnTo>
                  <a:lnTo>
                    <a:pt x="8938698" y="2406615"/>
                  </a:lnTo>
                  <a:lnTo>
                    <a:pt x="8910368" y="2440741"/>
                  </a:lnTo>
                  <a:lnTo>
                    <a:pt x="8880507" y="2473501"/>
                  </a:lnTo>
                  <a:lnTo>
                    <a:pt x="8849170" y="2504838"/>
                  </a:lnTo>
                  <a:lnTo>
                    <a:pt x="8816410" y="2534699"/>
                  </a:lnTo>
                  <a:lnTo>
                    <a:pt x="8782284" y="2563029"/>
                  </a:lnTo>
                  <a:lnTo>
                    <a:pt x="8746844" y="2589773"/>
                  </a:lnTo>
                  <a:lnTo>
                    <a:pt x="8710147" y="2614877"/>
                  </a:lnTo>
                  <a:lnTo>
                    <a:pt x="8672245" y="2638287"/>
                  </a:lnTo>
                  <a:lnTo>
                    <a:pt x="8633195" y="2659947"/>
                  </a:lnTo>
                  <a:lnTo>
                    <a:pt x="8593050" y="2679803"/>
                  </a:lnTo>
                  <a:lnTo>
                    <a:pt x="8551866" y="2697801"/>
                  </a:lnTo>
                  <a:lnTo>
                    <a:pt x="8509696" y="2713885"/>
                  </a:lnTo>
                  <a:lnTo>
                    <a:pt x="8466595" y="2728002"/>
                  </a:lnTo>
                  <a:lnTo>
                    <a:pt x="8422618" y="2740097"/>
                  </a:lnTo>
                  <a:lnTo>
                    <a:pt x="8377819" y="2750116"/>
                  </a:lnTo>
                  <a:lnTo>
                    <a:pt x="8332253" y="2758003"/>
                  </a:lnTo>
                  <a:lnTo>
                    <a:pt x="8285975" y="2763704"/>
                  </a:lnTo>
                  <a:lnTo>
                    <a:pt x="8239039" y="2767164"/>
                  </a:lnTo>
                  <a:lnTo>
                    <a:pt x="8191499" y="2768330"/>
                  </a:lnTo>
                  <a:close/>
                </a:path>
              </a:pathLst>
            </a:custGeom>
            <a:solidFill>
              <a:srgbClr val="4121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418" y="3151936"/>
              <a:ext cx="2228849" cy="2228849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324346" y="3062661"/>
              <a:ext cx="2200910" cy="2200910"/>
            </a:xfrm>
            <a:custGeom>
              <a:avLst/>
              <a:gdLst/>
              <a:ahLst/>
              <a:cxnLst/>
              <a:rect l="l" t="t" r="r" b="b"/>
              <a:pathLst>
                <a:path w="2200910" h="2200910">
                  <a:moveTo>
                    <a:pt x="1100988" y="2200549"/>
                  </a:moveTo>
                  <a:lnTo>
                    <a:pt x="1099557" y="2200549"/>
                  </a:lnTo>
                  <a:lnTo>
                    <a:pt x="1052545" y="2199547"/>
                  </a:lnTo>
                  <a:lnTo>
                    <a:pt x="1005337" y="2196525"/>
                  </a:lnTo>
                  <a:lnTo>
                    <a:pt x="958689" y="2191539"/>
                  </a:lnTo>
                  <a:lnTo>
                    <a:pt x="912644" y="2184629"/>
                  </a:lnTo>
                  <a:lnTo>
                    <a:pt x="867241" y="2175838"/>
                  </a:lnTo>
                  <a:lnTo>
                    <a:pt x="822523" y="2165206"/>
                  </a:lnTo>
                  <a:lnTo>
                    <a:pt x="778531" y="2152775"/>
                  </a:lnTo>
                  <a:lnTo>
                    <a:pt x="735306" y="2138586"/>
                  </a:lnTo>
                  <a:lnTo>
                    <a:pt x="692889" y="2122681"/>
                  </a:lnTo>
                  <a:lnTo>
                    <a:pt x="651322" y="2105100"/>
                  </a:lnTo>
                  <a:lnTo>
                    <a:pt x="610645" y="2085885"/>
                  </a:lnTo>
                  <a:lnTo>
                    <a:pt x="570901" y="2065078"/>
                  </a:lnTo>
                  <a:lnTo>
                    <a:pt x="532131" y="2042719"/>
                  </a:lnTo>
                  <a:lnTo>
                    <a:pt x="494375" y="2018850"/>
                  </a:lnTo>
                  <a:lnTo>
                    <a:pt x="457675" y="1993511"/>
                  </a:lnTo>
                  <a:lnTo>
                    <a:pt x="422073" y="1966746"/>
                  </a:lnTo>
                  <a:lnTo>
                    <a:pt x="387609" y="1938593"/>
                  </a:lnTo>
                  <a:lnTo>
                    <a:pt x="354325" y="1909096"/>
                  </a:lnTo>
                  <a:lnTo>
                    <a:pt x="322262" y="1878295"/>
                  </a:lnTo>
                  <a:lnTo>
                    <a:pt x="291462" y="1846232"/>
                  </a:lnTo>
                  <a:lnTo>
                    <a:pt x="261965" y="1812947"/>
                  </a:lnTo>
                  <a:lnTo>
                    <a:pt x="233813" y="1778482"/>
                  </a:lnTo>
                  <a:lnTo>
                    <a:pt x="207048" y="1742879"/>
                  </a:lnTo>
                  <a:lnTo>
                    <a:pt x="181710" y="1706178"/>
                  </a:lnTo>
                  <a:lnTo>
                    <a:pt x="157842" y="1668422"/>
                  </a:lnTo>
                  <a:lnTo>
                    <a:pt x="135483" y="1629650"/>
                  </a:lnTo>
                  <a:lnTo>
                    <a:pt x="114676" y="1589905"/>
                  </a:lnTo>
                  <a:lnTo>
                    <a:pt x="95461" y="1549228"/>
                  </a:lnTo>
                  <a:lnTo>
                    <a:pt x="77881" y="1507660"/>
                  </a:lnTo>
                  <a:lnTo>
                    <a:pt x="61976" y="1465242"/>
                  </a:lnTo>
                  <a:lnTo>
                    <a:pt x="47787" y="1422016"/>
                  </a:lnTo>
                  <a:lnTo>
                    <a:pt x="35357" y="1378023"/>
                  </a:lnTo>
                  <a:lnTo>
                    <a:pt x="24725" y="1333304"/>
                  </a:lnTo>
                  <a:lnTo>
                    <a:pt x="15934" y="1287900"/>
                  </a:lnTo>
                  <a:lnTo>
                    <a:pt x="9025" y="1241853"/>
                  </a:lnTo>
                  <a:lnTo>
                    <a:pt x="4038" y="1195205"/>
                  </a:lnTo>
                  <a:lnTo>
                    <a:pt x="1016" y="1147995"/>
                  </a:lnTo>
                  <a:lnTo>
                    <a:pt x="0" y="1100267"/>
                  </a:lnTo>
                  <a:lnTo>
                    <a:pt x="1016" y="1052540"/>
                  </a:lnTo>
                  <a:lnTo>
                    <a:pt x="4038" y="1005333"/>
                  </a:lnTo>
                  <a:lnTo>
                    <a:pt x="9025" y="958686"/>
                  </a:lnTo>
                  <a:lnTo>
                    <a:pt x="15934" y="912641"/>
                  </a:lnTo>
                  <a:lnTo>
                    <a:pt x="24725" y="867240"/>
                  </a:lnTo>
                  <a:lnTo>
                    <a:pt x="35357" y="822522"/>
                  </a:lnTo>
                  <a:lnTo>
                    <a:pt x="47787" y="778531"/>
                  </a:lnTo>
                  <a:lnTo>
                    <a:pt x="61976" y="735306"/>
                  </a:lnTo>
                  <a:lnTo>
                    <a:pt x="77881" y="692890"/>
                  </a:lnTo>
                  <a:lnTo>
                    <a:pt x="95461" y="651323"/>
                  </a:lnTo>
                  <a:lnTo>
                    <a:pt x="114676" y="610647"/>
                  </a:lnTo>
                  <a:lnTo>
                    <a:pt x="135483" y="570903"/>
                  </a:lnTo>
                  <a:lnTo>
                    <a:pt x="157842" y="532133"/>
                  </a:lnTo>
                  <a:lnTo>
                    <a:pt x="181710" y="494377"/>
                  </a:lnTo>
                  <a:lnTo>
                    <a:pt x="207048" y="457678"/>
                  </a:lnTo>
                  <a:lnTo>
                    <a:pt x="233813" y="422075"/>
                  </a:lnTo>
                  <a:lnTo>
                    <a:pt x="261965" y="387611"/>
                  </a:lnTo>
                  <a:lnTo>
                    <a:pt x="291462" y="354327"/>
                  </a:lnTo>
                  <a:lnTo>
                    <a:pt x="322262" y="322264"/>
                  </a:lnTo>
                  <a:lnTo>
                    <a:pt x="354325" y="291464"/>
                  </a:lnTo>
                  <a:lnTo>
                    <a:pt x="387609" y="261967"/>
                  </a:lnTo>
                  <a:lnTo>
                    <a:pt x="422073" y="233816"/>
                  </a:lnTo>
                  <a:lnTo>
                    <a:pt x="457675" y="207050"/>
                  </a:lnTo>
                  <a:lnTo>
                    <a:pt x="494375" y="181712"/>
                  </a:lnTo>
                  <a:lnTo>
                    <a:pt x="532131" y="157843"/>
                  </a:lnTo>
                  <a:lnTo>
                    <a:pt x="570901" y="135485"/>
                  </a:lnTo>
                  <a:lnTo>
                    <a:pt x="610645" y="114677"/>
                  </a:lnTo>
                  <a:lnTo>
                    <a:pt x="651322" y="95463"/>
                  </a:lnTo>
                  <a:lnTo>
                    <a:pt x="692889" y="77882"/>
                  </a:lnTo>
                  <a:lnTo>
                    <a:pt x="735306" y="61977"/>
                  </a:lnTo>
                  <a:lnTo>
                    <a:pt x="778531" y="47788"/>
                  </a:lnTo>
                  <a:lnTo>
                    <a:pt x="822523" y="35357"/>
                  </a:lnTo>
                  <a:lnTo>
                    <a:pt x="867241" y="24725"/>
                  </a:lnTo>
                  <a:lnTo>
                    <a:pt x="912644" y="15934"/>
                  </a:lnTo>
                  <a:lnTo>
                    <a:pt x="958689" y="9025"/>
                  </a:lnTo>
                  <a:lnTo>
                    <a:pt x="1005337" y="4038"/>
                  </a:lnTo>
                  <a:lnTo>
                    <a:pt x="1052545" y="1016"/>
                  </a:lnTo>
                  <a:lnTo>
                    <a:pt x="1100269" y="0"/>
                  </a:lnTo>
                  <a:lnTo>
                    <a:pt x="1148000" y="1016"/>
                  </a:lnTo>
                  <a:lnTo>
                    <a:pt x="1195208" y="4038"/>
                  </a:lnTo>
                  <a:lnTo>
                    <a:pt x="1241856" y="9025"/>
                  </a:lnTo>
                  <a:lnTo>
                    <a:pt x="1287902" y="15934"/>
                  </a:lnTo>
                  <a:lnTo>
                    <a:pt x="1333304" y="24725"/>
                  </a:lnTo>
                  <a:lnTo>
                    <a:pt x="1378022" y="35357"/>
                  </a:lnTo>
                  <a:lnTo>
                    <a:pt x="1422014" y="47788"/>
                  </a:lnTo>
                  <a:lnTo>
                    <a:pt x="1465240" y="61977"/>
                  </a:lnTo>
                  <a:lnTo>
                    <a:pt x="1507656" y="77882"/>
                  </a:lnTo>
                  <a:lnTo>
                    <a:pt x="1549224" y="95463"/>
                  </a:lnTo>
                  <a:lnTo>
                    <a:pt x="1589900" y="114677"/>
                  </a:lnTo>
                  <a:lnTo>
                    <a:pt x="1629644" y="135485"/>
                  </a:lnTo>
                  <a:lnTo>
                    <a:pt x="1668415" y="157843"/>
                  </a:lnTo>
                  <a:lnTo>
                    <a:pt x="1706170" y="181712"/>
                  </a:lnTo>
                  <a:lnTo>
                    <a:pt x="1742870" y="207050"/>
                  </a:lnTo>
                  <a:lnTo>
                    <a:pt x="1778473" y="233816"/>
                  </a:lnTo>
                  <a:lnTo>
                    <a:pt x="1812937" y="261967"/>
                  </a:lnTo>
                  <a:lnTo>
                    <a:pt x="1846221" y="291464"/>
                  </a:lnTo>
                  <a:lnTo>
                    <a:pt x="1878283" y="322264"/>
                  </a:lnTo>
                  <a:lnTo>
                    <a:pt x="1909084" y="354327"/>
                  </a:lnTo>
                  <a:lnTo>
                    <a:pt x="1938580" y="387611"/>
                  </a:lnTo>
                  <a:lnTo>
                    <a:pt x="1966732" y="422075"/>
                  </a:lnTo>
                  <a:lnTo>
                    <a:pt x="1993497" y="457678"/>
                  </a:lnTo>
                  <a:lnTo>
                    <a:pt x="2018835" y="494377"/>
                  </a:lnTo>
                  <a:lnTo>
                    <a:pt x="2042704" y="532133"/>
                  </a:lnTo>
                  <a:lnTo>
                    <a:pt x="2065062" y="570903"/>
                  </a:lnTo>
                  <a:lnTo>
                    <a:pt x="2085869" y="610647"/>
                  </a:lnTo>
                  <a:lnTo>
                    <a:pt x="2105084" y="651323"/>
                  </a:lnTo>
                  <a:lnTo>
                    <a:pt x="2122664" y="692890"/>
                  </a:lnTo>
                  <a:lnTo>
                    <a:pt x="2138569" y="735306"/>
                  </a:lnTo>
                  <a:lnTo>
                    <a:pt x="2152758" y="778531"/>
                  </a:lnTo>
                  <a:lnTo>
                    <a:pt x="2165189" y="822522"/>
                  </a:lnTo>
                  <a:lnTo>
                    <a:pt x="2175820" y="867240"/>
                  </a:lnTo>
                  <a:lnTo>
                    <a:pt x="2184611" y="912641"/>
                  </a:lnTo>
                  <a:lnTo>
                    <a:pt x="2191521" y="958686"/>
                  </a:lnTo>
                  <a:lnTo>
                    <a:pt x="2196507" y="1005333"/>
                  </a:lnTo>
                  <a:lnTo>
                    <a:pt x="2199529" y="1052540"/>
                  </a:lnTo>
                  <a:lnTo>
                    <a:pt x="2200546" y="1100266"/>
                  </a:lnTo>
                  <a:lnTo>
                    <a:pt x="2199529" y="1147995"/>
                  </a:lnTo>
                  <a:lnTo>
                    <a:pt x="2196507" y="1195205"/>
                  </a:lnTo>
                  <a:lnTo>
                    <a:pt x="2191521" y="1241853"/>
                  </a:lnTo>
                  <a:lnTo>
                    <a:pt x="2184611" y="1287900"/>
                  </a:lnTo>
                  <a:lnTo>
                    <a:pt x="2175820" y="1333304"/>
                  </a:lnTo>
                  <a:lnTo>
                    <a:pt x="2165189" y="1378023"/>
                  </a:lnTo>
                  <a:lnTo>
                    <a:pt x="2152758" y="1422016"/>
                  </a:lnTo>
                  <a:lnTo>
                    <a:pt x="2138569" y="1465242"/>
                  </a:lnTo>
                  <a:lnTo>
                    <a:pt x="2122664" y="1507660"/>
                  </a:lnTo>
                  <a:lnTo>
                    <a:pt x="2105084" y="1549228"/>
                  </a:lnTo>
                  <a:lnTo>
                    <a:pt x="2085869" y="1589905"/>
                  </a:lnTo>
                  <a:lnTo>
                    <a:pt x="2065062" y="1629650"/>
                  </a:lnTo>
                  <a:lnTo>
                    <a:pt x="2042704" y="1668422"/>
                  </a:lnTo>
                  <a:lnTo>
                    <a:pt x="2018835" y="1706178"/>
                  </a:lnTo>
                  <a:lnTo>
                    <a:pt x="1993497" y="1742879"/>
                  </a:lnTo>
                  <a:lnTo>
                    <a:pt x="1966732" y="1778482"/>
                  </a:lnTo>
                  <a:lnTo>
                    <a:pt x="1938580" y="1812947"/>
                  </a:lnTo>
                  <a:lnTo>
                    <a:pt x="1909084" y="1846232"/>
                  </a:lnTo>
                  <a:lnTo>
                    <a:pt x="1878283" y="1878295"/>
                  </a:lnTo>
                  <a:lnTo>
                    <a:pt x="1846221" y="1909096"/>
                  </a:lnTo>
                  <a:lnTo>
                    <a:pt x="1812937" y="1938593"/>
                  </a:lnTo>
                  <a:lnTo>
                    <a:pt x="1778473" y="1966746"/>
                  </a:lnTo>
                  <a:lnTo>
                    <a:pt x="1742870" y="1993511"/>
                  </a:lnTo>
                  <a:lnTo>
                    <a:pt x="1706170" y="2018850"/>
                  </a:lnTo>
                  <a:lnTo>
                    <a:pt x="1668415" y="2042719"/>
                  </a:lnTo>
                  <a:lnTo>
                    <a:pt x="1629644" y="2065078"/>
                  </a:lnTo>
                  <a:lnTo>
                    <a:pt x="1589900" y="2085885"/>
                  </a:lnTo>
                  <a:lnTo>
                    <a:pt x="1549224" y="2105100"/>
                  </a:lnTo>
                  <a:lnTo>
                    <a:pt x="1507656" y="2122681"/>
                  </a:lnTo>
                  <a:lnTo>
                    <a:pt x="1465240" y="2138586"/>
                  </a:lnTo>
                  <a:lnTo>
                    <a:pt x="1422014" y="2152775"/>
                  </a:lnTo>
                  <a:lnTo>
                    <a:pt x="1378022" y="2165206"/>
                  </a:lnTo>
                  <a:lnTo>
                    <a:pt x="1333304" y="2175838"/>
                  </a:lnTo>
                  <a:lnTo>
                    <a:pt x="1287902" y="2184629"/>
                  </a:lnTo>
                  <a:lnTo>
                    <a:pt x="1241856" y="2191539"/>
                  </a:lnTo>
                  <a:lnTo>
                    <a:pt x="1195208" y="2196525"/>
                  </a:lnTo>
                  <a:lnTo>
                    <a:pt x="1148000" y="2199547"/>
                  </a:lnTo>
                  <a:lnTo>
                    <a:pt x="1100988" y="2200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46438" y="3783798"/>
            <a:ext cx="1356360" cy="6915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350" spc="-509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3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332667" y="3203617"/>
            <a:ext cx="4289425" cy="1847850"/>
          </a:xfrm>
          <a:prstGeom prst="rect">
            <a:avLst/>
          </a:prstGeom>
        </p:spPr>
        <p:txBody>
          <a:bodyPr wrap="square" lIns="0" tIns="1454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45"/>
              </a:spcBef>
            </a:pPr>
            <a:r>
              <a:rPr dirty="0" sz="5100" spc="-32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1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100" spc="-45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55"/>
              </a:spcBef>
            </a:pPr>
            <a:r>
              <a:rPr dirty="0" sz="5100" spc="-229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5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100" spc="-495">
                <a:solidFill>
                  <a:srgbClr val="FFFFFF"/>
                </a:solidFill>
                <a:latin typeface="Arial"/>
                <a:cs typeface="Arial"/>
              </a:rPr>
              <a:t>2.1</a:t>
            </a:r>
            <a:r>
              <a:rPr dirty="0" sz="51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100" spc="26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5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670431"/>
            <a:ext cx="8674735" cy="2748280"/>
            <a:chOff x="0" y="1670431"/>
            <a:chExt cx="8674735" cy="2748280"/>
          </a:xfrm>
        </p:grpSpPr>
        <p:sp>
          <p:nvSpPr>
            <p:cNvPr id="5" name="object 5" descr=""/>
            <p:cNvSpPr/>
            <p:nvPr/>
          </p:nvSpPr>
          <p:spPr>
            <a:xfrm>
              <a:off x="2590141" y="1670431"/>
              <a:ext cx="6084570" cy="2748280"/>
            </a:xfrm>
            <a:custGeom>
              <a:avLst/>
              <a:gdLst/>
              <a:ahLst/>
              <a:cxnLst/>
              <a:rect l="l" t="t" r="r" b="b"/>
              <a:pathLst>
                <a:path w="6084570" h="2748279">
                  <a:moveTo>
                    <a:pt x="5990936" y="2747994"/>
                  </a:moveTo>
                  <a:lnTo>
                    <a:pt x="93428" y="2747994"/>
                  </a:lnTo>
                  <a:lnTo>
                    <a:pt x="57157" y="2740641"/>
                  </a:lnTo>
                  <a:lnTo>
                    <a:pt x="27430" y="2720569"/>
                  </a:lnTo>
                  <a:lnTo>
                    <a:pt x="7364" y="2690839"/>
                  </a:lnTo>
                  <a:lnTo>
                    <a:pt x="0" y="2654497"/>
                  </a:lnTo>
                  <a:lnTo>
                    <a:pt x="0" y="93506"/>
                  </a:lnTo>
                  <a:lnTo>
                    <a:pt x="27430" y="27431"/>
                  </a:lnTo>
                  <a:lnTo>
                    <a:pt x="93503" y="0"/>
                  </a:lnTo>
                  <a:lnTo>
                    <a:pt x="5990861" y="0"/>
                  </a:lnTo>
                  <a:lnTo>
                    <a:pt x="6027217" y="7364"/>
                  </a:lnTo>
                  <a:lnTo>
                    <a:pt x="6056946" y="27431"/>
                  </a:lnTo>
                  <a:lnTo>
                    <a:pt x="6077011" y="57159"/>
                  </a:lnTo>
                  <a:lnTo>
                    <a:pt x="6084374" y="93506"/>
                  </a:lnTo>
                  <a:lnTo>
                    <a:pt x="6084374" y="2654497"/>
                  </a:lnTo>
                  <a:lnTo>
                    <a:pt x="6077011" y="2690839"/>
                  </a:lnTo>
                  <a:lnTo>
                    <a:pt x="6056946" y="2720569"/>
                  </a:lnTo>
                  <a:lnTo>
                    <a:pt x="6027217" y="2740641"/>
                  </a:lnTo>
                  <a:lnTo>
                    <a:pt x="5990936" y="2747994"/>
                  </a:lnTo>
                  <a:close/>
                </a:path>
              </a:pathLst>
            </a:custGeom>
            <a:solidFill>
              <a:srgbClr val="9B85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445983"/>
              <a:ext cx="3504565" cy="980440"/>
            </a:xfrm>
            <a:custGeom>
              <a:avLst/>
              <a:gdLst/>
              <a:ahLst/>
              <a:cxnLst/>
              <a:rect l="l" t="t" r="r" b="b"/>
              <a:pathLst>
                <a:path w="3504565" h="980439">
                  <a:moveTo>
                    <a:pt x="0" y="979986"/>
                  </a:moveTo>
                  <a:lnTo>
                    <a:pt x="0" y="0"/>
                  </a:lnTo>
                  <a:lnTo>
                    <a:pt x="3152424" y="0"/>
                  </a:lnTo>
                  <a:lnTo>
                    <a:pt x="3504281" y="979986"/>
                  </a:lnTo>
                  <a:lnTo>
                    <a:pt x="0" y="97998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528931"/>
            <a:ext cx="8674735" cy="2748280"/>
            <a:chOff x="0" y="4528931"/>
            <a:chExt cx="8674735" cy="2748280"/>
          </a:xfrm>
        </p:grpSpPr>
        <p:sp>
          <p:nvSpPr>
            <p:cNvPr id="8" name="object 8" descr=""/>
            <p:cNvSpPr/>
            <p:nvPr/>
          </p:nvSpPr>
          <p:spPr>
            <a:xfrm>
              <a:off x="2590141" y="4528931"/>
              <a:ext cx="6084570" cy="2748280"/>
            </a:xfrm>
            <a:custGeom>
              <a:avLst/>
              <a:gdLst/>
              <a:ahLst/>
              <a:cxnLst/>
              <a:rect l="l" t="t" r="r" b="b"/>
              <a:pathLst>
                <a:path w="6084570" h="2748279">
                  <a:moveTo>
                    <a:pt x="5990967" y="2747994"/>
                  </a:moveTo>
                  <a:lnTo>
                    <a:pt x="93398" y="2747994"/>
                  </a:lnTo>
                  <a:lnTo>
                    <a:pt x="57157" y="2740647"/>
                  </a:lnTo>
                  <a:lnTo>
                    <a:pt x="27430" y="2720575"/>
                  </a:lnTo>
                  <a:lnTo>
                    <a:pt x="7364" y="2690845"/>
                  </a:lnTo>
                  <a:lnTo>
                    <a:pt x="0" y="2654503"/>
                  </a:lnTo>
                  <a:lnTo>
                    <a:pt x="0" y="93512"/>
                  </a:lnTo>
                  <a:lnTo>
                    <a:pt x="7364" y="57169"/>
                  </a:lnTo>
                  <a:lnTo>
                    <a:pt x="27430" y="27439"/>
                  </a:lnTo>
                  <a:lnTo>
                    <a:pt x="57157" y="7367"/>
                  </a:lnTo>
                  <a:lnTo>
                    <a:pt x="93502" y="0"/>
                  </a:lnTo>
                  <a:lnTo>
                    <a:pt x="5990862" y="0"/>
                  </a:lnTo>
                  <a:lnTo>
                    <a:pt x="6027217" y="7367"/>
                  </a:lnTo>
                  <a:lnTo>
                    <a:pt x="6056946" y="27439"/>
                  </a:lnTo>
                  <a:lnTo>
                    <a:pt x="6077011" y="57169"/>
                  </a:lnTo>
                  <a:lnTo>
                    <a:pt x="6084374" y="93512"/>
                  </a:lnTo>
                  <a:lnTo>
                    <a:pt x="6084374" y="2654503"/>
                  </a:lnTo>
                  <a:lnTo>
                    <a:pt x="6077011" y="2690845"/>
                  </a:lnTo>
                  <a:lnTo>
                    <a:pt x="6056946" y="2720575"/>
                  </a:lnTo>
                  <a:lnTo>
                    <a:pt x="6027217" y="2740647"/>
                  </a:lnTo>
                  <a:lnTo>
                    <a:pt x="5990967" y="2747994"/>
                  </a:lnTo>
                  <a:close/>
                </a:path>
              </a:pathLst>
            </a:custGeom>
            <a:solidFill>
              <a:srgbClr val="9B3A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304494"/>
              <a:ext cx="3504565" cy="980440"/>
            </a:xfrm>
            <a:custGeom>
              <a:avLst/>
              <a:gdLst/>
              <a:ahLst/>
              <a:cxnLst/>
              <a:rect l="l" t="t" r="r" b="b"/>
              <a:pathLst>
                <a:path w="3504565" h="980439">
                  <a:moveTo>
                    <a:pt x="0" y="979986"/>
                  </a:moveTo>
                  <a:lnTo>
                    <a:pt x="0" y="0"/>
                  </a:lnTo>
                  <a:lnTo>
                    <a:pt x="3152424" y="0"/>
                  </a:lnTo>
                  <a:lnTo>
                    <a:pt x="3504281" y="979980"/>
                  </a:lnTo>
                  <a:lnTo>
                    <a:pt x="0" y="97998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383902"/>
            <a:ext cx="8665845" cy="2744470"/>
            <a:chOff x="0" y="7383902"/>
            <a:chExt cx="8665845" cy="2744470"/>
          </a:xfrm>
        </p:grpSpPr>
        <p:sp>
          <p:nvSpPr>
            <p:cNvPr id="11" name="object 11" descr=""/>
            <p:cNvSpPr/>
            <p:nvPr/>
          </p:nvSpPr>
          <p:spPr>
            <a:xfrm>
              <a:off x="2590141" y="7383902"/>
              <a:ext cx="6075680" cy="2744470"/>
            </a:xfrm>
            <a:custGeom>
              <a:avLst/>
              <a:gdLst/>
              <a:ahLst/>
              <a:cxnLst/>
              <a:rect l="l" t="t" r="r" b="b"/>
              <a:pathLst>
                <a:path w="6075680" h="2744470">
                  <a:moveTo>
                    <a:pt x="5982221" y="2744013"/>
                  </a:moveTo>
                  <a:lnTo>
                    <a:pt x="93322" y="2744013"/>
                  </a:lnTo>
                  <a:lnTo>
                    <a:pt x="57074" y="2736670"/>
                  </a:lnTo>
                  <a:lnTo>
                    <a:pt x="27390" y="2716636"/>
                  </a:lnTo>
                  <a:lnTo>
                    <a:pt x="7353" y="2686955"/>
                  </a:lnTo>
                  <a:lnTo>
                    <a:pt x="0" y="2650662"/>
                  </a:lnTo>
                  <a:lnTo>
                    <a:pt x="0" y="93390"/>
                  </a:lnTo>
                  <a:lnTo>
                    <a:pt x="7353" y="57092"/>
                  </a:lnTo>
                  <a:lnTo>
                    <a:pt x="27390" y="27401"/>
                  </a:lnTo>
                  <a:lnTo>
                    <a:pt x="57074" y="7356"/>
                  </a:lnTo>
                  <a:lnTo>
                    <a:pt x="93368" y="0"/>
                  </a:lnTo>
                  <a:lnTo>
                    <a:pt x="5982175" y="0"/>
                  </a:lnTo>
                  <a:lnTo>
                    <a:pt x="6018472" y="7356"/>
                  </a:lnTo>
                  <a:lnTo>
                    <a:pt x="6048164" y="27401"/>
                  </a:lnTo>
                  <a:lnTo>
                    <a:pt x="6068208" y="57092"/>
                  </a:lnTo>
                  <a:lnTo>
                    <a:pt x="6075565" y="93390"/>
                  </a:lnTo>
                  <a:lnTo>
                    <a:pt x="6075565" y="2650662"/>
                  </a:lnTo>
                  <a:lnTo>
                    <a:pt x="6068208" y="2686955"/>
                  </a:lnTo>
                  <a:lnTo>
                    <a:pt x="6048164" y="2716636"/>
                  </a:lnTo>
                  <a:lnTo>
                    <a:pt x="6018472" y="2736670"/>
                  </a:lnTo>
                  <a:lnTo>
                    <a:pt x="5982221" y="2744013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159465"/>
              <a:ext cx="3504565" cy="980440"/>
            </a:xfrm>
            <a:custGeom>
              <a:avLst/>
              <a:gdLst/>
              <a:ahLst/>
              <a:cxnLst/>
              <a:rect l="l" t="t" r="r" b="b"/>
              <a:pathLst>
                <a:path w="3504565" h="980440">
                  <a:moveTo>
                    <a:pt x="0" y="979986"/>
                  </a:moveTo>
                  <a:lnTo>
                    <a:pt x="0" y="0"/>
                  </a:lnTo>
                  <a:lnTo>
                    <a:pt x="3152424" y="0"/>
                  </a:lnTo>
                  <a:lnTo>
                    <a:pt x="3504281" y="979980"/>
                  </a:lnTo>
                  <a:lnTo>
                    <a:pt x="0" y="97998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196516" y="2726833"/>
            <a:ext cx="2715895" cy="4749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950" spc="13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2950" spc="-114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950" spc="27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950">
              <a:latin typeface="Trebuchet MS"/>
              <a:cs typeface="Trebuchet MS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6351" y="2617445"/>
            <a:ext cx="123825" cy="12382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6351" y="3150845"/>
            <a:ext cx="123825" cy="123825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4298451" y="2328520"/>
            <a:ext cx="228663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Slide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Sleeve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Telescopic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55010" y="5289936"/>
            <a:ext cx="2199005" cy="848994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247015" marR="5080" indent="-234950">
              <a:lnSpc>
                <a:spcPts val="2950"/>
              </a:lnSpc>
              <a:spcBef>
                <a:spcPts val="685"/>
              </a:spcBef>
            </a:pPr>
            <a:r>
              <a:rPr dirty="0" sz="2950" spc="18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2950" spc="27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950">
              <a:latin typeface="Trebuchet MS"/>
              <a:cs typeface="Trebuchet MS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62864" y="4798799"/>
            <a:ext cx="121644" cy="121644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62864" y="5322806"/>
            <a:ext cx="121644" cy="121644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62864" y="5846813"/>
            <a:ext cx="121644" cy="121644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62864" y="6370820"/>
            <a:ext cx="121644" cy="121644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3849597" y="4514739"/>
            <a:ext cx="4544060" cy="26460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076960">
              <a:lnSpc>
                <a:spcPct val="116599"/>
              </a:lnSpc>
              <a:spcBef>
                <a:spcPts val="95"/>
              </a:spcBef>
            </a:pPr>
            <a:r>
              <a:rPr dirty="0" sz="2950" spc="45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95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50" spc="-20">
                <a:solidFill>
                  <a:srgbClr val="FFFFFF"/>
                </a:solidFill>
                <a:latin typeface="Verdana"/>
                <a:cs typeface="Verdana"/>
              </a:rPr>
              <a:t>Goods </a:t>
            </a:r>
            <a:r>
              <a:rPr dirty="0" sz="2950" spc="1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95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50" spc="-18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95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50" spc="-10">
                <a:solidFill>
                  <a:srgbClr val="FFFFFF"/>
                </a:solidFill>
                <a:latin typeface="Verdana"/>
                <a:cs typeface="Verdana"/>
              </a:rPr>
              <a:t>Beverages </a:t>
            </a:r>
            <a:r>
              <a:rPr dirty="0" sz="2950">
                <a:solidFill>
                  <a:srgbClr val="FFFFFF"/>
                </a:solidFill>
                <a:latin typeface="Verdana"/>
                <a:cs typeface="Verdana"/>
              </a:rPr>
              <a:t>Electronic</a:t>
            </a:r>
            <a:r>
              <a:rPr dirty="0" sz="2950" spc="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50" spc="-10">
                <a:solidFill>
                  <a:srgbClr val="FFFFFF"/>
                </a:solidFill>
                <a:latin typeface="Verdana"/>
                <a:cs typeface="Verdana"/>
              </a:rPr>
              <a:t>Devices</a:t>
            </a:r>
            <a:endParaRPr sz="2950">
              <a:latin typeface="Verdana"/>
              <a:cs typeface="Verdana"/>
            </a:endParaRPr>
          </a:p>
          <a:p>
            <a:pPr marL="12700" marR="5080">
              <a:lnSpc>
                <a:spcPts val="4130"/>
              </a:lnSpc>
              <a:spcBef>
                <a:spcPts val="95"/>
              </a:spcBef>
            </a:pPr>
            <a:r>
              <a:rPr dirty="0" sz="2950">
                <a:solidFill>
                  <a:srgbClr val="FFFFFF"/>
                </a:solidFill>
                <a:latin typeface="Verdana"/>
                <a:cs typeface="Verdana"/>
              </a:rPr>
              <a:t>Cosmetics</a:t>
            </a:r>
            <a:r>
              <a:rPr dirty="0" sz="29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5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50" spc="-10">
                <a:solidFill>
                  <a:srgbClr val="FFFFFF"/>
                </a:solidFill>
                <a:latin typeface="Verdana"/>
                <a:cs typeface="Verdana"/>
              </a:rPr>
              <a:t>Personal </a:t>
            </a:r>
            <a:r>
              <a:rPr dirty="0" sz="2950" spc="-35">
                <a:solidFill>
                  <a:srgbClr val="FFFFFF"/>
                </a:solidFill>
                <a:latin typeface="Verdana"/>
                <a:cs typeface="Verdana"/>
              </a:rPr>
              <a:t>Care</a:t>
            </a:r>
            <a:r>
              <a:rPr dirty="0" sz="29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50" spc="6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endParaRPr sz="29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20500" y="8367258"/>
            <a:ext cx="2468245" cy="4749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950" spc="330">
                <a:solidFill>
                  <a:srgbClr val="43B4BD"/>
                </a:solidFill>
                <a:latin typeface="Trebuchet MS"/>
                <a:cs typeface="Trebuchet MS"/>
              </a:rPr>
              <a:t>Raw</a:t>
            </a:r>
            <a:r>
              <a:rPr dirty="0" sz="2950" spc="-12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950" spc="125">
                <a:solidFill>
                  <a:srgbClr val="43B4BD"/>
                </a:solidFill>
                <a:latin typeface="Trebuchet MS"/>
                <a:cs typeface="Trebuchet MS"/>
              </a:rPr>
              <a:t>Material</a:t>
            </a:r>
            <a:endParaRPr sz="2950">
              <a:latin typeface="Trebuchet MS"/>
              <a:cs typeface="Trebuchet MS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006351" y="8058911"/>
            <a:ext cx="123825" cy="1190625"/>
            <a:chOff x="4006351" y="8058911"/>
            <a:chExt cx="123825" cy="1190625"/>
          </a:xfrm>
        </p:grpSpPr>
        <p:pic>
          <p:nvPicPr>
            <p:cNvPr id="26" name="object 2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6351" y="8058911"/>
              <a:ext cx="123825" cy="123825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6351" y="8592311"/>
              <a:ext cx="123825" cy="123825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06351" y="9125711"/>
              <a:ext cx="123825" cy="123825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4298451" y="7769986"/>
            <a:ext cx="132715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Paper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Plastic Others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00" y="1084069"/>
            <a:ext cx="11128963" cy="9143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80"/>
              <a:t> </a:t>
            </a:r>
            <a:r>
              <a:rPr dirty="0" sz="5000" spc="105"/>
              <a:t>Gift</a:t>
            </a:r>
            <a:r>
              <a:rPr dirty="0" sz="5000" spc="-175"/>
              <a:t> </a:t>
            </a:r>
            <a:r>
              <a:rPr dirty="0" sz="5000"/>
              <a:t>Boxes</a:t>
            </a:r>
            <a:r>
              <a:rPr dirty="0" sz="5000" spc="-175"/>
              <a:t> </a:t>
            </a:r>
            <a:r>
              <a:rPr dirty="0" sz="5000"/>
              <a:t>Market</a:t>
            </a:r>
            <a:r>
              <a:rPr dirty="0" sz="5000" spc="-175"/>
              <a:t> </a:t>
            </a:r>
            <a:r>
              <a:rPr dirty="0" sz="5000"/>
              <a:t>Revenue</a:t>
            </a:r>
            <a:r>
              <a:rPr dirty="0" sz="5000" spc="-175"/>
              <a:t> </a:t>
            </a:r>
            <a:r>
              <a:rPr dirty="0" sz="5000"/>
              <a:t>share</a:t>
            </a:r>
            <a:r>
              <a:rPr dirty="0" sz="5000" spc="-175"/>
              <a:t> </a:t>
            </a:r>
            <a:r>
              <a:rPr dirty="0" sz="5000" spc="135"/>
              <a:t>for</a:t>
            </a:r>
            <a:r>
              <a:rPr dirty="0" sz="5000" spc="-17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4" name="object 4" descr=""/>
          <p:cNvSpPr txBox="1"/>
          <p:nvPr/>
        </p:nvSpPr>
        <p:spPr>
          <a:xfrm>
            <a:off x="11612898" y="5081365"/>
            <a:ext cx="5656580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2072639" marR="5080" indent="-2060575">
              <a:lnSpc>
                <a:spcPts val="6450"/>
              </a:lnSpc>
              <a:spcBef>
                <a:spcPts val="94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 </a:t>
            </a:r>
            <a:r>
              <a:rPr dirty="0" sz="6000" spc="-800">
                <a:latin typeface="Verdana"/>
                <a:cs typeface="Verdana"/>
              </a:rPr>
              <a:t>37%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852983"/>
            <a:ext cx="10264140" cy="3266440"/>
            <a:chOff x="0" y="1852983"/>
            <a:chExt cx="10264140" cy="3266440"/>
          </a:xfrm>
        </p:grpSpPr>
        <p:sp>
          <p:nvSpPr>
            <p:cNvPr id="4" name="object 4" descr=""/>
            <p:cNvSpPr/>
            <p:nvPr/>
          </p:nvSpPr>
          <p:spPr>
            <a:xfrm>
              <a:off x="2156673" y="2024990"/>
              <a:ext cx="8107680" cy="2988310"/>
            </a:xfrm>
            <a:custGeom>
              <a:avLst/>
              <a:gdLst/>
              <a:ahLst/>
              <a:cxnLst/>
              <a:rect l="l" t="t" r="r" b="b"/>
              <a:pathLst>
                <a:path w="8107680" h="2988310">
                  <a:moveTo>
                    <a:pt x="7960018" y="2988134"/>
                  </a:moveTo>
                  <a:lnTo>
                    <a:pt x="147268" y="2988134"/>
                  </a:lnTo>
                  <a:lnTo>
                    <a:pt x="100842" y="2980614"/>
                  </a:lnTo>
                  <a:lnTo>
                    <a:pt x="60404" y="2959658"/>
                  </a:lnTo>
                  <a:lnTo>
                    <a:pt x="28482" y="2927734"/>
                  </a:lnTo>
                  <a:lnTo>
                    <a:pt x="7529" y="2887297"/>
                  </a:lnTo>
                  <a:lnTo>
                    <a:pt x="0" y="2840806"/>
                  </a:lnTo>
                  <a:lnTo>
                    <a:pt x="0" y="147343"/>
                  </a:lnTo>
                  <a:lnTo>
                    <a:pt x="7529" y="100842"/>
                  </a:lnTo>
                  <a:lnTo>
                    <a:pt x="28482" y="60404"/>
                  </a:lnTo>
                  <a:lnTo>
                    <a:pt x="60404" y="28482"/>
                  </a:lnTo>
                  <a:lnTo>
                    <a:pt x="100842" y="7529"/>
                  </a:lnTo>
                  <a:lnTo>
                    <a:pt x="147343" y="0"/>
                  </a:lnTo>
                  <a:lnTo>
                    <a:pt x="7959943" y="0"/>
                  </a:lnTo>
                  <a:lnTo>
                    <a:pt x="8006449" y="7529"/>
                  </a:lnTo>
                  <a:lnTo>
                    <a:pt x="8046895" y="28482"/>
                  </a:lnTo>
                  <a:lnTo>
                    <a:pt x="8078824" y="60404"/>
                  </a:lnTo>
                  <a:lnTo>
                    <a:pt x="8099782" y="100842"/>
                  </a:lnTo>
                  <a:lnTo>
                    <a:pt x="8107313" y="147343"/>
                  </a:lnTo>
                  <a:lnTo>
                    <a:pt x="8107313" y="2840806"/>
                  </a:lnTo>
                  <a:lnTo>
                    <a:pt x="8099782" y="2887297"/>
                  </a:lnTo>
                  <a:lnTo>
                    <a:pt x="8078824" y="2927734"/>
                  </a:lnTo>
                  <a:lnTo>
                    <a:pt x="8046895" y="2959658"/>
                  </a:lnTo>
                  <a:lnTo>
                    <a:pt x="8006449" y="2980614"/>
                  </a:lnTo>
                  <a:lnTo>
                    <a:pt x="7960018" y="2988134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400174" y="1852983"/>
              <a:ext cx="8863965" cy="3266440"/>
            </a:xfrm>
            <a:custGeom>
              <a:avLst/>
              <a:gdLst/>
              <a:ahLst/>
              <a:cxnLst/>
              <a:rect l="l" t="t" r="r" b="b"/>
              <a:pathLst>
                <a:path w="8863965" h="3266440">
                  <a:moveTo>
                    <a:pt x="8676028" y="3251191"/>
                  </a:moveTo>
                  <a:lnTo>
                    <a:pt x="146659" y="3251191"/>
                  </a:lnTo>
                  <a:lnTo>
                    <a:pt x="100374" y="3243697"/>
                  </a:lnTo>
                  <a:lnTo>
                    <a:pt x="60124" y="3222844"/>
                  </a:lnTo>
                  <a:lnTo>
                    <a:pt x="28350" y="3191072"/>
                  </a:lnTo>
                  <a:lnTo>
                    <a:pt x="7494" y="3150822"/>
                  </a:lnTo>
                  <a:lnTo>
                    <a:pt x="0" y="3104534"/>
                  </a:lnTo>
                  <a:lnTo>
                    <a:pt x="0" y="146659"/>
                  </a:lnTo>
                  <a:lnTo>
                    <a:pt x="7494" y="100375"/>
                  </a:lnTo>
                  <a:lnTo>
                    <a:pt x="28350" y="60124"/>
                  </a:lnTo>
                  <a:lnTo>
                    <a:pt x="60124" y="28350"/>
                  </a:lnTo>
                  <a:lnTo>
                    <a:pt x="100374" y="7494"/>
                  </a:lnTo>
                  <a:lnTo>
                    <a:pt x="146659" y="0"/>
                  </a:lnTo>
                  <a:lnTo>
                    <a:pt x="8676028" y="0"/>
                  </a:lnTo>
                  <a:lnTo>
                    <a:pt x="8722304" y="7494"/>
                  </a:lnTo>
                  <a:lnTo>
                    <a:pt x="8762553" y="28350"/>
                  </a:lnTo>
                  <a:lnTo>
                    <a:pt x="8794329" y="60124"/>
                  </a:lnTo>
                  <a:lnTo>
                    <a:pt x="8815188" y="100375"/>
                  </a:lnTo>
                  <a:lnTo>
                    <a:pt x="8822684" y="146659"/>
                  </a:lnTo>
                  <a:lnTo>
                    <a:pt x="8822684" y="3104534"/>
                  </a:lnTo>
                  <a:lnTo>
                    <a:pt x="8815188" y="3150822"/>
                  </a:lnTo>
                  <a:lnTo>
                    <a:pt x="8794329" y="3191072"/>
                  </a:lnTo>
                  <a:lnTo>
                    <a:pt x="8762553" y="3222844"/>
                  </a:lnTo>
                  <a:lnTo>
                    <a:pt x="8722304" y="3243697"/>
                  </a:lnTo>
                  <a:lnTo>
                    <a:pt x="8676028" y="3251191"/>
                  </a:lnTo>
                  <a:close/>
                </a:path>
              </a:pathLst>
            </a:custGeom>
            <a:solidFill>
              <a:srgbClr val="C93D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487307"/>
              <a:ext cx="3061970" cy="2063750"/>
            </a:xfrm>
            <a:custGeom>
              <a:avLst/>
              <a:gdLst/>
              <a:ahLst/>
              <a:cxnLst/>
              <a:rect l="l" t="t" r="r" b="b"/>
              <a:pathLst>
                <a:path w="3061970" h="2063750">
                  <a:moveTo>
                    <a:pt x="3061957" y="1031760"/>
                  </a:moveTo>
                  <a:lnTo>
                    <a:pt x="2538704" y="729653"/>
                  </a:lnTo>
                  <a:lnTo>
                    <a:pt x="2538704" y="147345"/>
                  </a:lnTo>
                  <a:lnTo>
                    <a:pt x="2531173" y="100838"/>
                  </a:lnTo>
                  <a:lnTo>
                    <a:pt x="2510231" y="60401"/>
                  </a:lnTo>
                  <a:lnTo>
                    <a:pt x="2478303" y="28486"/>
                  </a:lnTo>
                  <a:lnTo>
                    <a:pt x="2437866" y="7531"/>
                  </a:lnTo>
                  <a:lnTo>
                    <a:pt x="2391372" y="0"/>
                  </a:lnTo>
                  <a:lnTo>
                    <a:pt x="147332" y="0"/>
                  </a:lnTo>
                  <a:lnTo>
                    <a:pt x="100838" y="7531"/>
                  </a:lnTo>
                  <a:lnTo>
                    <a:pt x="60401" y="28486"/>
                  </a:lnTo>
                  <a:lnTo>
                    <a:pt x="28473" y="60401"/>
                  </a:lnTo>
                  <a:lnTo>
                    <a:pt x="7518" y="100838"/>
                  </a:lnTo>
                  <a:lnTo>
                    <a:pt x="0" y="147345"/>
                  </a:lnTo>
                  <a:lnTo>
                    <a:pt x="0" y="1916176"/>
                  </a:lnTo>
                  <a:lnTo>
                    <a:pt x="7518" y="1962670"/>
                  </a:lnTo>
                  <a:lnTo>
                    <a:pt x="28473" y="2003107"/>
                  </a:lnTo>
                  <a:lnTo>
                    <a:pt x="60401" y="2035035"/>
                  </a:lnTo>
                  <a:lnTo>
                    <a:pt x="100838" y="2055990"/>
                  </a:lnTo>
                  <a:lnTo>
                    <a:pt x="147332" y="2063521"/>
                  </a:lnTo>
                  <a:lnTo>
                    <a:pt x="2391372" y="2063521"/>
                  </a:lnTo>
                  <a:lnTo>
                    <a:pt x="2437866" y="2055990"/>
                  </a:lnTo>
                  <a:lnTo>
                    <a:pt x="2478303" y="2035035"/>
                  </a:lnTo>
                  <a:lnTo>
                    <a:pt x="2510231" y="2003107"/>
                  </a:lnTo>
                  <a:lnTo>
                    <a:pt x="2531173" y="1962670"/>
                  </a:lnTo>
                  <a:lnTo>
                    <a:pt x="2538704" y="1916176"/>
                  </a:lnTo>
                  <a:lnTo>
                    <a:pt x="2538704" y="1333868"/>
                  </a:lnTo>
                  <a:lnTo>
                    <a:pt x="3061957" y="1031760"/>
                  </a:lnTo>
                  <a:close/>
                </a:path>
              </a:pathLst>
            </a:custGeom>
            <a:solidFill>
              <a:srgbClr val="60280F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5441289"/>
            <a:ext cx="10264140" cy="3266440"/>
            <a:chOff x="0" y="5441289"/>
            <a:chExt cx="10264140" cy="3266440"/>
          </a:xfrm>
        </p:grpSpPr>
        <p:sp>
          <p:nvSpPr>
            <p:cNvPr id="8" name="object 8" descr=""/>
            <p:cNvSpPr/>
            <p:nvPr/>
          </p:nvSpPr>
          <p:spPr>
            <a:xfrm>
              <a:off x="1400174" y="5441289"/>
              <a:ext cx="8863965" cy="3266440"/>
            </a:xfrm>
            <a:custGeom>
              <a:avLst/>
              <a:gdLst/>
              <a:ahLst/>
              <a:cxnLst/>
              <a:rect l="l" t="t" r="r" b="b"/>
              <a:pathLst>
                <a:path w="8863965" h="3266440">
                  <a:moveTo>
                    <a:pt x="8676045" y="3251200"/>
                  </a:moveTo>
                  <a:lnTo>
                    <a:pt x="146642" y="3251200"/>
                  </a:lnTo>
                  <a:lnTo>
                    <a:pt x="100374" y="3243709"/>
                  </a:lnTo>
                  <a:lnTo>
                    <a:pt x="60124" y="3222856"/>
                  </a:lnTo>
                  <a:lnTo>
                    <a:pt x="28350" y="3191084"/>
                  </a:lnTo>
                  <a:lnTo>
                    <a:pt x="7494" y="3150834"/>
                  </a:lnTo>
                  <a:lnTo>
                    <a:pt x="0" y="3104546"/>
                  </a:lnTo>
                  <a:lnTo>
                    <a:pt x="0" y="146656"/>
                  </a:lnTo>
                  <a:lnTo>
                    <a:pt x="7494" y="100380"/>
                  </a:lnTo>
                  <a:lnTo>
                    <a:pt x="28350" y="60131"/>
                  </a:lnTo>
                  <a:lnTo>
                    <a:pt x="60124" y="28355"/>
                  </a:lnTo>
                  <a:lnTo>
                    <a:pt x="100374" y="7496"/>
                  </a:lnTo>
                  <a:lnTo>
                    <a:pt x="146658" y="0"/>
                  </a:lnTo>
                  <a:lnTo>
                    <a:pt x="8676028" y="0"/>
                  </a:lnTo>
                  <a:lnTo>
                    <a:pt x="8722304" y="7496"/>
                  </a:lnTo>
                  <a:lnTo>
                    <a:pt x="8762553" y="28355"/>
                  </a:lnTo>
                  <a:lnTo>
                    <a:pt x="8794329" y="60131"/>
                  </a:lnTo>
                  <a:lnTo>
                    <a:pt x="8815188" y="100380"/>
                  </a:lnTo>
                  <a:lnTo>
                    <a:pt x="8822684" y="146656"/>
                  </a:lnTo>
                  <a:lnTo>
                    <a:pt x="8822684" y="3104546"/>
                  </a:lnTo>
                  <a:lnTo>
                    <a:pt x="8815188" y="3150834"/>
                  </a:lnTo>
                  <a:lnTo>
                    <a:pt x="8794329" y="3191084"/>
                  </a:lnTo>
                  <a:lnTo>
                    <a:pt x="8762553" y="3222856"/>
                  </a:lnTo>
                  <a:lnTo>
                    <a:pt x="8722304" y="3243709"/>
                  </a:lnTo>
                  <a:lnTo>
                    <a:pt x="8676045" y="3251200"/>
                  </a:lnTo>
                  <a:close/>
                </a:path>
              </a:pathLst>
            </a:custGeom>
            <a:solidFill>
              <a:srgbClr val="60280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042723"/>
              <a:ext cx="3061970" cy="2063750"/>
            </a:xfrm>
            <a:custGeom>
              <a:avLst/>
              <a:gdLst/>
              <a:ahLst/>
              <a:cxnLst/>
              <a:rect l="l" t="t" r="r" b="b"/>
              <a:pathLst>
                <a:path w="3061970" h="2063750">
                  <a:moveTo>
                    <a:pt x="3061957" y="1031748"/>
                  </a:moveTo>
                  <a:lnTo>
                    <a:pt x="2538704" y="729640"/>
                  </a:lnTo>
                  <a:lnTo>
                    <a:pt x="2538704" y="147332"/>
                  </a:lnTo>
                  <a:lnTo>
                    <a:pt x="2531173" y="100838"/>
                  </a:lnTo>
                  <a:lnTo>
                    <a:pt x="2510231" y="60401"/>
                  </a:lnTo>
                  <a:lnTo>
                    <a:pt x="2478303" y="28473"/>
                  </a:lnTo>
                  <a:lnTo>
                    <a:pt x="2437866" y="7518"/>
                  </a:lnTo>
                  <a:lnTo>
                    <a:pt x="2391372" y="0"/>
                  </a:lnTo>
                  <a:lnTo>
                    <a:pt x="147332" y="0"/>
                  </a:lnTo>
                  <a:lnTo>
                    <a:pt x="100838" y="7518"/>
                  </a:lnTo>
                  <a:lnTo>
                    <a:pt x="60401" y="28473"/>
                  </a:lnTo>
                  <a:lnTo>
                    <a:pt x="28473" y="60401"/>
                  </a:lnTo>
                  <a:lnTo>
                    <a:pt x="7518" y="100838"/>
                  </a:lnTo>
                  <a:lnTo>
                    <a:pt x="0" y="147332"/>
                  </a:lnTo>
                  <a:lnTo>
                    <a:pt x="0" y="1916176"/>
                  </a:lnTo>
                  <a:lnTo>
                    <a:pt x="7518" y="1962670"/>
                  </a:lnTo>
                  <a:lnTo>
                    <a:pt x="28473" y="2003107"/>
                  </a:lnTo>
                  <a:lnTo>
                    <a:pt x="60401" y="2035035"/>
                  </a:lnTo>
                  <a:lnTo>
                    <a:pt x="100838" y="2055990"/>
                  </a:lnTo>
                  <a:lnTo>
                    <a:pt x="147320" y="2063508"/>
                  </a:lnTo>
                  <a:lnTo>
                    <a:pt x="2391384" y="2063508"/>
                  </a:lnTo>
                  <a:lnTo>
                    <a:pt x="2437866" y="2055990"/>
                  </a:lnTo>
                  <a:lnTo>
                    <a:pt x="2478303" y="2035035"/>
                  </a:lnTo>
                  <a:lnTo>
                    <a:pt x="2510231" y="2003107"/>
                  </a:lnTo>
                  <a:lnTo>
                    <a:pt x="2531173" y="1962670"/>
                  </a:lnTo>
                  <a:lnTo>
                    <a:pt x="2538704" y="1916176"/>
                  </a:lnTo>
                  <a:lnTo>
                    <a:pt x="2538704" y="1333868"/>
                  </a:lnTo>
                  <a:lnTo>
                    <a:pt x="3061957" y="1031748"/>
                  </a:lnTo>
                  <a:close/>
                </a:path>
              </a:pathLst>
            </a:custGeom>
            <a:solidFill>
              <a:srgbClr val="C93D35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12668" y="3142144"/>
            <a:ext cx="1626870" cy="5073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50" spc="-1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233143" y="2329650"/>
            <a:ext cx="6554470" cy="2171700"/>
          </a:xfrm>
          <a:prstGeom prst="rect"/>
        </p:spPr>
        <p:txBody>
          <a:bodyPr wrap="square" lIns="0" tIns="98425" rIns="0" bIns="0" rtlCol="0" vert="horz">
            <a:spAutoFit/>
          </a:bodyPr>
          <a:lstStyle/>
          <a:p>
            <a:pPr marL="12700" marR="5080">
              <a:lnSpc>
                <a:spcPts val="4060"/>
              </a:lnSpc>
              <a:spcBef>
                <a:spcPts val="775"/>
              </a:spcBef>
            </a:pPr>
            <a:r>
              <a:rPr dirty="0" sz="39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Online</a:t>
            </a:r>
            <a:r>
              <a:rPr dirty="0" sz="39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Shopping</a:t>
            </a:r>
            <a:r>
              <a:rPr dirty="0" sz="39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39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E- </a:t>
            </a:r>
            <a:r>
              <a:rPr dirty="0" sz="39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commerce</a:t>
            </a:r>
            <a:r>
              <a:rPr dirty="0" sz="39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r>
              <a:rPr dirty="0" sz="39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Present</a:t>
            </a:r>
            <a:r>
              <a:rPr dirty="0" sz="39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a </a:t>
            </a:r>
            <a:r>
              <a:rPr dirty="0" sz="39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Substantial</a:t>
            </a:r>
            <a:r>
              <a:rPr dirty="0" sz="39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Prospect</a:t>
            </a:r>
            <a:r>
              <a:rPr dirty="0" sz="39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39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39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9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9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63080" y="6790509"/>
            <a:ext cx="2326005" cy="5073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233143" y="5977897"/>
            <a:ext cx="6400800" cy="217170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 marR="5080">
              <a:lnSpc>
                <a:spcPts val="4060"/>
              </a:lnSpc>
              <a:spcBef>
                <a:spcPts val="775"/>
              </a:spcBef>
            </a:pPr>
            <a:r>
              <a:rPr dirty="0" sz="39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Sustainability</a:t>
            </a:r>
            <a:r>
              <a:rPr dirty="0" sz="39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39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Environmental</a:t>
            </a:r>
            <a:r>
              <a:rPr dirty="0" sz="39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Laws</a:t>
            </a:r>
            <a:r>
              <a:rPr dirty="0" sz="39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735" b="0">
                <a:solidFill>
                  <a:srgbClr val="FFFFFF"/>
                </a:solidFill>
                <a:latin typeface="Yanone Kaffeesatz Thin"/>
                <a:cs typeface="Yanone Kaffeesatz Thin"/>
              </a:rPr>
              <a:t>Can</a:t>
            </a:r>
            <a:r>
              <a:rPr dirty="0" sz="39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Be </a:t>
            </a:r>
            <a:r>
              <a:rPr dirty="0" sz="39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Impeding</a:t>
            </a:r>
            <a:r>
              <a:rPr dirty="0" sz="39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9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39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9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39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9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8658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297" y="1924318"/>
            <a:ext cx="114300" cy="1143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9297" y="2914918"/>
            <a:ext cx="114300" cy="1143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9297" y="5391418"/>
            <a:ext cx="114300" cy="1143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9297" y="6877318"/>
            <a:ext cx="114300" cy="1143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9297" y="9353818"/>
            <a:ext cx="114300" cy="11430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86663" y="1649356"/>
            <a:ext cx="9752965" cy="844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44475">
              <a:lnSpc>
                <a:spcPct val="116100"/>
              </a:lnSpc>
              <a:spcBef>
                <a:spcPts val="100"/>
              </a:spcBef>
            </a:pPr>
            <a:r>
              <a:rPr dirty="0" sz="2800" spc="-10">
                <a:latin typeface="Verdana"/>
                <a:cs typeface="Verdana"/>
              </a:rPr>
              <a:t>The</a:t>
            </a:r>
            <a:r>
              <a:rPr dirty="0" sz="2800" spc="-16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Global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Gift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Boxes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Market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16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witnessing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significant </a:t>
            </a:r>
            <a:r>
              <a:rPr dirty="0" sz="2800" spc="65">
                <a:latin typeface="Verdana"/>
                <a:cs typeface="Verdana"/>
              </a:rPr>
              <a:t>growth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in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near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future.</a:t>
            </a:r>
            <a:endParaRPr sz="28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2800" spc="75">
                <a:latin typeface="Verdana"/>
                <a:cs typeface="Verdana"/>
              </a:rPr>
              <a:t>A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sheet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of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paper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that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wraps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around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an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item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 spc="-40">
                <a:latin typeface="Verdana"/>
                <a:cs typeface="Verdana"/>
              </a:rPr>
              <a:t>(such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-85">
                <a:latin typeface="Verdana"/>
                <a:cs typeface="Verdana"/>
              </a:rPr>
              <a:t>as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-50">
                <a:latin typeface="Verdana"/>
                <a:cs typeface="Verdana"/>
              </a:rPr>
              <a:t>a </a:t>
            </a:r>
            <a:r>
              <a:rPr dirty="0" sz="2800" spc="-200">
                <a:latin typeface="Verdana"/>
                <a:cs typeface="Verdana"/>
              </a:rPr>
              <a:t>jar,</a:t>
            </a:r>
            <a:r>
              <a:rPr dirty="0" sz="2800" spc="-204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a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 spc="-114">
                <a:latin typeface="Verdana"/>
                <a:cs typeface="Verdana"/>
              </a:rPr>
              <a:t>box,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 spc="-25">
                <a:latin typeface="Verdana"/>
                <a:cs typeface="Verdana"/>
              </a:rPr>
              <a:t>or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a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 spc="-100">
                <a:latin typeface="Verdana"/>
                <a:cs typeface="Verdana"/>
              </a:rPr>
              <a:t>t-</a:t>
            </a:r>
            <a:r>
              <a:rPr dirty="0" sz="2800" spc="-80">
                <a:latin typeface="Verdana"/>
                <a:cs typeface="Verdana"/>
              </a:rPr>
              <a:t>shirt)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 spc="60">
                <a:latin typeface="Verdana"/>
                <a:cs typeface="Verdana"/>
              </a:rPr>
              <a:t>and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helps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to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brand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it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 spc="50">
                <a:latin typeface="Verdana"/>
                <a:cs typeface="Verdana"/>
              </a:rPr>
              <a:t>without </a:t>
            </a:r>
            <a:r>
              <a:rPr dirty="0" sz="2800" spc="-35">
                <a:latin typeface="Verdana"/>
                <a:cs typeface="Verdana"/>
              </a:rPr>
              <a:t>necessarily</a:t>
            </a:r>
            <a:r>
              <a:rPr dirty="0" sz="2800" spc="-140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placing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goods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in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a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custom-printed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box, </a:t>
            </a:r>
            <a:r>
              <a:rPr dirty="0" sz="2800" spc="85">
                <a:latin typeface="Verdana"/>
                <a:cs typeface="Verdana"/>
              </a:rPr>
              <a:t>which</a:t>
            </a:r>
            <a:r>
              <a:rPr dirty="0" sz="2800" spc="-235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229">
                <a:latin typeface="Verdana"/>
                <a:cs typeface="Verdana"/>
              </a:rPr>
              <a:t> </a:t>
            </a:r>
            <a:r>
              <a:rPr dirty="0" sz="2800" spc="50">
                <a:latin typeface="Verdana"/>
                <a:cs typeface="Verdana"/>
              </a:rPr>
              <a:t>more</a:t>
            </a:r>
            <a:r>
              <a:rPr dirty="0" sz="2800" spc="-229">
                <a:latin typeface="Verdana"/>
                <a:cs typeface="Verdana"/>
              </a:rPr>
              <a:t> </a:t>
            </a:r>
            <a:r>
              <a:rPr dirty="0" sz="2800" spc="-70">
                <a:latin typeface="Verdana"/>
                <a:cs typeface="Verdana"/>
              </a:rPr>
              <a:t>expensive,</a:t>
            </a:r>
            <a:r>
              <a:rPr dirty="0" sz="2800" spc="-229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229">
                <a:latin typeface="Verdana"/>
                <a:cs typeface="Verdana"/>
              </a:rPr>
              <a:t> </a:t>
            </a:r>
            <a:r>
              <a:rPr dirty="0" sz="2800" spc="80">
                <a:latin typeface="Verdana"/>
                <a:cs typeface="Verdana"/>
              </a:rPr>
              <a:t>known</a:t>
            </a:r>
            <a:r>
              <a:rPr dirty="0" sz="2800" spc="-229">
                <a:latin typeface="Verdana"/>
                <a:cs typeface="Verdana"/>
              </a:rPr>
              <a:t> </a:t>
            </a:r>
            <a:r>
              <a:rPr dirty="0" sz="2800" spc="-85">
                <a:latin typeface="Verdana"/>
                <a:cs typeface="Verdana"/>
              </a:rPr>
              <a:t>as</a:t>
            </a:r>
            <a:r>
              <a:rPr dirty="0" sz="2800" spc="-229">
                <a:latin typeface="Verdana"/>
                <a:cs typeface="Verdana"/>
              </a:rPr>
              <a:t> </a:t>
            </a:r>
            <a:r>
              <a:rPr dirty="0" sz="2800" spc="45">
                <a:latin typeface="Verdana"/>
                <a:cs typeface="Verdana"/>
              </a:rPr>
              <a:t>packaging </a:t>
            </a:r>
            <a:r>
              <a:rPr dirty="0" sz="2800" spc="-55">
                <a:latin typeface="Verdana"/>
                <a:cs typeface="Verdana"/>
              </a:rPr>
              <a:t>sleeves</a:t>
            </a:r>
            <a:r>
              <a:rPr dirty="0" sz="2800" spc="-240">
                <a:latin typeface="Verdana"/>
                <a:cs typeface="Verdana"/>
              </a:rPr>
              <a:t> </a:t>
            </a:r>
            <a:r>
              <a:rPr dirty="0" sz="2800" spc="-25">
                <a:latin typeface="Verdana"/>
                <a:cs typeface="Verdana"/>
              </a:rPr>
              <a:t>or</a:t>
            </a:r>
            <a:r>
              <a:rPr dirty="0" sz="2800" spc="-24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belly</a:t>
            </a:r>
            <a:r>
              <a:rPr dirty="0" sz="2800" spc="-235">
                <a:latin typeface="Verdana"/>
                <a:cs typeface="Verdana"/>
              </a:rPr>
              <a:t> </a:t>
            </a:r>
            <a:r>
              <a:rPr dirty="0" sz="2800" spc="80">
                <a:latin typeface="Verdana"/>
                <a:cs typeface="Verdana"/>
              </a:rPr>
              <a:t>band</a:t>
            </a:r>
            <a:r>
              <a:rPr dirty="0" sz="2800" spc="-24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packaging.</a:t>
            </a:r>
            <a:endParaRPr sz="2800">
              <a:latin typeface="Verdana"/>
              <a:cs typeface="Verdana"/>
            </a:endParaRPr>
          </a:p>
          <a:p>
            <a:pPr marL="12700" marR="152400">
              <a:lnSpc>
                <a:spcPct val="116100"/>
              </a:lnSpc>
            </a:pPr>
            <a:r>
              <a:rPr dirty="0" sz="2800" spc="-10">
                <a:latin typeface="Verdana"/>
                <a:cs typeface="Verdana"/>
              </a:rPr>
              <a:t>The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packaging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80">
                <a:latin typeface="Verdana"/>
                <a:cs typeface="Verdana"/>
              </a:rPr>
              <a:t>made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to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reflect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204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brand's </a:t>
            </a:r>
            <a:r>
              <a:rPr dirty="0" sz="2800" spc="-55">
                <a:latin typeface="Verdana"/>
                <a:cs typeface="Verdana"/>
              </a:rPr>
              <a:t>personality,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appeal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to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target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-45">
                <a:latin typeface="Verdana"/>
                <a:cs typeface="Verdana"/>
              </a:rPr>
              <a:t>market,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 spc="60">
                <a:latin typeface="Verdana"/>
                <a:cs typeface="Verdana"/>
              </a:rPr>
              <a:t>and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raise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-25">
                <a:latin typeface="Verdana"/>
                <a:cs typeface="Verdana"/>
              </a:rPr>
              <a:t>the </a:t>
            </a:r>
            <a:r>
              <a:rPr dirty="0" sz="2800">
                <a:latin typeface="Verdana"/>
                <a:cs typeface="Verdana"/>
              </a:rPr>
              <a:t>perceived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worth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of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goods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 spc="-85">
                <a:latin typeface="Verdana"/>
                <a:cs typeface="Verdana"/>
              </a:rPr>
              <a:t>as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a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whole.</a:t>
            </a:r>
            <a:endParaRPr sz="2800">
              <a:latin typeface="Verdana"/>
              <a:cs typeface="Verdana"/>
            </a:endParaRPr>
          </a:p>
          <a:p>
            <a:pPr marL="12700" marR="549910">
              <a:lnSpc>
                <a:spcPct val="116100"/>
              </a:lnSpc>
            </a:pPr>
            <a:r>
              <a:rPr dirty="0" sz="2800" spc="-10">
                <a:latin typeface="Verdana"/>
                <a:cs typeface="Verdana"/>
              </a:rPr>
              <a:t>The</a:t>
            </a:r>
            <a:r>
              <a:rPr dirty="0" sz="2800" spc="-215">
                <a:latin typeface="Verdana"/>
                <a:cs typeface="Verdana"/>
              </a:rPr>
              <a:t> </a:t>
            </a:r>
            <a:r>
              <a:rPr dirty="0" sz="2800" spc="-45">
                <a:latin typeface="Verdana"/>
                <a:cs typeface="Verdana"/>
              </a:rPr>
              <a:t>transparency,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toughness,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flexibility,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35">
                <a:latin typeface="Verdana"/>
                <a:cs typeface="Verdana"/>
              </a:rPr>
              <a:t>and </a:t>
            </a:r>
            <a:r>
              <a:rPr dirty="0" sz="2800">
                <a:latin typeface="Verdana"/>
                <a:cs typeface="Verdana"/>
              </a:rPr>
              <a:t>printability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of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many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plastics,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70">
                <a:latin typeface="Verdana"/>
                <a:cs typeface="Verdana"/>
              </a:rPr>
              <a:t>including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polyethylene </a:t>
            </a:r>
            <a:r>
              <a:rPr dirty="0" sz="2800">
                <a:latin typeface="Verdana"/>
                <a:cs typeface="Verdana"/>
              </a:rPr>
              <a:t>terephthalate</a:t>
            </a:r>
            <a:r>
              <a:rPr dirty="0" sz="2800" spc="-125">
                <a:latin typeface="Verdana"/>
                <a:cs typeface="Verdana"/>
              </a:rPr>
              <a:t> </a:t>
            </a:r>
            <a:r>
              <a:rPr dirty="0" sz="2800" spc="-150">
                <a:latin typeface="Verdana"/>
                <a:cs typeface="Verdana"/>
              </a:rPr>
              <a:t>(PET),</a:t>
            </a:r>
            <a:r>
              <a:rPr dirty="0" sz="2800" spc="-12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polypropylene</a:t>
            </a:r>
            <a:r>
              <a:rPr dirty="0" sz="2800" spc="-125">
                <a:latin typeface="Verdana"/>
                <a:cs typeface="Verdana"/>
              </a:rPr>
              <a:t> </a:t>
            </a:r>
            <a:r>
              <a:rPr dirty="0" sz="2800" spc="-110">
                <a:latin typeface="Verdana"/>
                <a:cs typeface="Verdana"/>
              </a:rPr>
              <a:t>(PP),</a:t>
            </a:r>
            <a:r>
              <a:rPr dirty="0" sz="2800" spc="-125">
                <a:latin typeface="Verdana"/>
                <a:cs typeface="Verdana"/>
              </a:rPr>
              <a:t> </a:t>
            </a:r>
            <a:r>
              <a:rPr dirty="0" sz="2800" spc="35">
                <a:latin typeface="Verdana"/>
                <a:cs typeface="Verdana"/>
              </a:rPr>
              <a:t>and </a:t>
            </a:r>
            <a:r>
              <a:rPr dirty="0" sz="2800" spc="-25">
                <a:latin typeface="Verdana"/>
                <a:cs typeface="Verdana"/>
              </a:rPr>
              <a:t>polystyrene</a:t>
            </a:r>
            <a:r>
              <a:rPr dirty="0" sz="2800" spc="-215">
                <a:latin typeface="Verdana"/>
                <a:cs typeface="Verdana"/>
              </a:rPr>
              <a:t> </a:t>
            </a:r>
            <a:r>
              <a:rPr dirty="0" sz="2800" spc="-210">
                <a:latin typeface="Verdana"/>
                <a:cs typeface="Verdana"/>
              </a:rPr>
              <a:t>(PS), </a:t>
            </a:r>
            <a:r>
              <a:rPr dirty="0" sz="2800" spc="-50">
                <a:latin typeface="Verdana"/>
                <a:cs typeface="Verdana"/>
              </a:rPr>
              <a:t>are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only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a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few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of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their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special qualities.</a:t>
            </a:r>
            <a:endParaRPr sz="2800">
              <a:latin typeface="Verdana"/>
              <a:cs typeface="Verdana"/>
            </a:endParaRPr>
          </a:p>
          <a:p>
            <a:pPr marL="12700" marR="549275">
              <a:lnSpc>
                <a:spcPct val="116100"/>
              </a:lnSpc>
            </a:pPr>
            <a:r>
              <a:rPr dirty="0" sz="2800">
                <a:latin typeface="Verdana"/>
                <a:cs typeface="Verdana"/>
              </a:rPr>
              <a:t>Flexography</a:t>
            </a:r>
            <a:r>
              <a:rPr dirty="0" sz="2800" spc="-225">
                <a:latin typeface="Verdana"/>
                <a:cs typeface="Verdana"/>
              </a:rPr>
              <a:t> </a:t>
            </a:r>
            <a:r>
              <a:rPr dirty="0" sz="2800" spc="70">
                <a:latin typeface="Verdana"/>
                <a:cs typeface="Verdana"/>
              </a:rPr>
              <a:t>Printed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a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-70">
                <a:latin typeface="Verdana"/>
                <a:cs typeface="Verdana"/>
              </a:rPr>
              <a:t>flexible,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economical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45">
                <a:latin typeface="Verdana"/>
                <a:cs typeface="Verdana"/>
              </a:rPr>
              <a:t>option </a:t>
            </a:r>
            <a:r>
              <a:rPr dirty="0" sz="2800" spc="-35">
                <a:latin typeface="Verdana"/>
                <a:cs typeface="Verdana"/>
              </a:rPr>
              <a:t>for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straightforward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designs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60">
                <a:latin typeface="Verdana"/>
                <a:cs typeface="Verdana"/>
              </a:rPr>
              <a:t>and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90">
                <a:latin typeface="Verdana"/>
                <a:cs typeface="Verdana"/>
              </a:rPr>
              <a:t>big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orders.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299720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58039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581025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299720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394"/>
              </a:spcBef>
              <a:tabLst>
                <a:tab pos="2100580" algn="l"/>
                <a:tab pos="3202305" algn="l"/>
                <a:tab pos="4435475" algn="l"/>
                <a:tab pos="6513195" algn="l"/>
                <a:tab pos="68834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http://tinyurl.com/285jbwbh </a:t>
            </a:r>
            <a:endParaRPr sz="41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  <a:spcBef>
                <a:spcPts val="3429"/>
              </a:spcBef>
              <a:tabLst>
                <a:tab pos="2163445" algn="l"/>
                <a:tab pos="3248660" algn="l"/>
                <a:tab pos="4128770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DAF7QhyhxMY,BAFWDJyds2Y</cp:keywords>
  <dc:title>Gift Boxes Market Report 2024</dc:title>
  <dcterms:created xsi:type="dcterms:W3CDTF">2024-02-06T11:32:31Z</dcterms:created>
  <dcterms:modified xsi:type="dcterms:W3CDTF">2024-02-06T11:32:31Z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2024-01-29T00:00:00Z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