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jpg"/><Relationship Id="rId14" Type="http://schemas.openxmlformats.org/officeDocument/2006/relationships/image" Target="../media/image13.png"/><Relationship Id="rId15" Type="http://schemas.openxmlformats.org/officeDocument/2006/relationships/image" Target="../media/image14.jpg"/><Relationship Id="rId16" Type="http://schemas.openxmlformats.org/officeDocument/2006/relationships/image" Target="../media/image15.jpg"/><Relationship Id="rId17" Type="http://schemas.openxmlformats.org/officeDocument/2006/relationships/image" Target="../media/image16.png"/><Relationship Id="rId18" Type="http://schemas.openxmlformats.org/officeDocument/2006/relationships/image" Target="../media/image17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19345" y="6554219"/>
            <a:ext cx="5122545" cy="3439160"/>
          </a:xfrm>
          <a:custGeom>
            <a:avLst/>
            <a:gdLst/>
            <a:ahLst/>
            <a:cxnLst/>
            <a:rect l="l" t="t" r="r" b="b"/>
            <a:pathLst>
              <a:path w="5122544" h="3439159">
                <a:moveTo>
                  <a:pt x="0" y="3439094"/>
                </a:moveTo>
                <a:lnTo>
                  <a:pt x="0" y="2952006"/>
                </a:lnTo>
                <a:lnTo>
                  <a:pt x="5122104" y="0"/>
                </a:lnTo>
                <a:lnTo>
                  <a:pt x="5122104" y="482939"/>
                </a:lnTo>
                <a:lnTo>
                  <a:pt x="0" y="3439094"/>
                </a:lnTo>
                <a:close/>
              </a:path>
            </a:pathLst>
          </a:custGeom>
          <a:solidFill>
            <a:srgbClr val="8697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8024403" y="2406587"/>
            <a:ext cx="10217150" cy="7099934"/>
          </a:xfrm>
          <a:custGeom>
            <a:avLst/>
            <a:gdLst/>
            <a:ahLst/>
            <a:cxnLst/>
            <a:rect l="l" t="t" r="r" b="b"/>
            <a:pathLst>
              <a:path w="10217150" h="7099934">
                <a:moveTo>
                  <a:pt x="1602994" y="3427122"/>
                </a:moveTo>
                <a:lnTo>
                  <a:pt x="1576843" y="3405435"/>
                </a:lnTo>
                <a:lnTo>
                  <a:pt x="1548882" y="3387243"/>
                </a:lnTo>
                <a:lnTo>
                  <a:pt x="1519194" y="3372417"/>
                </a:lnTo>
                <a:lnTo>
                  <a:pt x="1487865" y="3360827"/>
                </a:lnTo>
                <a:lnTo>
                  <a:pt x="1474326" y="3355668"/>
                </a:lnTo>
                <a:lnTo>
                  <a:pt x="1433531" y="3345635"/>
                </a:lnTo>
                <a:lnTo>
                  <a:pt x="1420634" y="3344256"/>
                </a:lnTo>
                <a:lnTo>
                  <a:pt x="1413726" y="3343336"/>
                </a:lnTo>
                <a:lnTo>
                  <a:pt x="1569832" y="3254023"/>
                </a:lnTo>
                <a:lnTo>
                  <a:pt x="1700156" y="3370951"/>
                </a:lnTo>
                <a:lnTo>
                  <a:pt x="1602994" y="3427122"/>
                </a:lnTo>
                <a:close/>
              </a:path>
              <a:path w="10217150" h="7099934">
                <a:moveTo>
                  <a:pt x="5094942" y="7099637"/>
                </a:moveTo>
                <a:lnTo>
                  <a:pt x="4144" y="4163282"/>
                </a:lnTo>
                <a:lnTo>
                  <a:pt x="0" y="4163282"/>
                </a:lnTo>
                <a:lnTo>
                  <a:pt x="1153084" y="3495257"/>
                </a:lnTo>
                <a:lnTo>
                  <a:pt x="1146169" y="3523665"/>
                </a:lnTo>
                <a:lnTo>
                  <a:pt x="1141283" y="3552290"/>
                </a:lnTo>
                <a:lnTo>
                  <a:pt x="1138383" y="3581174"/>
                </a:lnTo>
                <a:lnTo>
                  <a:pt x="1137426" y="3610358"/>
                </a:lnTo>
                <a:lnTo>
                  <a:pt x="1137937" y="3630896"/>
                </a:lnTo>
                <a:lnTo>
                  <a:pt x="1139441" y="3651044"/>
                </a:lnTo>
                <a:lnTo>
                  <a:pt x="1141895" y="3670762"/>
                </a:lnTo>
                <a:lnTo>
                  <a:pt x="1145255" y="3690007"/>
                </a:lnTo>
                <a:lnTo>
                  <a:pt x="338926" y="4155457"/>
                </a:lnTo>
                <a:lnTo>
                  <a:pt x="352497" y="4163282"/>
                </a:lnTo>
                <a:lnTo>
                  <a:pt x="4144" y="4163282"/>
                </a:lnTo>
                <a:lnTo>
                  <a:pt x="4144" y="4166960"/>
                </a:lnTo>
                <a:lnTo>
                  <a:pt x="358875" y="4166960"/>
                </a:lnTo>
                <a:lnTo>
                  <a:pt x="5087114" y="6893383"/>
                </a:lnTo>
                <a:lnTo>
                  <a:pt x="5452818" y="6893383"/>
                </a:lnTo>
                <a:lnTo>
                  <a:pt x="5094942" y="7099637"/>
                </a:lnTo>
                <a:close/>
              </a:path>
              <a:path w="10217150" h="7099934">
                <a:moveTo>
                  <a:pt x="8088175" y="5374556"/>
                </a:moveTo>
                <a:lnTo>
                  <a:pt x="7739576" y="5374556"/>
                </a:lnTo>
                <a:lnTo>
                  <a:pt x="10033767" y="4050491"/>
                </a:lnTo>
                <a:lnTo>
                  <a:pt x="9803981" y="3917900"/>
                </a:lnTo>
                <a:lnTo>
                  <a:pt x="9803981" y="3908223"/>
                </a:lnTo>
                <a:lnTo>
                  <a:pt x="10217046" y="4147631"/>
                </a:lnTo>
                <a:lnTo>
                  <a:pt x="8088175" y="5374556"/>
                </a:lnTo>
                <a:close/>
              </a:path>
              <a:path w="10217150" h="7099934">
                <a:moveTo>
                  <a:pt x="5452818" y="6893383"/>
                </a:moveTo>
                <a:lnTo>
                  <a:pt x="5087114" y="6893383"/>
                </a:lnTo>
                <a:lnTo>
                  <a:pt x="7729898" y="5368581"/>
                </a:lnTo>
                <a:lnTo>
                  <a:pt x="7739576" y="5374556"/>
                </a:lnTo>
                <a:lnTo>
                  <a:pt x="8088175" y="5374556"/>
                </a:lnTo>
                <a:lnTo>
                  <a:pt x="5452818" y="6893383"/>
                </a:lnTo>
                <a:close/>
              </a:path>
              <a:path w="10217150" h="7099934">
                <a:moveTo>
                  <a:pt x="4925939" y="11509"/>
                </a:moveTo>
                <a:lnTo>
                  <a:pt x="4919490" y="11509"/>
                </a:lnTo>
                <a:lnTo>
                  <a:pt x="4942974" y="0"/>
                </a:lnTo>
                <a:lnTo>
                  <a:pt x="4932387" y="7826"/>
                </a:lnTo>
                <a:lnTo>
                  <a:pt x="4925939" y="11509"/>
                </a:lnTo>
                <a:close/>
              </a:path>
              <a:path w="10217150" h="7099934">
                <a:moveTo>
                  <a:pt x="7759369" y="1421678"/>
                </a:moveTo>
                <a:lnTo>
                  <a:pt x="7739576" y="1421678"/>
                </a:lnTo>
                <a:lnTo>
                  <a:pt x="7735516" y="1420462"/>
                </a:lnTo>
                <a:lnTo>
                  <a:pt x="7730938" y="1416786"/>
                </a:lnTo>
                <a:lnTo>
                  <a:pt x="7725843" y="1410605"/>
                </a:lnTo>
                <a:lnTo>
                  <a:pt x="7720231" y="1401878"/>
                </a:lnTo>
                <a:lnTo>
                  <a:pt x="7759369" y="1421678"/>
                </a:lnTo>
                <a:close/>
              </a:path>
            </a:pathLst>
          </a:custGeom>
          <a:solidFill>
            <a:srgbClr val="D3E9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028547" y="6569870"/>
            <a:ext cx="5090795" cy="3423920"/>
          </a:xfrm>
          <a:custGeom>
            <a:avLst/>
            <a:gdLst/>
            <a:ahLst/>
            <a:cxnLst/>
            <a:rect l="l" t="t" r="r" b="b"/>
            <a:pathLst>
              <a:path w="5090794" h="3423920">
                <a:moveTo>
                  <a:pt x="5090798" y="3423442"/>
                </a:moveTo>
                <a:lnTo>
                  <a:pt x="5087108" y="3423442"/>
                </a:lnTo>
                <a:lnTo>
                  <a:pt x="0" y="479262"/>
                </a:lnTo>
                <a:lnTo>
                  <a:pt x="0" y="0"/>
                </a:lnTo>
                <a:lnTo>
                  <a:pt x="5090798" y="2936354"/>
                </a:lnTo>
                <a:lnTo>
                  <a:pt x="5090798" y="3423442"/>
                </a:lnTo>
                <a:close/>
              </a:path>
            </a:pathLst>
          </a:custGeom>
          <a:solidFill>
            <a:srgbClr val="B0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016575" y="7017829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5">
                <a:moveTo>
                  <a:pt x="11972" y="11503"/>
                </a:moveTo>
                <a:lnTo>
                  <a:pt x="0" y="3677"/>
                </a:lnTo>
                <a:lnTo>
                  <a:pt x="11972" y="0"/>
                </a:lnTo>
                <a:lnTo>
                  <a:pt x="11972" y="11503"/>
                </a:lnTo>
                <a:close/>
              </a:path>
            </a:pathLst>
          </a:custGeom>
          <a:solidFill>
            <a:srgbClr val="CCB4B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0714" y="2305302"/>
            <a:ext cx="9967456" cy="699169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84825" y="4801524"/>
            <a:ext cx="225997" cy="124765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1416889" y="4252736"/>
            <a:ext cx="841375" cy="606425"/>
          </a:xfrm>
          <a:custGeom>
            <a:avLst/>
            <a:gdLst/>
            <a:ahLst/>
            <a:cxnLst/>
            <a:rect l="l" t="t" r="r" b="b"/>
            <a:pathLst>
              <a:path w="841375" h="606425">
                <a:moveTo>
                  <a:pt x="810474" y="134901"/>
                </a:moveTo>
                <a:lnTo>
                  <a:pt x="784048" y="105892"/>
                </a:lnTo>
                <a:lnTo>
                  <a:pt x="779151" y="73661"/>
                </a:lnTo>
                <a:lnTo>
                  <a:pt x="780109" y="50366"/>
                </a:lnTo>
                <a:lnTo>
                  <a:pt x="794807" y="3688"/>
                </a:lnTo>
                <a:lnTo>
                  <a:pt x="806324" y="0"/>
                </a:lnTo>
                <a:lnTo>
                  <a:pt x="814152" y="0"/>
                </a:lnTo>
                <a:lnTo>
                  <a:pt x="826171" y="2333"/>
                </a:lnTo>
                <a:lnTo>
                  <a:pt x="834648" y="13471"/>
                </a:lnTo>
                <a:lnTo>
                  <a:pt x="839670" y="33413"/>
                </a:lnTo>
                <a:lnTo>
                  <a:pt x="841325" y="62158"/>
                </a:lnTo>
                <a:lnTo>
                  <a:pt x="841138" y="70026"/>
                </a:lnTo>
                <a:lnTo>
                  <a:pt x="840519" y="77810"/>
                </a:lnTo>
                <a:lnTo>
                  <a:pt x="839380" y="85594"/>
                </a:lnTo>
                <a:lnTo>
                  <a:pt x="837635" y="93462"/>
                </a:lnTo>
                <a:lnTo>
                  <a:pt x="837635" y="101288"/>
                </a:lnTo>
                <a:lnTo>
                  <a:pt x="835126" y="111552"/>
                </a:lnTo>
                <a:lnTo>
                  <a:pt x="831708" y="119529"/>
                </a:lnTo>
                <a:lnTo>
                  <a:pt x="827340" y="125177"/>
                </a:lnTo>
                <a:lnTo>
                  <a:pt x="821980" y="128454"/>
                </a:lnTo>
                <a:lnTo>
                  <a:pt x="819221" y="128454"/>
                </a:lnTo>
                <a:lnTo>
                  <a:pt x="818302" y="129833"/>
                </a:lnTo>
                <a:lnTo>
                  <a:pt x="818302" y="132131"/>
                </a:lnTo>
                <a:lnTo>
                  <a:pt x="810474" y="134901"/>
                </a:lnTo>
                <a:close/>
              </a:path>
              <a:path w="841375" h="606425">
                <a:moveTo>
                  <a:pt x="31310" y="606338"/>
                </a:moveTo>
                <a:lnTo>
                  <a:pt x="24862" y="604959"/>
                </a:lnTo>
                <a:lnTo>
                  <a:pt x="19793" y="599431"/>
                </a:lnTo>
                <a:lnTo>
                  <a:pt x="17034" y="599431"/>
                </a:lnTo>
                <a:lnTo>
                  <a:pt x="15655" y="598512"/>
                </a:lnTo>
                <a:lnTo>
                  <a:pt x="15655" y="595742"/>
                </a:lnTo>
                <a:lnTo>
                  <a:pt x="13804" y="593904"/>
                </a:lnTo>
                <a:lnTo>
                  <a:pt x="9320" y="585956"/>
                </a:lnTo>
                <a:lnTo>
                  <a:pt x="5523" y="575202"/>
                </a:lnTo>
                <a:lnTo>
                  <a:pt x="2415" y="561598"/>
                </a:lnTo>
                <a:lnTo>
                  <a:pt x="0" y="545098"/>
                </a:lnTo>
                <a:lnTo>
                  <a:pt x="1020" y="522054"/>
                </a:lnTo>
                <a:lnTo>
                  <a:pt x="15655" y="478802"/>
                </a:lnTo>
                <a:lnTo>
                  <a:pt x="27620" y="470976"/>
                </a:lnTo>
                <a:lnTo>
                  <a:pt x="35448" y="470976"/>
                </a:lnTo>
                <a:lnTo>
                  <a:pt x="47273" y="473576"/>
                </a:lnTo>
                <a:lnTo>
                  <a:pt x="55772" y="484850"/>
                </a:lnTo>
                <a:lnTo>
                  <a:pt x="60902" y="504842"/>
                </a:lnTo>
                <a:lnTo>
                  <a:pt x="62621" y="533595"/>
                </a:lnTo>
                <a:lnTo>
                  <a:pt x="62362" y="542753"/>
                </a:lnTo>
                <a:lnTo>
                  <a:pt x="61585" y="550917"/>
                </a:lnTo>
                <a:lnTo>
                  <a:pt x="60289" y="558131"/>
                </a:lnTo>
                <a:lnTo>
                  <a:pt x="58472" y="564439"/>
                </a:lnTo>
                <a:lnTo>
                  <a:pt x="58472" y="572265"/>
                </a:lnTo>
                <a:lnTo>
                  <a:pt x="56228" y="582788"/>
                </a:lnTo>
                <a:lnTo>
                  <a:pt x="52947" y="590851"/>
                </a:lnTo>
                <a:lnTo>
                  <a:pt x="48629" y="596413"/>
                </a:lnTo>
                <a:lnTo>
                  <a:pt x="43276" y="599431"/>
                </a:lnTo>
                <a:lnTo>
                  <a:pt x="39138" y="603568"/>
                </a:lnTo>
                <a:lnTo>
                  <a:pt x="31310" y="606338"/>
                </a:lnTo>
                <a:close/>
              </a:path>
            </a:pathLst>
          </a:custGeom>
          <a:solidFill>
            <a:srgbClr val="F7EF0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59755" y="4330547"/>
            <a:ext cx="229770" cy="120966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9305966" y="6020036"/>
            <a:ext cx="1811655" cy="943610"/>
          </a:xfrm>
          <a:custGeom>
            <a:avLst/>
            <a:gdLst/>
            <a:ahLst/>
            <a:cxnLst/>
            <a:rect l="l" t="t" r="r" b="b"/>
            <a:pathLst>
              <a:path w="1811654" h="943609">
                <a:moveTo>
                  <a:pt x="1787653" y="943000"/>
                </a:moveTo>
                <a:lnTo>
                  <a:pt x="1775828" y="934294"/>
                </a:lnTo>
                <a:lnTo>
                  <a:pt x="1767329" y="927526"/>
                </a:lnTo>
                <a:lnTo>
                  <a:pt x="1762199" y="922742"/>
                </a:lnTo>
                <a:lnTo>
                  <a:pt x="1760480" y="919982"/>
                </a:lnTo>
                <a:lnTo>
                  <a:pt x="1756790" y="919982"/>
                </a:lnTo>
                <a:lnTo>
                  <a:pt x="1756790" y="912156"/>
                </a:lnTo>
                <a:lnTo>
                  <a:pt x="1776135" y="810868"/>
                </a:lnTo>
                <a:lnTo>
                  <a:pt x="1778894" y="805352"/>
                </a:lnTo>
                <a:lnTo>
                  <a:pt x="1779825" y="801663"/>
                </a:lnTo>
                <a:lnTo>
                  <a:pt x="1779825" y="798905"/>
                </a:lnTo>
                <a:lnTo>
                  <a:pt x="1789246" y="799164"/>
                </a:lnTo>
                <a:lnTo>
                  <a:pt x="1797549" y="799940"/>
                </a:lnTo>
                <a:lnTo>
                  <a:pt x="1804818" y="801232"/>
                </a:lnTo>
                <a:lnTo>
                  <a:pt x="1811136" y="803042"/>
                </a:lnTo>
                <a:lnTo>
                  <a:pt x="1811136" y="818694"/>
                </a:lnTo>
                <a:lnTo>
                  <a:pt x="1791791" y="931497"/>
                </a:lnTo>
                <a:lnTo>
                  <a:pt x="1791791" y="935634"/>
                </a:lnTo>
                <a:lnTo>
                  <a:pt x="1787653" y="935634"/>
                </a:lnTo>
                <a:lnTo>
                  <a:pt x="1787653" y="943000"/>
                </a:lnTo>
                <a:close/>
              </a:path>
              <a:path w="1811654" h="943609">
                <a:moveTo>
                  <a:pt x="1725479" y="880853"/>
                </a:moveTo>
                <a:lnTo>
                  <a:pt x="1698318" y="845860"/>
                </a:lnTo>
                <a:lnTo>
                  <a:pt x="1698318" y="838035"/>
                </a:lnTo>
                <a:lnTo>
                  <a:pt x="1718984" y="802930"/>
                </a:lnTo>
                <a:lnTo>
                  <a:pt x="1748962" y="791539"/>
                </a:lnTo>
                <a:lnTo>
                  <a:pt x="1744901" y="809839"/>
                </a:lnTo>
                <a:lnTo>
                  <a:pt x="1740966" y="830210"/>
                </a:lnTo>
                <a:lnTo>
                  <a:pt x="1737116" y="852652"/>
                </a:lnTo>
                <a:lnTo>
                  <a:pt x="1733307" y="877164"/>
                </a:lnTo>
                <a:lnTo>
                  <a:pt x="1730548" y="877164"/>
                </a:lnTo>
                <a:lnTo>
                  <a:pt x="1728249" y="878095"/>
                </a:lnTo>
                <a:lnTo>
                  <a:pt x="1725479" y="880853"/>
                </a:lnTo>
                <a:close/>
              </a:path>
              <a:path w="1811654" h="943609">
                <a:moveTo>
                  <a:pt x="171301" y="226640"/>
                </a:moveTo>
                <a:lnTo>
                  <a:pt x="158416" y="226640"/>
                </a:lnTo>
                <a:lnTo>
                  <a:pt x="155646" y="225261"/>
                </a:lnTo>
                <a:lnTo>
                  <a:pt x="155646" y="222503"/>
                </a:lnTo>
                <a:lnTo>
                  <a:pt x="151968" y="210989"/>
                </a:lnTo>
                <a:lnTo>
                  <a:pt x="147125" y="197873"/>
                </a:lnTo>
                <a:lnTo>
                  <a:pt x="132567" y="177897"/>
                </a:lnTo>
                <a:lnTo>
                  <a:pt x="108252" y="151100"/>
                </a:lnTo>
                <a:lnTo>
                  <a:pt x="74139" y="117526"/>
                </a:lnTo>
                <a:lnTo>
                  <a:pt x="41766" y="83957"/>
                </a:lnTo>
                <a:lnTo>
                  <a:pt x="18590" y="57162"/>
                </a:lnTo>
                <a:lnTo>
                  <a:pt x="4654" y="37186"/>
                </a:lnTo>
                <a:lnTo>
                  <a:pt x="0" y="24076"/>
                </a:lnTo>
                <a:lnTo>
                  <a:pt x="1719" y="15355"/>
                </a:lnTo>
                <a:lnTo>
                  <a:pt x="6849" y="8535"/>
                </a:lnTo>
                <a:lnTo>
                  <a:pt x="15347" y="3612"/>
                </a:lnTo>
                <a:lnTo>
                  <a:pt x="27172" y="586"/>
                </a:lnTo>
                <a:lnTo>
                  <a:pt x="41423" y="0"/>
                </a:lnTo>
                <a:lnTo>
                  <a:pt x="56582" y="1743"/>
                </a:lnTo>
                <a:lnTo>
                  <a:pt x="96243" y="15778"/>
                </a:lnTo>
                <a:lnTo>
                  <a:pt x="136721" y="53681"/>
                </a:lnTo>
                <a:lnTo>
                  <a:pt x="158011" y="92094"/>
                </a:lnTo>
                <a:lnTo>
                  <a:pt x="170753" y="139313"/>
                </a:lnTo>
                <a:lnTo>
                  <a:pt x="174991" y="195337"/>
                </a:lnTo>
                <a:lnTo>
                  <a:pt x="174991" y="221572"/>
                </a:lnTo>
                <a:lnTo>
                  <a:pt x="171301" y="226640"/>
                </a:lnTo>
                <a:close/>
              </a:path>
            </a:pathLst>
          </a:custGeom>
          <a:solidFill>
            <a:srgbClr val="79151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9528" y="5670285"/>
            <a:ext cx="490453" cy="766998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9590097" y="5374248"/>
            <a:ext cx="1605280" cy="899794"/>
          </a:xfrm>
          <a:custGeom>
            <a:avLst/>
            <a:gdLst/>
            <a:ahLst/>
            <a:cxnLst/>
            <a:rect l="l" t="t" r="r" b="b"/>
            <a:pathLst>
              <a:path w="1605279" h="899795">
                <a:moveTo>
                  <a:pt x="0" y="136268"/>
                </a:moveTo>
                <a:lnTo>
                  <a:pt x="0" y="11503"/>
                </a:lnTo>
                <a:lnTo>
                  <a:pt x="23483" y="0"/>
                </a:lnTo>
                <a:lnTo>
                  <a:pt x="23483" y="124765"/>
                </a:lnTo>
                <a:lnTo>
                  <a:pt x="0" y="136268"/>
                </a:lnTo>
                <a:close/>
              </a:path>
              <a:path w="1605279" h="899795">
                <a:moveTo>
                  <a:pt x="1577660" y="899595"/>
                </a:moveTo>
                <a:lnTo>
                  <a:pt x="1581798" y="774829"/>
                </a:lnTo>
                <a:lnTo>
                  <a:pt x="1604821" y="763314"/>
                </a:lnTo>
                <a:lnTo>
                  <a:pt x="1604821" y="888080"/>
                </a:lnTo>
                <a:lnTo>
                  <a:pt x="1577660" y="899595"/>
                </a:lnTo>
                <a:close/>
              </a:path>
            </a:pathLst>
          </a:custGeom>
          <a:solidFill>
            <a:srgbClr val="F68D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9531614" y="5350759"/>
            <a:ext cx="2275205" cy="3100705"/>
          </a:xfrm>
          <a:custGeom>
            <a:avLst/>
            <a:gdLst/>
            <a:ahLst/>
            <a:cxnLst/>
            <a:rect l="l" t="t" r="r" b="b"/>
            <a:pathLst>
              <a:path w="2275204" h="3100704">
                <a:moveTo>
                  <a:pt x="2267477" y="3100249"/>
                </a:moveTo>
                <a:lnTo>
                  <a:pt x="2204856" y="3053294"/>
                </a:lnTo>
                <a:lnTo>
                  <a:pt x="2212683" y="2952006"/>
                </a:lnTo>
                <a:lnTo>
                  <a:pt x="2274845" y="2991147"/>
                </a:lnTo>
                <a:lnTo>
                  <a:pt x="2267477" y="3100249"/>
                </a:lnTo>
                <a:close/>
              </a:path>
              <a:path w="2275204" h="3100704">
                <a:moveTo>
                  <a:pt x="58483" y="159758"/>
                </a:moveTo>
                <a:lnTo>
                  <a:pt x="0" y="128454"/>
                </a:lnTo>
                <a:lnTo>
                  <a:pt x="0" y="0"/>
                </a:lnTo>
                <a:lnTo>
                  <a:pt x="58483" y="34992"/>
                </a:lnTo>
                <a:lnTo>
                  <a:pt x="58483" y="159758"/>
                </a:lnTo>
                <a:close/>
              </a:path>
              <a:path w="2275204" h="3100704">
                <a:moveTo>
                  <a:pt x="1636144" y="923084"/>
                </a:moveTo>
                <a:lnTo>
                  <a:pt x="1577660" y="891781"/>
                </a:lnTo>
                <a:lnTo>
                  <a:pt x="1577660" y="763326"/>
                </a:lnTo>
                <a:lnTo>
                  <a:pt x="1640282" y="798318"/>
                </a:lnTo>
                <a:lnTo>
                  <a:pt x="1636144" y="923084"/>
                </a:lnTo>
                <a:close/>
              </a:path>
            </a:pathLst>
          </a:custGeom>
          <a:solidFill>
            <a:srgbClr val="F153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9773365" y="5623308"/>
            <a:ext cx="673735" cy="464184"/>
          </a:xfrm>
          <a:custGeom>
            <a:avLst/>
            <a:gdLst/>
            <a:ahLst/>
            <a:cxnLst/>
            <a:rect l="l" t="t" r="r" b="b"/>
            <a:pathLst>
              <a:path w="673734" h="464185">
                <a:moveTo>
                  <a:pt x="673713" y="463610"/>
                </a:moveTo>
                <a:lnTo>
                  <a:pt x="572401" y="397314"/>
                </a:lnTo>
                <a:lnTo>
                  <a:pt x="623057" y="370160"/>
                </a:lnTo>
                <a:lnTo>
                  <a:pt x="588056" y="346682"/>
                </a:lnTo>
                <a:lnTo>
                  <a:pt x="673713" y="401463"/>
                </a:lnTo>
                <a:lnTo>
                  <a:pt x="673713" y="463610"/>
                </a:lnTo>
                <a:close/>
              </a:path>
              <a:path w="673734" h="464185">
                <a:moveTo>
                  <a:pt x="502411" y="350819"/>
                </a:moveTo>
                <a:lnTo>
                  <a:pt x="428272" y="303864"/>
                </a:lnTo>
                <a:lnTo>
                  <a:pt x="478916" y="276697"/>
                </a:lnTo>
                <a:lnTo>
                  <a:pt x="553067" y="323652"/>
                </a:lnTo>
                <a:lnTo>
                  <a:pt x="502411" y="350819"/>
                </a:lnTo>
                <a:close/>
              </a:path>
              <a:path w="673734" h="464185">
                <a:moveTo>
                  <a:pt x="214142" y="167583"/>
                </a:moveTo>
                <a:lnTo>
                  <a:pt x="89346" y="86096"/>
                </a:lnTo>
                <a:lnTo>
                  <a:pt x="151968" y="124765"/>
                </a:lnTo>
                <a:lnTo>
                  <a:pt x="245022" y="124765"/>
                </a:lnTo>
                <a:lnTo>
                  <a:pt x="269478" y="140429"/>
                </a:lnTo>
                <a:lnTo>
                  <a:pt x="261108" y="140429"/>
                </a:lnTo>
                <a:lnTo>
                  <a:pt x="214142" y="167583"/>
                </a:lnTo>
                <a:close/>
              </a:path>
              <a:path w="673734" h="464185">
                <a:moveTo>
                  <a:pt x="245022" y="124765"/>
                </a:moveTo>
                <a:lnTo>
                  <a:pt x="151968" y="124765"/>
                </a:lnTo>
                <a:lnTo>
                  <a:pt x="202624" y="97610"/>
                </a:lnTo>
                <a:lnTo>
                  <a:pt x="245022" y="124765"/>
                </a:lnTo>
                <a:close/>
              </a:path>
              <a:path w="673734" h="464185">
                <a:moveTo>
                  <a:pt x="358270" y="257357"/>
                </a:moveTo>
                <a:lnTo>
                  <a:pt x="280453" y="210402"/>
                </a:lnTo>
                <a:lnTo>
                  <a:pt x="326960" y="186924"/>
                </a:lnTo>
                <a:lnTo>
                  <a:pt x="261108" y="140429"/>
                </a:lnTo>
                <a:lnTo>
                  <a:pt x="269478" y="140429"/>
                </a:lnTo>
                <a:lnTo>
                  <a:pt x="408927" y="229742"/>
                </a:lnTo>
                <a:lnTo>
                  <a:pt x="358270" y="257357"/>
                </a:lnTo>
                <a:close/>
              </a:path>
              <a:path w="673734" h="464185">
                <a:moveTo>
                  <a:pt x="77829" y="78270"/>
                </a:moveTo>
                <a:lnTo>
                  <a:pt x="0" y="27626"/>
                </a:lnTo>
                <a:lnTo>
                  <a:pt x="50656" y="0"/>
                </a:lnTo>
                <a:lnTo>
                  <a:pt x="128485" y="50644"/>
                </a:lnTo>
                <a:lnTo>
                  <a:pt x="77829" y="78270"/>
                </a:lnTo>
                <a:close/>
              </a:path>
            </a:pathLst>
          </a:custGeom>
          <a:solidFill>
            <a:srgbClr val="D1D1C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79670" y="5763737"/>
            <a:ext cx="120670" cy="74127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51196" y="5673943"/>
            <a:ext cx="124785" cy="74127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27498" y="5853043"/>
            <a:ext cx="124785" cy="74127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9504441" y="5833710"/>
            <a:ext cx="253365" cy="608330"/>
          </a:xfrm>
          <a:custGeom>
            <a:avLst/>
            <a:gdLst/>
            <a:ahLst/>
            <a:cxnLst/>
            <a:rect l="l" t="t" r="r" b="b"/>
            <a:pathLst>
              <a:path w="253365" h="608329">
                <a:moveTo>
                  <a:pt x="198934" y="563879"/>
                </a:moveTo>
                <a:lnTo>
                  <a:pt x="202224" y="556259"/>
                </a:lnTo>
                <a:lnTo>
                  <a:pt x="204519" y="548639"/>
                </a:lnTo>
                <a:lnTo>
                  <a:pt x="205864" y="541019"/>
                </a:lnTo>
                <a:lnTo>
                  <a:pt x="206302" y="533399"/>
                </a:lnTo>
                <a:lnTo>
                  <a:pt x="207583" y="518159"/>
                </a:lnTo>
                <a:lnTo>
                  <a:pt x="211368" y="502919"/>
                </a:lnTo>
                <a:lnTo>
                  <a:pt x="217572" y="488949"/>
                </a:lnTo>
                <a:lnTo>
                  <a:pt x="226107" y="474979"/>
                </a:lnTo>
                <a:lnTo>
                  <a:pt x="234564" y="462279"/>
                </a:lnTo>
                <a:lnTo>
                  <a:pt x="240606" y="450849"/>
                </a:lnTo>
                <a:lnTo>
                  <a:pt x="244232" y="440689"/>
                </a:lnTo>
                <a:lnTo>
                  <a:pt x="245441" y="431799"/>
                </a:lnTo>
                <a:lnTo>
                  <a:pt x="244232" y="427989"/>
                </a:lnTo>
                <a:lnTo>
                  <a:pt x="240606" y="422909"/>
                </a:lnTo>
                <a:lnTo>
                  <a:pt x="234564" y="415289"/>
                </a:lnTo>
                <a:lnTo>
                  <a:pt x="226107" y="405129"/>
                </a:lnTo>
                <a:lnTo>
                  <a:pt x="219190" y="393699"/>
                </a:lnTo>
                <a:lnTo>
                  <a:pt x="214305" y="386079"/>
                </a:lnTo>
                <a:lnTo>
                  <a:pt x="211408" y="379729"/>
                </a:lnTo>
                <a:lnTo>
                  <a:pt x="210452" y="377189"/>
                </a:lnTo>
                <a:lnTo>
                  <a:pt x="211408" y="372109"/>
                </a:lnTo>
                <a:lnTo>
                  <a:pt x="214305" y="363219"/>
                </a:lnTo>
                <a:lnTo>
                  <a:pt x="219190" y="351789"/>
                </a:lnTo>
                <a:lnTo>
                  <a:pt x="233019" y="323849"/>
                </a:lnTo>
                <a:lnTo>
                  <a:pt x="237905" y="313689"/>
                </a:lnTo>
                <a:lnTo>
                  <a:pt x="240805" y="307339"/>
                </a:lnTo>
                <a:lnTo>
                  <a:pt x="241763" y="303529"/>
                </a:lnTo>
                <a:lnTo>
                  <a:pt x="240043" y="298449"/>
                </a:lnTo>
                <a:lnTo>
                  <a:pt x="234913" y="289559"/>
                </a:lnTo>
                <a:lnTo>
                  <a:pt x="226415" y="278129"/>
                </a:lnTo>
                <a:lnTo>
                  <a:pt x="214590" y="264159"/>
                </a:lnTo>
                <a:lnTo>
                  <a:pt x="202504" y="250189"/>
                </a:lnTo>
                <a:lnTo>
                  <a:pt x="193868" y="237489"/>
                </a:lnTo>
                <a:lnTo>
                  <a:pt x="188685" y="228599"/>
                </a:lnTo>
                <a:lnTo>
                  <a:pt x="186957" y="220979"/>
                </a:lnTo>
                <a:lnTo>
                  <a:pt x="186037" y="220979"/>
                </a:lnTo>
                <a:lnTo>
                  <a:pt x="186037" y="215899"/>
                </a:lnTo>
                <a:lnTo>
                  <a:pt x="186957" y="209549"/>
                </a:lnTo>
                <a:lnTo>
                  <a:pt x="187217" y="204469"/>
                </a:lnTo>
                <a:lnTo>
                  <a:pt x="187997" y="198119"/>
                </a:lnTo>
                <a:lnTo>
                  <a:pt x="189294" y="190499"/>
                </a:lnTo>
                <a:lnTo>
                  <a:pt x="191106" y="182879"/>
                </a:lnTo>
                <a:lnTo>
                  <a:pt x="191638" y="170179"/>
                </a:lnTo>
                <a:lnTo>
                  <a:pt x="189150" y="158749"/>
                </a:lnTo>
                <a:lnTo>
                  <a:pt x="183726" y="149859"/>
                </a:lnTo>
                <a:lnTo>
                  <a:pt x="175451" y="143509"/>
                </a:lnTo>
                <a:lnTo>
                  <a:pt x="163716" y="135889"/>
                </a:lnTo>
                <a:lnTo>
                  <a:pt x="140415" y="118109"/>
                </a:lnTo>
                <a:lnTo>
                  <a:pt x="110286" y="86359"/>
                </a:lnTo>
                <a:lnTo>
                  <a:pt x="101312" y="66039"/>
                </a:lnTo>
                <a:lnTo>
                  <a:pt x="97862" y="58419"/>
                </a:lnTo>
                <a:lnTo>
                  <a:pt x="93076" y="50799"/>
                </a:lnTo>
                <a:lnTo>
                  <a:pt x="86997" y="43179"/>
                </a:lnTo>
                <a:lnTo>
                  <a:pt x="79668" y="36829"/>
                </a:lnTo>
                <a:lnTo>
                  <a:pt x="77357" y="33019"/>
                </a:lnTo>
                <a:lnTo>
                  <a:pt x="75058" y="31749"/>
                </a:lnTo>
                <a:lnTo>
                  <a:pt x="72300" y="29209"/>
                </a:lnTo>
                <a:lnTo>
                  <a:pt x="70461" y="26669"/>
                </a:lnTo>
                <a:lnTo>
                  <a:pt x="60180" y="19049"/>
                </a:lnTo>
                <a:lnTo>
                  <a:pt x="52838" y="12699"/>
                </a:lnTo>
                <a:lnTo>
                  <a:pt x="48434" y="5079"/>
                </a:lnTo>
                <a:lnTo>
                  <a:pt x="46966" y="0"/>
                </a:lnTo>
                <a:lnTo>
                  <a:pt x="56387" y="5079"/>
                </a:lnTo>
                <a:lnTo>
                  <a:pt x="65333" y="10159"/>
                </a:lnTo>
                <a:lnTo>
                  <a:pt x="73845" y="16509"/>
                </a:lnTo>
                <a:lnTo>
                  <a:pt x="81966" y="22859"/>
                </a:lnTo>
                <a:lnTo>
                  <a:pt x="89794" y="30479"/>
                </a:lnTo>
                <a:lnTo>
                  <a:pt x="96441" y="36829"/>
                </a:lnTo>
                <a:lnTo>
                  <a:pt x="102570" y="43179"/>
                </a:lnTo>
                <a:lnTo>
                  <a:pt x="108182" y="50799"/>
                </a:lnTo>
                <a:lnTo>
                  <a:pt x="113277" y="58419"/>
                </a:lnTo>
                <a:lnTo>
                  <a:pt x="130877" y="81279"/>
                </a:lnTo>
                <a:lnTo>
                  <a:pt x="149083" y="104139"/>
                </a:lnTo>
                <a:lnTo>
                  <a:pt x="167805" y="123189"/>
                </a:lnTo>
                <a:lnTo>
                  <a:pt x="186957" y="139699"/>
                </a:lnTo>
                <a:lnTo>
                  <a:pt x="193623" y="146049"/>
                </a:lnTo>
                <a:lnTo>
                  <a:pt x="197782" y="154939"/>
                </a:lnTo>
                <a:lnTo>
                  <a:pt x="199523" y="166369"/>
                </a:lnTo>
                <a:lnTo>
                  <a:pt x="198934" y="179069"/>
                </a:lnTo>
                <a:lnTo>
                  <a:pt x="197799" y="187959"/>
                </a:lnTo>
                <a:lnTo>
                  <a:pt x="197095" y="196849"/>
                </a:lnTo>
                <a:lnTo>
                  <a:pt x="196808" y="201929"/>
                </a:lnTo>
                <a:lnTo>
                  <a:pt x="196716" y="204469"/>
                </a:lnTo>
                <a:lnTo>
                  <a:pt x="196635" y="209549"/>
                </a:lnTo>
                <a:lnTo>
                  <a:pt x="197095" y="215899"/>
                </a:lnTo>
                <a:lnTo>
                  <a:pt x="197555" y="219709"/>
                </a:lnTo>
                <a:lnTo>
                  <a:pt x="198934" y="220979"/>
                </a:lnTo>
                <a:lnTo>
                  <a:pt x="203756" y="232409"/>
                </a:lnTo>
                <a:lnTo>
                  <a:pt x="210562" y="243839"/>
                </a:lnTo>
                <a:lnTo>
                  <a:pt x="219267" y="253999"/>
                </a:lnTo>
                <a:lnTo>
                  <a:pt x="229785" y="264159"/>
                </a:lnTo>
                <a:lnTo>
                  <a:pt x="238249" y="274319"/>
                </a:lnTo>
                <a:lnTo>
                  <a:pt x="244294" y="283209"/>
                </a:lnTo>
                <a:lnTo>
                  <a:pt x="247921" y="293369"/>
                </a:lnTo>
                <a:lnTo>
                  <a:pt x="249131" y="303529"/>
                </a:lnTo>
                <a:lnTo>
                  <a:pt x="248432" y="308609"/>
                </a:lnTo>
                <a:lnTo>
                  <a:pt x="246307" y="317499"/>
                </a:lnTo>
                <a:lnTo>
                  <a:pt x="242715" y="327659"/>
                </a:lnTo>
                <a:lnTo>
                  <a:pt x="237613" y="342899"/>
                </a:lnTo>
                <a:lnTo>
                  <a:pt x="226107" y="373379"/>
                </a:lnTo>
                <a:lnTo>
                  <a:pt x="227063" y="378459"/>
                </a:lnTo>
                <a:lnTo>
                  <a:pt x="229961" y="384809"/>
                </a:lnTo>
                <a:lnTo>
                  <a:pt x="234845" y="393699"/>
                </a:lnTo>
                <a:lnTo>
                  <a:pt x="241763" y="405129"/>
                </a:lnTo>
                <a:lnTo>
                  <a:pt x="246669" y="415289"/>
                </a:lnTo>
                <a:lnTo>
                  <a:pt x="250278" y="422909"/>
                </a:lnTo>
                <a:lnTo>
                  <a:pt x="252507" y="427989"/>
                </a:lnTo>
                <a:lnTo>
                  <a:pt x="253268" y="431799"/>
                </a:lnTo>
                <a:lnTo>
                  <a:pt x="252059" y="441959"/>
                </a:lnTo>
                <a:lnTo>
                  <a:pt x="248434" y="450849"/>
                </a:lnTo>
                <a:lnTo>
                  <a:pt x="242392" y="461009"/>
                </a:lnTo>
                <a:lnTo>
                  <a:pt x="233935" y="471169"/>
                </a:lnTo>
                <a:lnTo>
                  <a:pt x="225277" y="480059"/>
                </a:lnTo>
                <a:lnTo>
                  <a:pt x="219253" y="490219"/>
                </a:lnTo>
                <a:lnTo>
                  <a:pt x="215734" y="502919"/>
                </a:lnTo>
                <a:lnTo>
                  <a:pt x="214590" y="516889"/>
                </a:lnTo>
                <a:lnTo>
                  <a:pt x="214331" y="524509"/>
                </a:lnTo>
                <a:lnTo>
                  <a:pt x="213555" y="533399"/>
                </a:lnTo>
                <a:lnTo>
                  <a:pt x="212262" y="541019"/>
                </a:lnTo>
                <a:lnTo>
                  <a:pt x="210452" y="549909"/>
                </a:lnTo>
                <a:lnTo>
                  <a:pt x="210452" y="552449"/>
                </a:lnTo>
                <a:lnTo>
                  <a:pt x="206302" y="552449"/>
                </a:lnTo>
                <a:lnTo>
                  <a:pt x="206302" y="556259"/>
                </a:lnTo>
                <a:lnTo>
                  <a:pt x="204003" y="558799"/>
                </a:lnTo>
                <a:lnTo>
                  <a:pt x="201233" y="561339"/>
                </a:lnTo>
                <a:lnTo>
                  <a:pt x="198934" y="563879"/>
                </a:lnTo>
                <a:close/>
              </a:path>
              <a:path w="253365" h="608329">
                <a:moveTo>
                  <a:pt x="91633" y="608329"/>
                </a:moveTo>
                <a:lnTo>
                  <a:pt x="123137" y="581659"/>
                </a:lnTo>
                <a:lnTo>
                  <a:pt x="145745" y="561339"/>
                </a:lnTo>
                <a:lnTo>
                  <a:pt x="159372" y="546099"/>
                </a:lnTo>
                <a:lnTo>
                  <a:pt x="163933" y="537209"/>
                </a:lnTo>
                <a:lnTo>
                  <a:pt x="163933" y="534669"/>
                </a:lnTo>
                <a:lnTo>
                  <a:pt x="162554" y="528319"/>
                </a:lnTo>
                <a:lnTo>
                  <a:pt x="159796" y="516889"/>
                </a:lnTo>
                <a:lnTo>
                  <a:pt x="157485" y="506729"/>
                </a:lnTo>
                <a:lnTo>
                  <a:pt x="156106" y="500379"/>
                </a:lnTo>
                <a:lnTo>
                  <a:pt x="156106" y="497839"/>
                </a:lnTo>
                <a:lnTo>
                  <a:pt x="157063" y="491489"/>
                </a:lnTo>
                <a:lnTo>
                  <a:pt x="159964" y="483869"/>
                </a:lnTo>
                <a:lnTo>
                  <a:pt x="164849" y="476249"/>
                </a:lnTo>
                <a:lnTo>
                  <a:pt x="171761" y="466089"/>
                </a:lnTo>
                <a:lnTo>
                  <a:pt x="186957" y="443229"/>
                </a:lnTo>
                <a:lnTo>
                  <a:pt x="171761" y="407669"/>
                </a:lnTo>
                <a:lnTo>
                  <a:pt x="164849" y="396239"/>
                </a:lnTo>
                <a:lnTo>
                  <a:pt x="159964" y="386079"/>
                </a:lnTo>
                <a:lnTo>
                  <a:pt x="157063" y="378459"/>
                </a:lnTo>
                <a:lnTo>
                  <a:pt x="156106" y="373379"/>
                </a:lnTo>
                <a:lnTo>
                  <a:pt x="156805" y="368299"/>
                </a:lnTo>
                <a:lnTo>
                  <a:pt x="158929" y="361949"/>
                </a:lnTo>
                <a:lnTo>
                  <a:pt x="162521" y="353059"/>
                </a:lnTo>
                <a:lnTo>
                  <a:pt x="167623" y="342899"/>
                </a:lnTo>
                <a:lnTo>
                  <a:pt x="170980" y="331469"/>
                </a:lnTo>
                <a:lnTo>
                  <a:pt x="173434" y="321309"/>
                </a:lnTo>
                <a:lnTo>
                  <a:pt x="174939" y="313689"/>
                </a:lnTo>
                <a:lnTo>
                  <a:pt x="175451" y="307339"/>
                </a:lnTo>
                <a:lnTo>
                  <a:pt x="173983" y="298449"/>
                </a:lnTo>
                <a:lnTo>
                  <a:pt x="169580" y="289559"/>
                </a:lnTo>
                <a:lnTo>
                  <a:pt x="162242" y="279399"/>
                </a:lnTo>
                <a:lnTo>
                  <a:pt x="141759" y="256539"/>
                </a:lnTo>
                <a:lnTo>
                  <a:pt x="134575" y="245109"/>
                </a:lnTo>
                <a:lnTo>
                  <a:pt x="130329" y="232409"/>
                </a:lnTo>
                <a:lnTo>
                  <a:pt x="128933" y="220979"/>
                </a:lnTo>
                <a:lnTo>
                  <a:pt x="128933" y="218439"/>
                </a:lnTo>
                <a:lnTo>
                  <a:pt x="129404" y="214629"/>
                </a:lnTo>
                <a:lnTo>
                  <a:pt x="130784" y="209549"/>
                </a:lnTo>
                <a:lnTo>
                  <a:pt x="130784" y="207009"/>
                </a:lnTo>
                <a:lnTo>
                  <a:pt x="132623" y="201929"/>
                </a:lnTo>
                <a:lnTo>
                  <a:pt x="137692" y="196849"/>
                </a:lnTo>
                <a:lnTo>
                  <a:pt x="140450" y="191769"/>
                </a:lnTo>
                <a:lnTo>
                  <a:pt x="140450" y="186689"/>
                </a:lnTo>
                <a:lnTo>
                  <a:pt x="138284" y="181609"/>
                </a:lnTo>
                <a:lnTo>
                  <a:pt x="131756" y="172719"/>
                </a:lnTo>
                <a:lnTo>
                  <a:pt x="120825" y="161289"/>
                </a:lnTo>
                <a:lnTo>
                  <a:pt x="105450" y="147319"/>
                </a:lnTo>
                <a:lnTo>
                  <a:pt x="91304" y="133349"/>
                </a:lnTo>
                <a:lnTo>
                  <a:pt x="80010" y="120649"/>
                </a:lnTo>
                <a:lnTo>
                  <a:pt x="71651" y="109219"/>
                </a:lnTo>
                <a:lnTo>
                  <a:pt x="66311" y="100329"/>
                </a:lnTo>
                <a:lnTo>
                  <a:pt x="61475" y="88899"/>
                </a:lnTo>
                <a:lnTo>
                  <a:pt x="49733" y="67309"/>
                </a:lnTo>
                <a:lnTo>
                  <a:pt x="42828" y="58419"/>
                </a:lnTo>
                <a:lnTo>
                  <a:pt x="40989" y="54609"/>
                </a:lnTo>
                <a:lnTo>
                  <a:pt x="38219" y="52069"/>
                </a:lnTo>
                <a:lnTo>
                  <a:pt x="35000" y="49529"/>
                </a:lnTo>
                <a:lnTo>
                  <a:pt x="27391" y="41909"/>
                </a:lnTo>
                <a:lnTo>
                  <a:pt x="19052" y="33019"/>
                </a:lnTo>
                <a:lnTo>
                  <a:pt x="9936" y="25399"/>
                </a:lnTo>
                <a:lnTo>
                  <a:pt x="0" y="19049"/>
                </a:lnTo>
                <a:lnTo>
                  <a:pt x="14233" y="21589"/>
                </a:lnTo>
                <a:lnTo>
                  <a:pt x="27171" y="26669"/>
                </a:lnTo>
                <a:lnTo>
                  <a:pt x="38727" y="33019"/>
                </a:lnTo>
                <a:lnTo>
                  <a:pt x="48817" y="41909"/>
                </a:lnTo>
                <a:lnTo>
                  <a:pt x="51115" y="44449"/>
                </a:lnTo>
                <a:lnTo>
                  <a:pt x="56644" y="49529"/>
                </a:lnTo>
                <a:lnTo>
                  <a:pt x="61903" y="59689"/>
                </a:lnTo>
                <a:lnTo>
                  <a:pt x="66598" y="69849"/>
                </a:lnTo>
                <a:lnTo>
                  <a:pt x="70691" y="80009"/>
                </a:lnTo>
                <a:lnTo>
                  <a:pt x="74139" y="92709"/>
                </a:lnTo>
                <a:lnTo>
                  <a:pt x="78116" y="105409"/>
                </a:lnTo>
                <a:lnTo>
                  <a:pt x="85936" y="116839"/>
                </a:lnTo>
                <a:lnTo>
                  <a:pt x="97643" y="130809"/>
                </a:lnTo>
                <a:lnTo>
                  <a:pt x="113277" y="143509"/>
                </a:lnTo>
                <a:lnTo>
                  <a:pt x="128459" y="154939"/>
                </a:lnTo>
                <a:lnTo>
                  <a:pt x="139411" y="166369"/>
                </a:lnTo>
                <a:lnTo>
                  <a:pt x="146047" y="176529"/>
                </a:lnTo>
                <a:lnTo>
                  <a:pt x="148278" y="186689"/>
                </a:lnTo>
                <a:lnTo>
                  <a:pt x="148278" y="191769"/>
                </a:lnTo>
                <a:lnTo>
                  <a:pt x="146899" y="196849"/>
                </a:lnTo>
                <a:lnTo>
                  <a:pt x="144140" y="201929"/>
                </a:lnTo>
                <a:lnTo>
                  <a:pt x="143209" y="204469"/>
                </a:lnTo>
                <a:lnTo>
                  <a:pt x="142289" y="209549"/>
                </a:lnTo>
                <a:lnTo>
                  <a:pt x="140910" y="214629"/>
                </a:lnTo>
                <a:lnTo>
                  <a:pt x="140450" y="218439"/>
                </a:lnTo>
                <a:lnTo>
                  <a:pt x="140450" y="220979"/>
                </a:lnTo>
                <a:lnTo>
                  <a:pt x="141918" y="229869"/>
                </a:lnTo>
                <a:lnTo>
                  <a:pt x="146321" y="238759"/>
                </a:lnTo>
                <a:lnTo>
                  <a:pt x="153660" y="248919"/>
                </a:lnTo>
                <a:lnTo>
                  <a:pt x="163933" y="260349"/>
                </a:lnTo>
                <a:lnTo>
                  <a:pt x="172397" y="271779"/>
                </a:lnTo>
                <a:lnTo>
                  <a:pt x="178442" y="284479"/>
                </a:lnTo>
                <a:lnTo>
                  <a:pt x="182070" y="297179"/>
                </a:lnTo>
                <a:lnTo>
                  <a:pt x="183279" y="311149"/>
                </a:lnTo>
                <a:lnTo>
                  <a:pt x="182767" y="316229"/>
                </a:lnTo>
                <a:lnTo>
                  <a:pt x="181261" y="321309"/>
                </a:lnTo>
                <a:lnTo>
                  <a:pt x="178808" y="328929"/>
                </a:lnTo>
                <a:lnTo>
                  <a:pt x="175451" y="337819"/>
                </a:lnTo>
                <a:lnTo>
                  <a:pt x="173706" y="347979"/>
                </a:lnTo>
                <a:lnTo>
                  <a:pt x="172567" y="355599"/>
                </a:lnTo>
                <a:lnTo>
                  <a:pt x="171948" y="363219"/>
                </a:lnTo>
                <a:lnTo>
                  <a:pt x="171761" y="369569"/>
                </a:lnTo>
                <a:lnTo>
                  <a:pt x="172460" y="374649"/>
                </a:lnTo>
                <a:lnTo>
                  <a:pt x="174585" y="382269"/>
                </a:lnTo>
                <a:lnTo>
                  <a:pt x="178177" y="392429"/>
                </a:lnTo>
                <a:lnTo>
                  <a:pt x="183279" y="405129"/>
                </a:lnTo>
                <a:lnTo>
                  <a:pt x="190191" y="416559"/>
                </a:lnTo>
                <a:lnTo>
                  <a:pt x="195076" y="427989"/>
                </a:lnTo>
                <a:lnTo>
                  <a:pt x="197977" y="436879"/>
                </a:lnTo>
                <a:lnTo>
                  <a:pt x="198934" y="443229"/>
                </a:lnTo>
                <a:lnTo>
                  <a:pt x="197977" y="449579"/>
                </a:lnTo>
                <a:lnTo>
                  <a:pt x="195076" y="455929"/>
                </a:lnTo>
                <a:lnTo>
                  <a:pt x="190191" y="463549"/>
                </a:lnTo>
                <a:lnTo>
                  <a:pt x="183279" y="471169"/>
                </a:lnTo>
                <a:lnTo>
                  <a:pt x="176362" y="476249"/>
                </a:lnTo>
                <a:lnTo>
                  <a:pt x="171477" y="483869"/>
                </a:lnTo>
                <a:lnTo>
                  <a:pt x="168579" y="490219"/>
                </a:lnTo>
                <a:lnTo>
                  <a:pt x="167623" y="497839"/>
                </a:lnTo>
                <a:lnTo>
                  <a:pt x="167623" y="500379"/>
                </a:lnTo>
                <a:lnTo>
                  <a:pt x="169003" y="506729"/>
                </a:lnTo>
                <a:lnTo>
                  <a:pt x="171761" y="516889"/>
                </a:lnTo>
                <a:lnTo>
                  <a:pt x="174072" y="528319"/>
                </a:lnTo>
                <a:lnTo>
                  <a:pt x="175451" y="534669"/>
                </a:lnTo>
                <a:lnTo>
                  <a:pt x="175451" y="537209"/>
                </a:lnTo>
                <a:lnTo>
                  <a:pt x="148278" y="580389"/>
                </a:lnTo>
                <a:lnTo>
                  <a:pt x="128933" y="599439"/>
                </a:lnTo>
                <a:lnTo>
                  <a:pt x="126174" y="599439"/>
                </a:lnTo>
                <a:lnTo>
                  <a:pt x="123416" y="600709"/>
                </a:lnTo>
                <a:lnTo>
                  <a:pt x="121105" y="603249"/>
                </a:lnTo>
                <a:lnTo>
                  <a:pt x="97622" y="607059"/>
                </a:lnTo>
                <a:lnTo>
                  <a:pt x="93484" y="607059"/>
                </a:lnTo>
                <a:lnTo>
                  <a:pt x="91633" y="608329"/>
                </a:lnTo>
                <a:close/>
              </a:path>
            </a:pathLst>
          </a:custGeom>
          <a:solidFill>
            <a:srgbClr val="60606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" name="bg 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72095" y="5946952"/>
            <a:ext cx="124327" cy="7367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07962" y="7508595"/>
            <a:ext cx="226107" cy="163447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5121" y="1796307"/>
            <a:ext cx="2419349" cy="2181224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30188" y="2445129"/>
            <a:ext cx="4162440" cy="1133465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4313" y="4307829"/>
            <a:ext cx="3657599" cy="1343024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46412" y="4470562"/>
            <a:ext cx="3343290" cy="1019159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14313" y="6265285"/>
            <a:ext cx="3657599" cy="156209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12175" y="6205939"/>
            <a:ext cx="3708812" cy="762938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9299" y="8441466"/>
            <a:ext cx="3867149" cy="102869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529652" y="7468300"/>
            <a:ext cx="3098799" cy="24955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14010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5546" y="4026781"/>
            <a:ext cx="1472628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5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hu6ttr8a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39461" y="2685243"/>
              <a:ext cx="14632305" cy="5535930"/>
            </a:xfrm>
            <a:custGeom>
              <a:avLst/>
              <a:gdLst/>
              <a:ahLst/>
              <a:cxnLst/>
              <a:rect l="l" t="t" r="r" b="b"/>
              <a:pathLst>
                <a:path w="14632305" h="5535930">
                  <a:moveTo>
                    <a:pt x="14632259" y="5535381"/>
                  </a:moveTo>
                  <a:lnTo>
                    <a:pt x="0" y="5535381"/>
                  </a:lnTo>
                  <a:lnTo>
                    <a:pt x="0" y="0"/>
                  </a:lnTo>
                  <a:lnTo>
                    <a:pt x="14632259" y="0"/>
                  </a:lnTo>
                  <a:lnTo>
                    <a:pt x="14632259" y="5535381"/>
                  </a:lnTo>
                  <a:close/>
                </a:path>
              </a:pathLst>
            </a:custGeom>
            <a:solidFill>
              <a:srgbClr val="37491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581887" y="7382730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51932" y="3337009"/>
            <a:ext cx="361442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9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endParaRPr sz="7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551932" y="4203784"/>
            <a:ext cx="13905865" cy="2856230"/>
          </a:xfrm>
          <a:prstGeom prst="rect">
            <a:avLst/>
          </a:prstGeom>
        </p:spPr>
        <p:txBody>
          <a:bodyPr wrap="square" lIns="0" tIns="242570" rIns="0" bIns="0" rtlCol="0" vert="horz">
            <a:spAutoFit/>
          </a:bodyPr>
          <a:lstStyle/>
          <a:p>
            <a:pPr marL="12700" marR="5080">
              <a:lnSpc>
                <a:spcPct val="79000"/>
              </a:lnSpc>
              <a:spcBef>
                <a:spcPts val="1910"/>
              </a:spcBef>
            </a:pPr>
            <a:r>
              <a:rPr dirty="0" sz="7200" spc="-315">
                <a:solidFill>
                  <a:srgbClr val="FFFFFF"/>
                </a:solidFill>
                <a:latin typeface="Arial"/>
                <a:cs typeface="Arial"/>
              </a:rPr>
              <a:t>FRUIT</a:t>
            </a:r>
            <a:r>
              <a:rPr dirty="0" sz="72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200" spc="-10">
                <a:solidFill>
                  <a:srgbClr val="FFFFFF"/>
                </a:solidFill>
                <a:latin typeface="Arial"/>
                <a:cs typeface="Arial"/>
              </a:rPr>
              <a:t>HARVESTING</a:t>
            </a:r>
            <a:r>
              <a:rPr dirty="0" sz="72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200" spc="-10">
                <a:solidFill>
                  <a:srgbClr val="FFFFFF"/>
                </a:solidFill>
                <a:latin typeface="Arial"/>
                <a:cs typeface="Arial"/>
              </a:rPr>
              <a:t>MACHINES </a:t>
            </a:r>
            <a:r>
              <a:rPr dirty="0" sz="7200" spc="-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7200" spc="-3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200" spc="-420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endParaRPr sz="7200">
              <a:latin typeface="Arial"/>
              <a:cs typeface="Arial"/>
            </a:endParaRPr>
          </a:p>
          <a:p>
            <a:pPr marL="12700">
              <a:lnSpc>
                <a:spcPts val="6825"/>
              </a:lnSpc>
            </a:pPr>
            <a:r>
              <a:rPr dirty="0" sz="7200" spc="525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10836" y="2224613"/>
              <a:ext cx="15857219" cy="6274435"/>
            </a:xfrm>
            <a:custGeom>
              <a:avLst/>
              <a:gdLst/>
              <a:ahLst/>
              <a:cxnLst/>
              <a:rect l="l" t="t" r="r" b="b"/>
              <a:pathLst>
                <a:path w="15857219" h="6274434">
                  <a:moveTo>
                    <a:pt x="15856591" y="6274014"/>
                  </a:moveTo>
                  <a:lnTo>
                    <a:pt x="0" y="6274014"/>
                  </a:lnTo>
                  <a:lnTo>
                    <a:pt x="0" y="0"/>
                  </a:lnTo>
                  <a:lnTo>
                    <a:pt x="15856591" y="0"/>
                  </a:lnTo>
                  <a:lnTo>
                    <a:pt x="15856591" y="6274014"/>
                  </a:lnTo>
                  <a:close/>
                </a:path>
              </a:pathLst>
            </a:custGeom>
            <a:solidFill>
              <a:srgbClr val="93AC6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48732" y="2433711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1409771" y="3555665"/>
            <a:ext cx="15337790" cy="4740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Technological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advancements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had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hand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adoption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electronically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operated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harvesting.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integration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artificial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intelligence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computer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software,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automated.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Advanced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detection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software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allow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farmers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harvest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fruits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full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potential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prevent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early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harvests.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automated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machine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reduce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human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error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when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using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manual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labor.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done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a faster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rate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harvesting.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AI,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farmers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can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track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fruits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stages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customized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plans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ensure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carried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out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efficiently.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472745" y="4035795"/>
              <a:ext cx="7815580" cy="2534920"/>
            </a:xfrm>
            <a:custGeom>
              <a:avLst/>
              <a:gdLst/>
              <a:ahLst/>
              <a:cxnLst/>
              <a:rect l="l" t="t" r="r" b="b"/>
              <a:pathLst>
                <a:path w="7815580" h="2534920">
                  <a:moveTo>
                    <a:pt x="7420050" y="2534777"/>
                  </a:moveTo>
                  <a:lnTo>
                    <a:pt x="952499" y="2534777"/>
                  </a:lnTo>
                  <a:lnTo>
                    <a:pt x="904960" y="2533611"/>
                  </a:lnTo>
                  <a:lnTo>
                    <a:pt x="858023" y="2530151"/>
                  </a:lnTo>
                  <a:lnTo>
                    <a:pt x="811745" y="2524450"/>
                  </a:lnTo>
                  <a:lnTo>
                    <a:pt x="766179" y="2516563"/>
                  </a:lnTo>
                  <a:lnTo>
                    <a:pt x="721381" y="2506544"/>
                  </a:lnTo>
                  <a:lnTo>
                    <a:pt x="677404" y="2494449"/>
                  </a:lnTo>
                  <a:lnTo>
                    <a:pt x="634303" y="2480332"/>
                  </a:lnTo>
                  <a:lnTo>
                    <a:pt x="592133" y="2464248"/>
                  </a:lnTo>
                  <a:lnTo>
                    <a:pt x="550948" y="2446250"/>
                  </a:lnTo>
                  <a:lnTo>
                    <a:pt x="510803" y="2426394"/>
                  </a:lnTo>
                  <a:lnTo>
                    <a:pt x="471753" y="2404734"/>
                  </a:lnTo>
                  <a:lnTo>
                    <a:pt x="433852" y="2381324"/>
                  </a:lnTo>
                  <a:lnTo>
                    <a:pt x="397154" y="2356220"/>
                  </a:lnTo>
                  <a:lnTo>
                    <a:pt x="361715" y="2329476"/>
                  </a:lnTo>
                  <a:lnTo>
                    <a:pt x="327588" y="2301146"/>
                  </a:lnTo>
                  <a:lnTo>
                    <a:pt x="294829" y="2271285"/>
                  </a:lnTo>
                  <a:lnTo>
                    <a:pt x="263491" y="2239948"/>
                  </a:lnTo>
                  <a:lnTo>
                    <a:pt x="233630" y="2207188"/>
                  </a:lnTo>
                  <a:lnTo>
                    <a:pt x="205301" y="2173062"/>
                  </a:lnTo>
                  <a:lnTo>
                    <a:pt x="178556" y="2137622"/>
                  </a:lnTo>
                  <a:lnTo>
                    <a:pt x="153452" y="2100925"/>
                  </a:lnTo>
                  <a:lnTo>
                    <a:pt x="130043" y="2063023"/>
                  </a:lnTo>
                  <a:lnTo>
                    <a:pt x="108383" y="2023973"/>
                  </a:lnTo>
                  <a:lnTo>
                    <a:pt x="88527" y="1983828"/>
                  </a:lnTo>
                  <a:lnTo>
                    <a:pt x="70529" y="1942644"/>
                  </a:lnTo>
                  <a:lnTo>
                    <a:pt x="54444" y="1900474"/>
                  </a:lnTo>
                  <a:lnTo>
                    <a:pt x="40327" y="1857373"/>
                  </a:lnTo>
                  <a:lnTo>
                    <a:pt x="28232" y="1813396"/>
                  </a:lnTo>
                  <a:lnTo>
                    <a:pt x="18214" y="1768597"/>
                  </a:lnTo>
                  <a:lnTo>
                    <a:pt x="10327" y="1723031"/>
                  </a:lnTo>
                  <a:lnTo>
                    <a:pt x="4626" y="1676753"/>
                  </a:lnTo>
                  <a:lnTo>
                    <a:pt x="1165" y="1629817"/>
                  </a:lnTo>
                  <a:lnTo>
                    <a:pt x="0" y="1582287"/>
                  </a:lnTo>
                  <a:lnTo>
                    <a:pt x="0" y="952490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2" y="433852"/>
                  </a:lnTo>
                  <a:lnTo>
                    <a:pt x="178556" y="397154"/>
                  </a:lnTo>
                  <a:lnTo>
                    <a:pt x="205301" y="361715"/>
                  </a:lnTo>
                  <a:lnTo>
                    <a:pt x="233630" y="327588"/>
                  </a:lnTo>
                  <a:lnTo>
                    <a:pt x="263491" y="294829"/>
                  </a:lnTo>
                  <a:lnTo>
                    <a:pt x="294829" y="263491"/>
                  </a:lnTo>
                  <a:lnTo>
                    <a:pt x="327588" y="233631"/>
                  </a:lnTo>
                  <a:lnTo>
                    <a:pt x="361715" y="205301"/>
                  </a:lnTo>
                  <a:lnTo>
                    <a:pt x="397154" y="178556"/>
                  </a:lnTo>
                  <a:lnTo>
                    <a:pt x="433852" y="153452"/>
                  </a:lnTo>
                  <a:lnTo>
                    <a:pt x="471753" y="130043"/>
                  </a:lnTo>
                  <a:lnTo>
                    <a:pt x="510803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7420054" y="0"/>
                  </a:lnTo>
                  <a:lnTo>
                    <a:pt x="7467590" y="1165"/>
                  </a:lnTo>
                  <a:lnTo>
                    <a:pt x="7514526" y="4626"/>
                  </a:lnTo>
                  <a:lnTo>
                    <a:pt x="7560804" y="10327"/>
                  </a:lnTo>
                  <a:lnTo>
                    <a:pt x="7606370" y="18214"/>
                  </a:lnTo>
                  <a:lnTo>
                    <a:pt x="7651169" y="28232"/>
                  </a:lnTo>
                  <a:lnTo>
                    <a:pt x="7695146" y="40327"/>
                  </a:lnTo>
                  <a:lnTo>
                    <a:pt x="7738247" y="54444"/>
                  </a:lnTo>
                  <a:lnTo>
                    <a:pt x="7780417" y="70529"/>
                  </a:lnTo>
                  <a:lnTo>
                    <a:pt x="7815254" y="2449024"/>
                  </a:lnTo>
                  <a:lnTo>
                    <a:pt x="7780417" y="2464248"/>
                  </a:lnTo>
                  <a:lnTo>
                    <a:pt x="7738247" y="2480332"/>
                  </a:lnTo>
                  <a:lnTo>
                    <a:pt x="7695146" y="2494449"/>
                  </a:lnTo>
                  <a:lnTo>
                    <a:pt x="7651169" y="2506544"/>
                  </a:lnTo>
                  <a:lnTo>
                    <a:pt x="7606370" y="2516563"/>
                  </a:lnTo>
                  <a:lnTo>
                    <a:pt x="7560804" y="2524450"/>
                  </a:lnTo>
                  <a:lnTo>
                    <a:pt x="7514526" y="2530151"/>
                  </a:lnTo>
                  <a:lnTo>
                    <a:pt x="7467590" y="2533611"/>
                  </a:lnTo>
                  <a:lnTo>
                    <a:pt x="7420050" y="2534777"/>
                  </a:lnTo>
                  <a:close/>
                </a:path>
              </a:pathLst>
            </a:custGeom>
            <a:solidFill>
              <a:srgbClr val="93AC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17412" y="4347240"/>
              <a:ext cx="2047874" cy="20383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769741" y="4265493"/>
              <a:ext cx="2015489" cy="2015489"/>
            </a:xfrm>
            <a:custGeom>
              <a:avLst/>
              <a:gdLst/>
              <a:ahLst/>
              <a:cxnLst/>
              <a:rect l="l" t="t" r="r" b="b"/>
              <a:pathLst>
                <a:path w="2015490" h="2015489">
                  <a:moveTo>
                    <a:pt x="1008255" y="2014890"/>
                  </a:moveTo>
                  <a:lnTo>
                    <a:pt x="1006593" y="2014890"/>
                  </a:lnTo>
                  <a:lnTo>
                    <a:pt x="958614" y="2013748"/>
                  </a:lnTo>
                  <a:lnTo>
                    <a:pt x="910403" y="2010298"/>
                  </a:lnTo>
                  <a:lnTo>
                    <a:pt x="862844" y="2004613"/>
                  </a:lnTo>
                  <a:lnTo>
                    <a:pt x="815991" y="1996745"/>
                  </a:lnTo>
                  <a:lnTo>
                    <a:pt x="769895" y="1986746"/>
                  </a:lnTo>
                  <a:lnTo>
                    <a:pt x="724610" y="1974671"/>
                  </a:lnTo>
                  <a:lnTo>
                    <a:pt x="680189" y="1960571"/>
                  </a:lnTo>
                  <a:lnTo>
                    <a:pt x="636683" y="1944499"/>
                  </a:lnTo>
                  <a:lnTo>
                    <a:pt x="594147" y="1926509"/>
                  </a:lnTo>
                  <a:lnTo>
                    <a:pt x="552632" y="1906652"/>
                  </a:lnTo>
                  <a:lnTo>
                    <a:pt x="512191" y="1884982"/>
                  </a:lnTo>
                  <a:lnTo>
                    <a:pt x="472878" y="1861552"/>
                  </a:lnTo>
                  <a:lnTo>
                    <a:pt x="434745" y="1836414"/>
                  </a:lnTo>
                  <a:lnTo>
                    <a:pt x="397845" y="1809620"/>
                  </a:lnTo>
                  <a:lnTo>
                    <a:pt x="362230" y="1781224"/>
                  </a:lnTo>
                  <a:lnTo>
                    <a:pt x="327954" y="1751279"/>
                  </a:lnTo>
                  <a:lnTo>
                    <a:pt x="295069" y="1719837"/>
                  </a:lnTo>
                  <a:lnTo>
                    <a:pt x="263627" y="1686951"/>
                  </a:lnTo>
                  <a:lnTo>
                    <a:pt x="233682" y="1652674"/>
                  </a:lnTo>
                  <a:lnTo>
                    <a:pt x="205287" y="1617058"/>
                  </a:lnTo>
                  <a:lnTo>
                    <a:pt x="178494" y="1580157"/>
                  </a:lnTo>
                  <a:lnTo>
                    <a:pt x="153356" y="1542023"/>
                  </a:lnTo>
                  <a:lnTo>
                    <a:pt x="129926" y="1502709"/>
                  </a:lnTo>
                  <a:lnTo>
                    <a:pt x="108256" y="1462267"/>
                  </a:lnTo>
                  <a:lnTo>
                    <a:pt x="88400" y="1420751"/>
                  </a:lnTo>
                  <a:lnTo>
                    <a:pt x="70410" y="1378213"/>
                  </a:lnTo>
                  <a:lnTo>
                    <a:pt x="54338" y="1334706"/>
                  </a:lnTo>
                  <a:lnTo>
                    <a:pt x="40238" y="1290282"/>
                  </a:lnTo>
                  <a:lnTo>
                    <a:pt x="28163" y="1244995"/>
                  </a:lnTo>
                  <a:lnTo>
                    <a:pt x="18165" y="1198898"/>
                  </a:lnTo>
                  <a:lnTo>
                    <a:pt x="10297" y="1152042"/>
                  </a:lnTo>
                  <a:lnTo>
                    <a:pt x="4611" y="1104481"/>
                  </a:lnTo>
                  <a:lnTo>
                    <a:pt x="1161" y="1056268"/>
                  </a:lnTo>
                  <a:lnTo>
                    <a:pt x="0" y="1007465"/>
                  </a:lnTo>
                  <a:lnTo>
                    <a:pt x="1161" y="958644"/>
                  </a:lnTo>
                  <a:lnTo>
                    <a:pt x="4611" y="910433"/>
                  </a:lnTo>
                  <a:lnTo>
                    <a:pt x="10297" y="862874"/>
                  </a:lnTo>
                  <a:lnTo>
                    <a:pt x="18165" y="816020"/>
                  </a:lnTo>
                  <a:lnTo>
                    <a:pt x="28163" y="769924"/>
                  </a:lnTo>
                  <a:lnTo>
                    <a:pt x="40238" y="724638"/>
                  </a:lnTo>
                  <a:lnTo>
                    <a:pt x="54338" y="680216"/>
                  </a:lnTo>
                  <a:lnTo>
                    <a:pt x="70410" y="636709"/>
                  </a:lnTo>
                  <a:lnTo>
                    <a:pt x="88400" y="594172"/>
                  </a:lnTo>
                  <a:lnTo>
                    <a:pt x="108256" y="552656"/>
                  </a:lnTo>
                  <a:lnTo>
                    <a:pt x="129926" y="512214"/>
                  </a:lnTo>
                  <a:lnTo>
                    <a:pt x="153356" y="472900"/>
                  </a:lnTo>
                  <a:lnTo>
                    <a:pt x="178494" y="434766"/>
                  </a:lnTo>
                  <a:lnTo>
                    <a:pt x="205287" y="397864"/>
                  </a:lnTo>
                  <a:lnTo>
                    <a:pt x="233682" y="362248"/>
                  </a:lnTo>
                  <a:lnTo>
                    <a:pt x="263627" y="327970"/>
                  </a:lnTo>
                  <a:lnTo>
                    <a:pt x="295069" y="295084"/>
                  </a:lnTo>
                  <a:lnTo>
                    <a:pt x="327954" y="263641"/>
                  </a:lnTo>
                  <a:lnTo>
                    <a:pt x="362230" y="233695"/>
                  </a:lnTo>
                  <a:lnTo>
                    <a:pt x="397845" y="205299"/>
                  </a:lnTo>
                  <a:lnTo>
                    <a:pt x="434745" y="178504"/>
                  </a:lnTo>
                  <a:lnTo>
                    <a:pt x="472878" y="153365"/>
                  </a:lnTo>
                  <a:lnTo>
                    <a:pt x="512191" y="129934"/>
                  </a:lnTo>
                  <a:lnTo>
                    <a:pt x="552632" y="108263"/>
                  </a:lnTo>
                  <a:lnTo>
                    <a:pt x="594147" y="88405"/>
                  </a:lnTo>
                  <a:lnTo>
                    <a:pt x="636683" y="70414"/>
                  </a:lnTo>
                  <a:lnTo>
                    <a:pt x="680189" y="54342"/>
                  </a:lnTo>
                  <a:lnTo>
                    <a:pt x="724610" y="40241"/>
                  </a:lnTo>
                  <a:lnTo>
                    <a:pt x="769895" y="28165"/>
                  </a:lnTo>
                  <a:lnTo>
                    <a:pt x="815991" y="18166"/>
                  </a:lnTo>
                  <a:lnTo>
                    <a:pt x="862844" y="10297"/>
                  </a:lnTo>
                  <a:lnTo>
                    <a:pt x="910403" y="4611"/>
                  </a:lnTo>
                  <a:lnTo>
                    <a:pt x="958614" y="1161"/>
                  </a:lnTo>
                  <a:lnTo>
                    <a:pt x="1007420" y="0"/>
                  </a:lnTo>
                  <a:lnTo>
                    <a:pt x="1056237" y="1161"/>
                  </a:lnTo>
                  <a:lnTo>
                    <a:pt x="1104450" y="4611"/>
                  </a:lnTo>
                  <a:lnTo>
                    <a:pt x="1152011" y="10297"/>
                  </a:lnTo>
                  <a:lnTo>
                    <a:pt x="1198867" y="18166"/>
                  </a:lnTo>
                  <a:lnTo>
                    <a:pt x="1244965" y="28165"/>
                  </a:lnTo>
                  <a:lnTo>
                    <a:pt x="1290252" y="40241"/>
                  </a:lnTo>
                  <a:lnTo>
                    <a:pt x="1334675" y="54342"/>
                  </a:lnTo>
                  <a:lnTo>
                    <a:pt x="1378182" y="70414"/>
                  </a:lnTo>
                  <a:lnTo>
                    <a:pt x="1420720" y="88405"/>
                  </a:lnTo>
                  <a:lnTo>
                    <a:pt x="1462236" y="108263"/>
                  </a:lnTo>
                  <a:lnTo>
                    <a:pt x="1502678" y="129934"/>
                  </a:lnTo>
                  <a:lnTo>
                    <a:pt x="1541992" y="153365"/>
                  </a:lnTo>
                  <a:lnTo>
                    <a:pt x="1580127" y="178504"/>
                  </a:lnTo>
                  <a:lnTo>
                    <a:pt x="1617028" y="205299"/>
                  </a:lnTo>
                  <a:lnTo>
                    <a:pt x="1652643" y="233695"/>
                  </a:lnTo>
                  <a:lnTo>
                    <a:pt x="1686921" y="263641"/>
                  </a:lnTo>
                  <a:lnTo>
                    <a:pt x="1719807" y="295084"/>
                  </a:lnTo>
                  <a:lnTo>
                    <a:pt x="1751249" y="327970"/>
                  </a:lnTo>
                  <a:lnTo>
                    <a:pt x="1781194" y="362248"/>
                  </a:lnTo>
                  <a:lnTo>
                    <a:pt x="1809589" y="397864"/>
                  </a:lnTo>
                  <a:lnTo>
                    <a:pt x="1836383" y="434766"/>
                  </a:lnTo>
                  <a:lnTo>
                    <a:pt x="1861521" y="472900"/>
                  </a:lnTo>
                  <a:lnTo>
                    <a:pt x="1884952" y="512214"/>
                  </a:lnTo>
                  <a:lnTo>
                    <a:pt x="1906622" y="552656"/>
                  </a:lnTo>
                  <a:lnTo>
                    <a:pt x="1926478" y="594172"/>
                  </a:lnTo>
                  <a:lnTo>
                    <a:pt x="1944469" y="636709"/>
                  </a:lnTo>
                  <a:lnTo>
                    <a:pt x="1960540" y="680216"/>
                  </a:lnTo>
                  <a:lnTo>
                    <a:pt x="1974640" y="724638"/>
                  </a:lnTo>
                  <a:lnTo>
                    <a:pt x="1986716" y="769924"/>
                  </a:lnTo>
                  <a:lnTo>
                    <a:pt x="1996714" y="816020"/>
                  </a:lnTo>
                  <a:lnTo>
                    <a:pt x="2004582" y="862874"/>
                  </a:lnTo>
                  <a:lnTo>
                    <a:pt x="2010268" y="910433"/>
                  </a:lnTo>
                  <a:lnTo>
                    <a:pt x="2013718" y="958644"/>
                  </a:lnTo>
                  <a:lnTo>
                    <a:pt x="2014879" y="1007445"/>
                  </a:lnTo>
                  <a:lnTo>
                    <a:pt x="2013718" y="1056268"/>
                  </a:lnTo>
                  <a:lnTo>
                    <a:pt x="2010268" y="1104481"/>
                  </a:lnTo>
                  <a:lnTo>
                    <a:pt x="2004582" y="1152042"/>
                  </a:lnTo>
                  <a:lnTo>
                    <a:pt x="1996714" y="1198898"/>
                  </a:lnTo>
                  <a:lnTo>
                    <a:pt x="1986716" y="1244995"/>
                  </a:lnTo>
                  <a:lnTo>
                    <a:pt x="1974640" y="1290282"/>
                  </a:lnTo>
                  <a:lnTo>
                    <a:pt x="1960540" y="1334706"/>
                  </a:lnTo>
                  <a:lnTo>
                    <a:pt x="1944469" y="1378213"/>
                  </a:lnTo>
                  <a:lnTo>
                    <a:pt x="1926478" y="1420751"/>
                  </a:lnTo>
                  <a:lnTo>
                    <a:pt x="1906622" y="1462267"/>
                  </a:lnTo>
                  <a:lnTo>
                    <a:pt x="1884952" y="1502709"/>
                  </a:lnTo>
                  <a:lnTo>
                    <a:pt x="1861521" y="1542023"/>
                  </a:lnTo>
                  <a:lnTo>
                    <a:pt x="1836383" y="1580157"/>
                  </a:lnTo>
                  <a:lnTo>
                    <a:pt x="1809589" y="1617058"/>
                  </a:lnTo>
                  <a:lnTo>
                    <a:pt x="1781194" y="1652674"/>
                  </a:lnTo>
                  <a:lnTo>
                    <a:pt x="1751249" y="1686951"/>
                  </a:lnTo>
                  <a:lnTo>
                    <a:pt x="1719807" y="1719837"/>
                  </a:lnTo>
                  <a:lnTo>
                    <a:pt x="1686921" y="1751279"/>
                  </a:lnTo>
                  <a:lnTo>
                    <a:pt x="1652643" y="1781224"/>
                  </a:lnTo>
                  <a:lnTo>
                    <a:pt x="1617028" y="1809620"/>
                  </a:lnTo>
                  <a:lnTo>
                    <a:pt x="1580127" y="1836414"/>
                  </a:lnTo>
                  <a:lnTo>
                    <a:pt x="1541992" y="1861552"/>
                  </a:lnTo>
                  <a:lnTo>
                    <a:pt x="1502678" y="1884982"/>
                  </a:lnTo>
                  <a:lnTo>
                    <a:pt x="1462236" y="1906652"/>
                  </a:lnTo>
                  <a:lnTo>
                    <a:pt x="1420720" y="1926509"/>
                  </a:lnTo>
                  <a:lnTo>
                    <a:pt x="1378182" y="1944499"/>
                  </a:lnTo>
                  <a:lnTo>
                    <a:pt x="1334675" y="1960571"/>
                  </a:lnTo>
                  <a:lnTo>
                    <a:pt x="1290252" y="1974671"/>
                  </a:lnTo>
                  <a:lnTo>
                    <a:pt x="1244965" y="1986746"/>
                  </a:lnTo>
                  <a:lnTo>
                    <a:pt x="1198867" y="1996745"/>
                  </a:lnTo>
                  <a:lnTo>
                    <a:pt x="1152011" y="2004613"/>
                  </a:lnTo>
                  <a:lnTo>
                    <a:pt x="1104450" y="2010298"/>
                  </a:lnTo>
                  <a:lnTo>
                    <a:pt x="1056237" y="2013748"/>
                  </a:lnTo>
                  <a:lnTo>
                    <a:pt x="1008255" y="2014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1129746" y="4559193"/>
            <a:ext cx="129476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400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000" spc="-154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500" sz="6000" spc="-1589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000" spc="-54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134600" y="5248408"/>
            <a:ext cx="1285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40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463650" y="4307680"/>
            <a:ext cx="1728470" cy="1694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985">
              <a:lnSpc>
                <a:spcPct val="116500"/>
              </a:lnSpc>
              <a:spcBef>
                <a:spcPts val="100"/>
              </a:spcBef>
            </a:pPr>
            <a:r>
              <a:rPr dirty="0" sz="470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700" spc="-10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endParaRPr sz="47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4071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635" cy="1299845"/>
            </a:xfrm>
            <a:custGeom>
              <a:avLst/>
              <a:gdLst/>
              <a:ahLst/>
              <a:cxnLst/>
              <a:rect l="l" t="t" r="r" b="b"/>
              <a:pathLst>
                <a:path w="18288635" h="1299845">
                  <a:moveTo>
                    <a:pt x="18288315" y="1299780"/>
                  </a:moveTo>
                  <a:lnTo>
                    <a:pt x="0" y="1299780"/>
                  </a:lnTo>
                  <a:lnTo>
                    <a:pt x="0" y="0"/>
                  </a:lnTo>
                  <a:lnTo>
                    <a:pt x="18288315" y="0"/>
                  </a:lnTo>
                  <a:lnTo>
                    <a:pt x="18288315" y="129978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37935" y="2728210"/>
              <a:ext cx="8002905" cy="3130550"/>
            </a:xfrm>
            <a:custGeom>
              <a:avLst/>
              <a:gdLst/>
              <a:ahLst/>
              <a:cxnLst/>
              <a:rect l="l" t="t" r="r" b="b"/>
              <a:pathLst>
                <a:path w="8002904" h="3130550">
                  <a:moveTo>
                    <a:pt x="7895932" y="3130051"/>
                  </a:moveTo>
                  <a:lnTo>
                    <a:pt x="112411" y="3130051"/>
                  </a:lnTo>
                  <a:lnTo>
                    <a:pt x="68794" y="3121211"/>
                  </a:lnTo>
                  <a:lnTo>
                    <a:pt x="33017" y="3097058"/>
                  </a:lnTo>
                  <a:lnTo>
                    <a:pt x="8864" y="3061281"/>
                  </a:lnTo>
                  <a:lnTo>
                    <a:pt x="0" y="3017544"/>
                  </a:lnTo>
                  <a:lnTo>
                    <a:pt x="0" y="112531"/>
                  </a:lnTo>
                  <a:lnTo>
                    <a:pt x="8864" y="68789"/>
                  </a:lnTo>
                  <a:lnTo>
                    <a:pt x="33017" y="33012"/>
                  </a:lnTo>
                  <a:lnTo>
                    <a:pt x="68794" y="8863"/>
                  </a:lnTo>
                  <a:lnTo>
                    <a:pt x="112531" y="0"/>
                  </a:lnTo>
                  <a:lnTo>
                    <a:pt x="7895812" y="0"/>
                  </a:lnTo>
                  <a:lnTo>
                    <a:pt x="7939550" y="8863"/>
                  </a:lnTo>
                  <a:lnTo>
                    <a:pt x="7975327" y="33012"/>
                  </a:lnTo>
                  <a:lnTo>
                    <a:pt x="7999479" y="68789"/>
                  </a:lnTo>
                  <a:lnTo>
                    <a:pt x="8002882" y="85577"/>
                  </a:lnTo>
                  <a:lnTo>
                    <a:pt x="8002882" y="3044495"/>
                  </a:lnTo>
                  <a:lnTo>
                    <a:pt x="7999479" y="3061281"/>
                  </a:lnTo>
                  <a:lnTo>
                    <a:pt x="7975327" y="3097058"/>
                  </a:lnTo>
                  <a:lnTo>
                    <a:pt x="7939550" y="3121211"/>
                  </a:lnTo>
                  <a:lnTo>
                    <a:pt x="7895932" y="3130051"/>
                  </a:lnTo>
                  <a:close/>
                </a:path>
              </a:pathLst>
            </a:custGeom>
            <a:solidFill>
              <a:srgbClr val="415C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72" y="3523061"/>
              <a:ext cx="4732020" cy="1280795"/>
            </a:xfrm>
            <a:custGeom>
              <a:avLst/>
              <a:gdLst/>
              <a:ahLst/>
              <a:cxnLst/>
              <a:rect l="l" t="t" r="r" b="b"/>
              <a:pathLst>
                <a:path w="4732020" h="1280795">
                  <a:moveTo>
                    <a:pt x="0" y="1280444"/>
                  </a:moveTo>
                  <a:lnTo>
                    <a:pt x="0" y="0"/>
                  </a:lnTo>
                  <a:lnTo>
                    <a:pt x="4271944" y="0"/>
                  </a:lnTo>
                  <a:lnTo>
                    <a:pt x="4731636" y="1280444"/>
                  </a:lnTo>
                  <a:lnTo>
                    <a:pt x="0" y="128044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37935" y="6128247"/>
              <a:ext cx="8002905" cy="3130550"/>
            </a:xfrm>
            <a:custGeom>
              <a:avLst/>
              <a:gdLst/>
              <a:ahLst/>
              <a:cxnLst/>
              <a:rect l="l" t="t" r="r" b="b"/>
              <a:pathLst>
                <a:path w="8002904" h="3130550">
                  <a:moveTo>
                    <a:pt x="7895812" y="3130051"/>
                  </a:moveTo>
                  <a:lnTo>
                    <a:pt x="112532" y="3130051"/>
                  </a:lnTo>
                  <a:lnTo>
                    <a:pt x="68794" y="3121186"/>
                  </a:lnTo>
                  <a:lnTo>
                    <a:pt x="33017" y="3097034"/>
                  </a:lnTo>
                  <a:lnTo>
                    <a:pt x="8864" y="3061257"/>
                  </a:lnTo>
                  <a:lnTo>
                    <a:pt x="0" y="3017519"/>
                  </a:lnTo>
                  <a:lnTo>
                    <a:pt x="0" y="112531"/>
                  </a:lnTo>
                  <a:lnTo>
                    <a:pt x="8864" y="68781"/>
                  </a:lnTo>
                  <a:lnTo>
                    <a:pt x="33017" y="33005"/>
                  </a:lnTo>
                  <a:lnTo>
                    <a:pt x="68794" y="8860"/>
                  </a:lnTo>
                  <a:lnTo>
                    <a:pt x="112531" y="0"/>
                  </a:lnTo>
                  <a:lnTo>
                    <a:pt x="7895813" y="0"/>
                  </a:lnTo>
                  <a:lnTo>
                    <a:pt x="7939550" y="8860"/>
                  </a:lnTo>
                  <a:lnTo>
                    <a:pt x="7975327" y="33005"/>
                  </a:lnTo>
                  <a:lnTo>
                    <a:pt x="7999479" y="68781"/>
                  </a:lnTo>
                  <a:lnTo>
                    <a:pt x="8002882" y="85572"/>
                  </a:lnTo>
                  <a:lnTo>
                    <a:pt x="8002882" y="3044470"/>
                  </a:lnTo>
                  <a:lnTo>
                    <a:pt x="7999479" y="3061257"/>
                  </a:lnTo>
                  <a:lnTo>
                    <a:pt x="7975327" y="3097034"/>
                  </a:lnTo>
                  <a:lnTo>
                    <a:pt x="7939550" y="3121186"/>
                  </a:lnTo>
                  <a:lnTo>
                    <a:pt x="7895812" y="3130051"/>
                  </a:lnTo>
                  <a:close/>
                </a:path>
              </a:pathLst>
            </a:custGeom>
            <a:solidFill>
              <a:srgbClr val="8FAC6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72" y="6966264"/>
              <a:ext cx="4732020" cy="1280795"/>
            </a:xfrm>
            <a:custGeom>
              <a:avLst/>
              <a:gdLst/>
              <a:ahLst/>
              <a:cxnLst/>
              <a:rect l="l" t="t" r="r" b="b"/>
              <a:pathLst>
                <a:path w="4732020" h="1280795">
                  <a:moveTo>
                    <a:pt x="0" y="1280444"/>
                  </a:moveTo>
                  <a:lnTo>
                    <a:pt x="0" y="0"/>
                  </a:lnTo>
                  <a:lnTo>
                    <a:pt x="4271944" y="0"/>
                  </a:lnTo>
                  <a:lnTo>
                    <a:pt x="4731636" y="1280444"/>
                  </a:lnTo>
                  <a:lnTo>
                    <a:pt x="0" y="128044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0" name="object 10" descr=""/>
          <p:cNvSpPr txBox="1"/>
          <p:nvPr/>
        </p:nvSpPr>
        <p:spPr>
          <a:xfrm>
            <a:off x="633597" y="3851099"/>
            <a:ext cx="3096895" cy="5384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350" spc="16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35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35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50">
              <a:latin typeface="Trebuchet MS"/>
              <a:cs typeface="Trebuchet MS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867473" y="3455029"/>
            <a:ext cx="553085" cy="4572000"/>
            <a:chOff x="4867473" y="3455029"/>
            <a:chExt cx="553085" cy="4572000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7473" y="3455029"/>
              <a:ext cx="123825" cy="12382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7473" y="3978904"/>
              <a:ext cx="123825" cy="12382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7473" y="4502779"/>
              <a:ext cx="123825" cy="12382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7473" y="5026654"/>
              <a:ext cx="123825" cy="12382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6113" y="7369423"/>
              <a:ext cx="123825" cy="12382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6113" y="7902823"/>
              <a:ext cx="123825" cy="123825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5159424" y="3175610"/>
            <a:ext cx="6092825" cy="212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Apple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Machines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Raspberry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Machines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Machines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Pineapple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Machines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89438" y="7123737"/>
            <a:ext cx="2506345" cy="96583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35915" marR="5080" indent="-323850">
              <a:lnSpc>
                <a:spcPts val="3360"/>
              </a:lnSpc>
              <a:spcBef>
                <a:spcPts val="775"/>
              </a:spcBef>
            </a:pPr>
            <a:r>
              <a:rPr dirty="0" sz="3350" spc="21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35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5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588213" y="7080498"/>
            <a:ext cx="237426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</a:pPr>
            <a:r>
              <a:rPr dirty="0" sz="4000" spc="80"/>
              <a:t>Global</a:t>
            </a:r>
            <a:r>
              <a:rPr dirty="0" sz="4000" spc="-120"/>
              <a:t> </a:t>
            </a:r>
            <a:r>
              <a:rPr dirty="0" sz="4000" spc="65"/>
              <a:t>Fruit</a:t>
            </a:r>
            <a:r>
              <a:rPr dirty="0" sz="4000" spc="-105"/>
              <a:t> </a:t>
            </a:r>
            <a:r>
              <a:rPr dirty="0" sz="4000"/>
              <a:t>Harvesting</a:t>
            </a:r>
            <a:r>
              <a:rPr dirty="0" sz="4000" spc="-105"/>
              <a:t> </a:t>
            </a:r>
            <a:r>
              <a:rPr dirty="0" sz="4000" spc="80"/>
              <a:t>Machines</a:t>
            </a:r>
            <a:r>
              <a:rPr dirty="0" sz="4000" spc="-105"/>
              <a:t> </a:t>
            </a:r>
            <a:r>
              <a:rPr dirty="0" sz="4000"/>
              <a:t>Market</a:t>
            </a:r>
            <a:r>
              <a:rPr dirty="0" sz="4000" spc="-105"/>
              <a:t> </a:t>
            </a:r>
            <a:r>
              <a:rPr dirty="0" sz="4000"/>
              <a:t>Revenue</a:t>
            </a:r>
            <a:r>
              <a:rPr dirty="0" sz="4000" spc="-105"/>
              <a:t> </a:t>
            </a:r>
            <a:r>
              <a:rPr dirty="0" sz="4000"/>
              <a:t>share</a:t>
            </a:r>
            <a:r>
              <a:rPr dirty="0" sz="4000" spc="-105"/>
              <a:t> </a:t>
            </a:r>
            <a:r>
              <a:rPr dirty="0" sz="4000" spc="110"/>
              <a:t>for</a:t>
            </a:r>
            <a:r>
              <a:rPr dirty="0" sz="4000" spc="-105"/>
              <a:t> </a:t>
            </a:r>
            <a:r>
              <a:rPr dirty="0" sz="4000" spc="-20"/>
              <a:t>2022</a:t>
            </a:r>
            <a:endParaRPr sz="4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82806"/>
            <a:ext cx="10948466" cy="914974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969494" y="4789610"/>
            <a:ext cx="5656580" cy="175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6825"/>
              </a:lnSpc>
              <a:spcBef>
                <a:spcPts val="10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  <a:p>
            <a:pPr algn="ctr" marR="191770">
              <a:lnSpc>
                <a:spcPts val="6825"/>
              </a:lnSpc>
            </a:pPr>
            <a:r>
              <a:rPr dirty="0" sz="6000" spc="-840">
                <a:latin typeface="Verdana"/>
                <a:cs typeface="Verdana"/>
              </a:rPr>
              <a:t>35%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862004" y="1923104"/>
              <a:ext cx="8943340" cy="3296285"/>
            </a:xfrm>
            <a:custGeom>
              <a:avLst/>
              <a:gdLst/>
              <a:ahLst/>
              <a:cxnLst/>
              <a:rect l="l" t="t" r="r" b="b"/>
              <a:pathLst>
                <a:path w="8943340" h="3296285">
                  <a:moveTo>
                    <a:pt x="8780434" y="3296137"/>
                  </a:moveTo>
                  <a:lnTo>
                    <a:pt x="162519" y="3296137"/>
                  </a:lnTo>
                  <a:lnTo>
                    <a:pt x="119386" y="3290317"/>
                  </a:lnTo>
                  <a:lnTo>
                    <a:pt x="80584" y="3273903"/>
                  </a:lnTo>
                  <a:lnTo>
                    <a:pt x="47678" y="3248459"/>
                  </a:lnTo>
                  <a:lnTo>
                    <a:pt x="22234" y="3215553"/>
                  </a:lnTo>
                  <a:lnTo>
                    <a:pt x="5819" y="3176750"/>
                  </a:lnTo>
                  <a:lnTo>
                    <a:pt x="0" y="3133619"/>
                  </a:lnTo>
                  <a:lnTo>
                    <a:pt x="0" y="162530"/>
                  </a:lnTo>
                  <a:lnTo>
                    <a:pt x="5819" y="119396"/>
                  </a:lnTo>
                  <a:lnTo>
                    <a:pt x="22234" y="80590"/>
                  </a:lnTo>
                  <a:lnTo>
                    <a:pt x="47678" y="47682"/>
                  </a:lnTo>
                  <a:lnTo>
                    <a:pt x="80584" y="22236"/>
                  </a:lnTo>
                  <a:lnTo>
                    <a:pt x="119386" y="5820"/>
                  </a:lnTo>
                  <a:lnTo>
                    <a:pt x="162518" y="0"/>
                  </a:lnTo>
                  <a:lnTo>
                    <a:pt x="8780434" y="0"/>
                  </a:lnTo>
                  <a:lnTo>
                    <a:pt x="8823579" y="5820"/>
                  </a:lnTo>
                  <a:lnTo>
                    <a:pt x="8862390" y="22236"/>
                  </a:lnTo>
                  <a:lnTo>
                    <a:pt x="8895302" y="47682"/>
                  </a:lnTo>
                  <a:lnTo>
                    <a:pt x="8920748" y="80590"/>
                  </a:lnTo>
                  <a:lnTo>
                    <a:pt x="8937164" y="119396"/>
                  </a:lnTo>
                  <a:lnTo>
                    <a:pt x="8942984" y="162530"/>
                  </a:lnTo>
                  <a:lnTo>
                    <a:pt x="8942984" y="3133619"/>
                  </a:lnTo>
                  <a:lnTo>
                    <a:pt x="8937164" y="3176750"/>
                  </a:lnTo>
                  <a:lnTo>
                    <a:pt x="8920748" y="3215553"/>
                  </a:lnTo>
                  <a:lnTo>
                    <a:pt x="8895302" y="3248459"/>
                  </a:lnTo>
                  <a:lnTo>
                    <a:pt x="8862390" y="3273903"/>
                  </a:lnTo>
                  <a:lnTo>
                    <a:pt x="8823579" y="3290317"/>
                  </a:lnTo>
                  <a:lnTo>
                    <a:pt x="8780434" y="3296137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27523" y="1733366"/>
              <a:ext cx="9777730" cy="3603625"/>
            </a:xfrm>
            <a:custGeom>
              <a:avLst/>
              <a:gdLst/>
              <a:ahLst/>
              <a:cxnLst/>
              <a:rect l="l" t="t" r="r" b="b"/>
              <a:pathLst>
                <a:path w="9777730" h="3603625">
                  <a:moveTo>
                    <a:pt x="9614915" y="3603040"/>
                  </a:moveTo>
                  <a:lnTo>
                    <a:pt x="162519" y="3603040"/>
                  </a:lnTo>
                  <a:lnTo>
                    <a:pt x="119386" y="3597221"/>
                  </a:lnTo>
                  <a:lnTo>
                    <a:pt x="80584" y="3580806"/>
                  </a:lnTo>
                  <a:lnTo>
                    <a:pt x="47678" y="3555362"/>
                  </a:lnTo>
                  <a:lnTo>
                    <a:pt x="22234" y="3522456"/>
                  </a:lnTo>
                  <a:lnTo>
                    <a:pt x="5819" y="3483653"/>
                  </a:lnTo>
                  <a:lnTo>
                    <a:pt x="0" y="3440522"/>
                  </a:lnTo>
                  <a:lnTo>
                    <a:pt x="0" y="162527"/>
                  </a:lnTo>
                  <a:lnTo>
                    <a:pt x="5819" y="119393"/>
                  </a:lnTo>
                  <a:lnTo>
                    <a:pt x="22234" y="80588"/>
                  </a:lnTo>
                  <a:lnTo>
                    <a:pt x="47678" y="47680"/>
                  </a:lnTo>
                  <a:lnTo>
                    <a:pt x="80584" y="22235"/>
                  </a:lnTo>
                  <a:lnTo>
                    <a:pt x="119386" y="5819"/>
                  </a:lnTo>
                  <a:lnTo>
                    <a:pt x="162518" y="0"/>
                  </a:lnTo>
                  <a:lnTo>
                    <a:pt x="9614916" y="0"/>
                  </a:lnTo>
                  <a:lnTo>
                    <a:pt x="9658060" y="5819"/>
                  </a:lnTo>
                  <a:lnTo>
                    <a:pt x="9696871" y="22235"/>
                  </a:lnTo>
                  <a:lnTo>
                    <a:pt x="9729783" y="47680"/>
                  </a:lnTo>
                  <a:lnTo>
                    <a:pt x="9755229" y="80588"/>
                  </a:lnTo>
                  <a:lnTo>
                    <a:pt x="9771645" y="119393"/>
                  </a:lnTo>
                  <a:lnTo>
                    <a:pt x="9777465" y="162527"/>
                  </a:lnTo>
                  <a:lnTo>
                    <a:pt x="9777465" y="3440522"/>
                  </a:lnTo>
                  <a:lnTo>
                    <a:pt x="9771645" y="3483653"/>
                  </a:lnTo>
                  <a:lnTo>
                    <a:pt x="9755229" y="3522456"/>
                  </a:lnTo>
                  <a:lnTo>
                    <a:pt x="9729783" y="3555362"/>
                  </a:lnTo>
                  <a:lnTo>
                    <a:pt x="9696871" y="3580806"/>
                  </a:lnTo>
                  <a:lnTo>
                    <a:pt x="9658060" y="3597221"/>
                  </a:lnTo>
                  <a:lnTo>
                    <a:pt x="9614915" y="3603040"/>
                  </a:lnTo>
                  <a:close/>
                </a:path>
              </a:pathLst>
            </a:custGeom>
            <a:solidFill>
              <a:srgbClr val="5660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483013" y="2433078"/>
              <a:ext cx="3377565" cy="2276475"/>
            </a:xfrm>
            <a:custGeom>
              <a:avLst/>
              <a:gdLst/>
              <a:ahLst/>
              <a:cxnLst/>
              <a:rect l="l" t="t" r="r" b="b"/>
              <a:pathLst>
                <a:path w="3377565" h="2276475">
                  <a:moveTo>
                    <a:pt x="3377488" y="1138097"/>
                  </a:moveTo>
                  <a:lnTo>
                    <a:pt x="2800400" y="804913"/>
                  </a:lnTo>
                  <a:lnTo>
                    <a:pt x="2800400" y="162521"/>
                  </a:lnTo>
                  <a:lnTo>
                    <a:pt x="2794584" y="119392"/>
                  </a:lnTo>
                  <a:lnTo>
                    <a:pt x="2778163" y="80581"/>
                  </a:lnTo>
                  <a:lnTo>
                    <a:pt x="2752725" y="47675"/>
                  </a:lnTo>
                  <a:lnTo>
                    <a:pt x="2719806" y="22225"/>
                  </a:lnTo>
                  <a:lnTo>
                    <a:pt x="2681008" y="5816"/>
                  </a:lnTo>
                  <a:lnTo>
                    <a:pt x="2637866" y="0"/>
                  </a:lnTo>
                  <a:lnTo>
                    <a:pt x="162534" y="0"/>
                  </a:lnTo>
                  <a:lnTo>
                    <a:pt x="119392" y="5816"/>
                  </a:lnTo>
                  <a:lnTo>
                    <a:pt x="80594" y="22225"/>
                  </a:lnTo>
                  <a:lnTo>
                    <a:pt x="47688" y="47675"/>
                  </a:lnTo>
                  <a:lnTo>
                    <a:pt x="22237" y="80581"/>
                  </a:lnTo>
                  <a:lnTo>
                    <a:pt x="5816" y="119392"/>
                  </a:lnTo>
                  <a:lnTo>
                    <a:pt x="0" y="162521"/>
                  </a:lnTo>
                  <a:lnTo>
                    <a:pt x="0" y="2113686"/>
                  </a:lnTo>
                  <a:lnTo>
                    <a:pt x="5816" y="2156828"/>
                  </a:lnTo>
                  <a:lnTo>
                    <a:pt x="22237" y="2195626"/>
                  </a:lnTo>
                  <a:lnTo>
                    <a:pt x="47688" y="2228532"/>
                  </a:lnTo>
                  <a:lnTo>
                    <a:pt x="80594" y="2253983"/>
                  </a:lnTo>
                  <a:lnTo>
                    <a:pt x="119392" y="2270391"/>
                  </a:lnTo>
                  <a:lnTo>
                    <a:pt x="162534" y="2276221"/>
                  </a:lnTo>
                  <a:lnTo>
                    <a:pt x="2637866" y="2276221"/>
                  </a:lnTo>
                  <a:lnTo>
                    <a:pt x="2681008" y="2270391"/>
                  </a:lnTo>
                  <a:lnTo>
                    <a:pt x="2719806" y="2253983"/>
                  </a:lnTo>
                  <a:lnTo>
                    <a:pt x="2752725" y="2228532"/>
                  </a:lnTo>
                  <a:lnTo>
                    <a:pt x="2778163" y="2195626"/>
                  </a:lnTo>
                  <a:lnTo>
                    <a:pt x="2794584" y="2156828"/>
                  </a:lnTo>
                  <a:lnTo>
                    <a:pt x="2800400" y="2113686"/>
                  </a:lnTo>
                  <a:lnTo>
                    <a:pt x="2800400" y="1471307"/>
                  </a:lnTo>
                  <a:lnTo>
                    <a:pt x="3377488" y="1138097"/>
                  </a:lnTo>
                  <a:close/>
                </a:path>
              </a:pathLst>
            </a:custGeom>
            <a:solidFill>
              <a:srgbClr val="79845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862004" y="5844997"/>
              <a:ext cx="8943340" cy="3296285"/>
            </a:xfrm>
            <a:custGeom>
              <a:avLst/>
              <a:gdLst/>
              <a:ahLst/>
              <a:cxnLst/>
              <a:rect l="l" t="t" r="r" b="b"/>
              <a:pathLst>
                <a:path w="8943340" h="3296284">
                  <a:moveTo>
                    <a:pt x="8780434" y="3296137"/>
                  </a:moveTo>
                  <a:lnTo>
                    <a:pt x="162519" y="3296137"/>
                  </a:lnTo>
                  <a:lnTo>
                    <a:pt x="119386" y="3290317"/>
                  </a:lnTo>
                  <a:lnTo>
                    <a:pt x="80584" y="3273902"/>
                  </a:lnTo>
                  <a:lnTo>
                    <a:pt x="47678" y="3248459"/>
                  </a:lnTo>
                  <a:lnTo>
                    <a:pt x="22234" y="3215552"/>
                  </a:lnTo>
                  <a:lnTo>
                    <a:pt x="5819" y="3176750"/>
                  </a:lnTo>
                  <a:lnTo>
                    <a:pt x="0" y="3133619"/>
                  </a:lnTo>
                  <a:lnTo>
                    <a:pt x="0" y="162518"/>
                  </a:lnTo>
                  <a:lnTo>
                    <a:pt x="5819" y="119386"/>
                  </a:lnTo>
                  <a:lnTo>
                    <a:pt x="22234" y="80584"/>
                  </a:lnTo>
                  <a:lnTo>
                    <a:pt x="47678" y="47678"/>
                  </a:lnTo>
                  <a:lnTo>
                    <a:pt x="80584" y="22234"/>
                  </a:lnTo>
                  <a:lnTo>
                    <a:pt x="119386" y="5819"/>
                  </a:lnTo>
                  <a:lnTo>
                    <a:pt x="162518" y="0"/>
                  </a:lnTo>
                  <a:lnTo>
                    <a:pt x="8780435" y="0"/>
                  </a:lnTo>
                  <a:lnTo>
                    <a:pt x="8823579" y="5819"/>
                  </a:lnTo>
                  <a:lnTo>
                    <a:pt x="8862390" y="22234"/>
                  </a:lnTo>
                  <a:lnTo>
                    <a:pt x="8895302" y="47678"/>
                  </a:lnTo>
                  <a:lnTo>
                    <a:pt x="8920748" y="80584"/>
                  </a:lnTo>
                  <a:lnTo>
                    <a:pt x="8937164" y="119386"/>
                  </a:lnTo>
                  <a:lnTo>
                    <a:pt x="8942984" y="162518"/>
                  </a:lnTo>
                  <a:lnTo>
                    <a:pt x="8942984" y="3133619"/>
                  </a:lnTo>
                  <a:lnTo>
                    <a:pt x="8937164" y="3176750"/>
                  </a:lnTo>
                  <a:lnTo>
                    <a:pt x="8920748" y="3215552"/>
                  </a:lnTo>
                  <a:lnTo>
                    <a:pt x="8895302" y="3248459"/>
                  </a:lnTo>
                  <a:lnTo>
                    <a:pt x="8862390" y="3273902"/>
                  </a:lnTo>
                  <a:lnTo>
                    <a:pt x="8823579" y="3290317"/>
                  </a:lnTo>
                  <a:lnTo>
                    <a:pt x="8780434" y="3296137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027523" y="5655258"/>
              <a:ext cx="9777730" cy="3603625"/>
            </a:xfrm>
            <a:custGeom>
              <a:avLst/>
              <a:gdLst/>
              <a:ahLst/>
              <a:cxnLst/>
              <a:rect l="l" t="t" r="r" b="b"/>
              <a:pathLst>
                <a:path w="9777730" h="3603625">
                  <a:moveTo>
                    <a:pt x="9614915" y="3603040"/>
                  </a:moveTo>
                  <a:lnTo>
                    <a:pt x="162519" y="3603040"/>
                  </a:lnTo>
                  <a:lnTo>
                    <a:pt x="119386" y="3597220"/>
                  </a:lnTo>
                  <a:lnTo>
                    <a:pt x="80584" y="3580806"/>
                  </a:lnTo>
                  <a:lnTo>
                    <a:pt x="47678" y="3555362"/>
                  </a:lnTo>
                  <a:lnTo>
                    <a:pt x="22234" y="3522456"/>
                  </a:lnTo>
                  <a:lnTo>
                    <a:pt x="5819" y="3483653"/>
                  </a:lnTo>
                  <a:lnTo>
                    <a:pt x="0" y="3440522"/>
                  </a:lnTo>
                  <a:lnTo>
                    <a:pt x="0" y="162518"/>
                  </a:lnTo>
                  <a:lnTo>
                    <a:pt x="5819" y="119386"/>
                  </a:lnTo>
                  <a:lnTo>
                    <a:pt x="22234" y="80584"/>
                  </a:lnTo>
                  <a:lnTo>
                    <a:pt x="47678" y="47678"/>
                  </a:lnTo>
                  <a:lnTo>
                    <a:pt x="80584" y="22234"/>
                  </a:lnTo>
                  <a:lnTo>
                    <a:pt x="119386" y="5819"/>
                  </a:lnTo>
                  <a:lnTo>
                    <a:pt x="162518" y="0"/>
                  </a:lnTo>
                  <a:lnTo>
                    <a:pt x="9614916" y="0"/>
                  </a:lnTo>
                  <a:lnTo>
                    <a:pt x="9658060" y="5819"/>
                  </a:lnTo>
                  <a:lnTo>
                    <a:pt x="9696871" y="22234"/>
                  </a:lnTo>
                  <a:lnTo>
                    <a:pt x="9729783" y="47678"/>
                  </a:lnTo>
                  <a:lnTo>
                    <a:pt x="9755229" y="80584"/>
                  </a:lnTo>
                  <a:lnTo>
                    <a:pt x="9771645" y="119386"/>
                  </a:lnTo>
                  <a:lnTo>
                    <a:pt x="9777465" y="162518"/>
                  </a:lnTo>
                  <a:lnTo>
                    <a:pt x="9777465" y="3440522"/>
                  </a:lnTo>
                  <a:lnTo>
                    <a:pt x="9771645" y="3483653"/>
                  </a:lnTo>
                  <a:lnTo>
                    <a:pt x="9755229" y="3522456"/>
                  </a:lnTo>
                  <a:lnTo>
                    <a:pt x="9729783" y="3555362"/>
                  </a:lnTo>
                  <a:lnTo>
                    <a:pt x="9696871" y="3580806"/>
                  </a:lnTo>
                  <a:lnTo>
                    <a:pt x="9658060" y="3597220"/>
                  </a:lnTo>
                  <a:lnTo>
                    <a:pt x="9614915" y="3603040"/>
                  </a:lnTo>
                  <a:close/>
                </a:path>
              </a:pathLst>
            </a:custGeom>
            <a:solidFill>
              <a:srgbClr val="7984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483013" y="6354965"/>
              <a:ext cx="3377565" cy="2276475"/>
            </a:xfrm>
            <a:custGeom>
              <a:avLst/>
              <a:gdLst/>
              <a:ahLst/>
              <a:cxnLst/>
              <a:rect l="l" t="t" r="r" b="b"/>
              <a:pathLst>
                <a:path w="3377565" h="2276475">
                  <a:moveTo>
                    <a:pt x="3377488" y="1138110"/>
                  </a:moveTo>
                  <a:lnTo>
                    <a:pt x="2800400" y="804913"/>
                  </a:lnTo>
                  <a:lnTo>
                    <a:pt x="2800400" y="162534"/>
                  </a:lnTo>
                  <a:lnTo>
                    <a:pt x="2794584" y="119392"/>
                  </a:lnTo>
                  <a:lnTo>
                    <a:pt x="2778163" y="80594"/>
                  </a:lnTo>
                  <a:lnTo>
                    <a:pt x="2752725" y="47688"/>
                  </a:lnTo>
                  <a:lnTo>
                    <a:pt x="2719806" y="22237"/>
                  </a:lnTo>
                  <a:lnTo>
                    <a:pt x="2681008" y="5816"/>
                  </a:lnTo>
                  <a:lnTo>
                    <a:pt x="2637866" y="0"/>
                  </a:lnTo>
                  <a:lnTo>
                    <a:pt x="162534" y="0"/>
                  </a:lnTo>
                  <a:lnTo>
                    <a:pt x="119392" y="5816"/>
                  </a:lnTo>
                  <a:lnTo>
                    <a:pt x="80594" y="22237"/>
                  </a:lnTo>
                  <a:lnTo>
                    <a:pt x="47688" y="47688"/>
                  </a:lnTo>
                  <a:lnTo>
                    <a:pt x="22237" y="80594"/>
                  </a:lnTo>
                  <a:lnTo>
                    <a:pt x="5816" y="119392"/>
                  </a:lnTo>
                  <a:lnTo>
                    <a:pt x="0" y="162534"/>
                  </a:lnTo>
                  <a:lnTo>
                    <a:pt x="0" y="2113686"/>
                  </a:lnTo>
                  <a:lnTo>
                    <a:pt x="5816" y="2156828"/>
                  </a:lnTo>
                  <a:lnTo>
                    <a:pt x="22237" y="2195639"/>
                  </a:lnTo>
                  <a:lnTo>
                    <a:pt x="47688" y="2228545"/>
                  </a:lnTo>
                  <a:lnTo>
                    <a:pt x="80594" y="2253983"/>
                  </a:lnTo>
                  <a:lnTo>
                    <a:pt x="119392" y="2270404"/>
                  </a:lnTo>
                  <a:lnTo>
                    <a:pt x="162534" y="2276221"/>
                  </a:lnTo>
                  <a:lnTo>
                    <a:pt x="2637866" y="2276221"/>
                  </a:lnTo>
                  <a:lnTo>
                    <a:pt x="2681008" y="2270404"/>
                  </a:lnTo>
                  <a:lnTo>
                    <a:pt x="2719806" y="2253983"/>
                  </a:lnTo>
                  <a:lnTo>
                    <a:pt x="2752725" y="2228545"/>
                  </a:lnTo>
                  <a:lnTo>
                    <a:pt x="2778163" y="2195639"/>
                  </a:lnTo>
                  <a:lnTo>
                    <a:pt x="2794584" y="2156828"/>
                  </a:lnTo>
                  <a:lnTo>
                    <a:pt x="2800400" y="2113686"/>
                  </a:lnTo>
                  <a:lnTo>
                    <a:pt x="2800400" y="1471320"/>
                  </a:lnTo>
                  <a:lnTo>
                    <a:pt x="3377488" y="1138110"/>
                  </a:lnTo>
                  <a:close/>
                </a:path>
              </a:pathLst>
            </a:custGeom>
            <a:solidFill>
              <a:srgbClr val="56604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049836" y="3156748"/>
            <a:ext cx="1791970" cy="556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50" spc="5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4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048943" y="2404555"/>
            <a:ext cx="6138545" cy="2101850"/>
          </a:xfrm>
          <a:prstGeom prst="rect"/>
        </p:spPr>
        <p:txBody>
          <a:bodyPr wrap="square" lIns="0" tIns="121920" rIns="0" bIns="0" rtlCol="0" vert="horz">
            <a:spAutoFit/>
          </a:bodyPr>
          <a:lstStyle/>
          <a:p>
            <a:pPr marL="12700" marR="5080">
              <a:lnSpc>
                <a:spcPts val="5170"/>
              </a:lnSpc>
              <a:spcBef>
                <a:spcPts val="960"/>
              </a:spcBef>
            </a:pPr>
            <a:r>
              <a:rPr dirty="0" sz="5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90" b="0">
                <a:solidFill>
                  <a:srgbClr val="FFFFFF"/>
                </a:solidFill>
                <a:latin typeface="Yanone Kaffeesatz Thin"/>
                <a:cs typeface="Yanone Kaffeesatz Thin"/>
              </a:rPr>
              <a:t>Government </a:t>
            </a:r>
            <a:r>
              <a:rPr dirty="0" sz="5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Initiatives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6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50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664208" y="7181144"/>
            <a:ext cx="2563495" cy="556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45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847923" y="6394805"/>
            <a:ext cx="6138545" cy="210185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955"/>
              </a:spcBef>
            </a:pPr>
            <a:r>
              <a:rPr dirty="0" sz="5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90" b="0">
                <a:solidFill>
                  <a:srgbClr val="FFFFFF"/>
                </a:solidFill>
                <a:latin typeface="Yanone Kaffeesatz Thin"/>
                <a:cs typeface="Yanone Kaffeesatz Thin"/>
              </a:rPr>
              <a:t>Government </a:t>
            </a:r>
            <a:r>
              <a:rPr dirty="0" sz="5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Initiatives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6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50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10836" y="1805570"/>
              <a:ext cx="15855315" cy="6676390"/>
            </a:xfrm>
            <a:custGeom>
              <a:avLst/>
              <a:gdLst/>
              <a:ahLst/>
              <a:cxnLst/>
              <a:rect l="l" t="t" r="r" b="b"/>
              <a:pathLst>
                <a:path w="15855315" h="6676390">
                  <a:moveTo>
                    <a:pt x="15855156" y="6675855"/>
                  </a:moveTo>
                  <a:lnTo>
                    <a:pt x="0" y="6675855"/>
                  </a:lnTo>
                  <a:lnTo>
                    <a:pt x="0" y="0"/>
                  </a:lnTo>
                  <a:lnTo>
                    <a:pt x="15855156" y="0"/>
                  </a:lnTo>
                  <a:lnTo>
                    <a:pt x="15855156" y="6675855"/>
                  </a:lnTo>
                  <a:close/>
                </a:path>
              </a:pathLst>
            </a:custGeom>
            <a:solidFill>
              <a:srgbClr val="607A3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387" y="1938803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1674586" y="3225164"/>
            <a:ext cx="123825" cy="4410075"/>
            <a:chOff x="1674586" y="3225164"/>
            <a:chExt cx="123825" cy="441007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4586" y="3225164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4586" y="4177664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4586" y="5606414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4586" y="6558914"/>
              <a:ext cx="123825" cy="1238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4586" y="7511414"/>
              <a:ext cx="123825" cy="123825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1968472" y="2985751"/>
            <a:ext cx="14918690" cy="526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23545">
              <a:lnSpc>
                <a:spcPct val="115700"/>
              </a:lnSpc>
              <a:spcBef>
                <a:spcPts val="100"/>
              </a:spcBef>
            </a:pP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Machines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marL="12700" marR="95250">
              <a:lnSpc>
                <a:spcPct val="115700"/>
              </a:lnSpc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Apple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machines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apple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faces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extraordinary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challenges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perishable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nature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requirement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for careful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support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quality.</a:t>
            </a:r>
            <a:endParaRPr sz="2700">
              <a:latin typeface="Verdana"/>
              <a:cs typeface="Verdana"/>
            </a:endParaRPr>
          </a:p>
          <a:p>
            <a:pPr marL="12700" marR="646430">
              <a:lnSpc>
                <a:spcPct val="115700"/>
              </a:lnSpc>
              <a:spcBef>
                <a:spcPts val="5"/>
              </a:spcBef>
            </a:pP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manual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labor-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intensive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time-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consuming,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often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leading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labor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deficiencies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improved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prices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vineyard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owners.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</a:pP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Commercial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production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affects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cultivation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vast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stretches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fruit-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bearing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trees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plants,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manual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labor-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intensive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time-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consuming.</a:t>
            </a:r>
            <a:endParaRPr sz="2700">
              <a:latin typeface="Verdana"/>
              <a:cs typeface="Verdana"/>
            </a:endParaRPr>
          </a:p>
          <a:p>
            <a:pPr marL="12700" marR="1567815">
              <a:lnSpc>
                <a:spcPct val="115700"/>
              </a:lnSpc>
            </a:pP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machines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requirements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commercial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sector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by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delivering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high-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speed,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mechanical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harvesting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capabilities.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551624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http://tinyurl.com/hu6ttr8a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DAF6m1yFDZ4,BAFWDJyds2Y</cp:keywords>
  <dc:title>Fruit Harvesting Machines Market Report 2024</dc:title>
  <dcterms:created xsi:type="dcterms:W3CDTF">2024-01-22T12:17:25Z</dcterms:created>
  <dcterms:modified xsi:type="dcterms:W3CDTF">2024-01-22T12:17:25Z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2024-01-22T00:00:00Z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2024-01-22T00:00:00Z</vt:filetime>
  </property>
  <property fmtid="{D5CDD505-2E9C-101B-9397-08002B2CF9AE}" pid="5" name="Producer">
    <vt:lpwstr>3-Heights(TM) PDF Security Shell 4.8.25.2 (http://www.pdf-tools.com)</vt:lpwstr>
  </property>
</Properties>
</file>