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jp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758" y="905060"/>
            <a:ext cx="11122478" cy="93291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7878" y="124205"/>
            <a:ext cx="1754124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2337816"/>
            <a:ext cx="5119116" cy="15407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28331" y="2337816"/>
            <a:ext cx="4314444" cy="18227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134843" y="4160520"/>
            <a:ext cx="2369819" cy="236981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2711" y="4983479"/>
            <a:ext cx="4070604" cy="189738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77384" y="4524755"/>
            <a:ext cx="3925823" cy="235610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039856" y="4524755"/>
            <a:ext cx="2836163" cy="180593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458700" y="2250948"/>
            <a:ext cx="4672584" cy="171450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3816" y="7418831"/>
            <a:ext cx="3168396" cy="231190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33315" y="7418831"/>
            <a:ext cx="5724144" cy="106832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433315" y="8849868"/>
            <a:ext cx="5759195" cy="1085088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876019" y="7382256"/>
            <a:ext cx="3774948" cy="25527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20827"/>
            <a:ext cx="16999711" cy="22274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67661" y="3903619"/>
            <a:ext cx="15009494" cy="6264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hyperlink" Target="http://tinyurl.com/3fakma99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3490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6516" y="3156965"/>
            <a:ext cx="5551170" cy="20707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050"/>
              </a:lnSpc>
              <a:spcBef>
                <a:spcPts val="100"/>
              </a:spcBef>
            </a:pPr>
            <a:r>
              <a:rPr dirty="0" sz="7500" spc="-10" b="1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endParaRPr sz="7500">
              <a:latin typeface="Verdana"/>
              <a:cs typeface="Verdana"/>
            </a:endParaRPr>
          </a:p>
          <a:p>
            <a:pPr marL="12700">
              <a:lnSpc>
                <a:spcPts val="8050"/>
              </a:lnSpc>
            </a:pPr>
            <a:r>
              <a:rPr dirty="0" sz="7500" spc="-90" b="1">
                <a:solidFill>
                  <a:srgbClr val="FFFFFF"/>
                </a:solidFill>
                <a:latin typeface="Verdana"/>
                <a:cs typeface="Verdana"/>
              </a:rPr>
              <a:t>Freediving</a:t>
            </a:r>
            <a:endParaRPr sz="75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14950" y="9503156"/>
            <a:ext cx="658812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6516" y="4961635"/>
            <a:ext cx="8954135" cy="2373630"/>
          </a:xfrm>
          <a:prstGeom prst="rect">
            <a:avLst/>
          </a:prstGeom>
        </p:spPr>
        <p:txBody>
          <a:bodyPr wrap="square" lIns="0" tIns="254635" rIns="0" bIns="0" rtlCol="0" vert="horz">
            <a:spAutoFit/>
          </a:bodyPr>
          <a:lstStyle/>
          <a:p>
            <a:pPr marL="12700" marR="5080">
              <a:lnSpc>
                <a:spcPct val="78800"/>
              </a:lnSpc>
              <a:spcBef>
                <a:spcPts val="2005"/>
              </a:spcBef>
            </a:pPr>
            <a:r>
              <a:rPr dirty="0" sz="7500" b="1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7500" spc="-4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500" spc="-90" b="1">
                <a:solidFill>
                  <a:srgbClr val="FFFFFF"/>
                </a:solidFill>
                <a:latin typeface="Verdana"/>
                <a:cs typeface="Verdana"/>
              </a:rPr>
              <a:t>REPORT </a:t>
            </a:r>
            <a:r>
              <a:rPr dirty="0" sz="7500" spc="-409" b="1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7500">
              <a:latin typeface="Verdana"/>
              <a:cs typeface="Verdana"/>
            </a:endParaRPr>
          </a:p>
          <a:p>
            <a:pPr algn="ctr" marR="751840">
              <a:lnSpc>
                <a:spcPct val="100000"/>
              </a:lnSpc>
              <a:spcBef>
                <a:spcPts val="114"/>
              </a:spcBef>
            </a:pPr>
            <a:r>
              <a:rPr dirty="0" sz="1900" spc="-10">
                <a:latin typeface="Verdana"/>
                <a:cs typeface="Verdana"/>
              </a:rPr>
              <a:t>Freediving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53539" y="1952244"/>
            <a:ext cx="14980919" cy="6383020"/>
          </a:xfrm>
          <a:custGeom>
            <a:avLst/>
            <a:gdLst/>
            <a:ahLst/>
            <a:cxnLst/>
            <a:rect l="l" t="t" r="r" b="b"/>
            <a:pathLst>
              <a:path w="14980919" h="6383020">
                <a:moveTo>
                  <a:pt x="14880844" y="0"/>
                </a:moveTo>
                <a:lnTo>
                  <a:pt x="100076" y="0"/>
                </a:lnTo>
                <a:lnTo>
                  <a:pt x="80468" y="1940"/>
                </a:lnTo>
                <a:lnTo>
                  <a:pt x="44586" y="16823"/>
                </a:lnTo>
                <a:lnTo>
                  <a:pt x="16823" y="44586"/>
                </a:lnTo>
                <a:lnTo>
                  <a:pt x="1940" y="80468"/>
                </a:lnTo>
                <a:lnTo>
                  <a:pt x="0" y="100075"/>
                </a:lnTo>
                <a:lnTo>
                  <a:pt x="0" y="6282435"/>
                </a:lnTo>
                <a:lnTo>
                  <a:pt x="7620" y="6320710"/>
                </a:lnTo>
                <a:lnTo>
                  <a:pt x="29337" y="6353175"/>
                </a:lnTo>
                <a:lnTo>
                  <a:pt x="61801" y="6374891"/>
                </a:lnTo>
                <a:lnTo>
                  <a:pt x="100076" y="6382511"/>
                </a:lnTo>
                <a:lnTo>
                  <a:pt x="14880844" y="6382511"/>
                </a:lnTo>
                <a:lnTo>
                  <a:pt x="14919118" y="6374891"/>
                </a:lnTo>
                <a:lnTo>
                  <a:pt x="14951583" y="6353175"/>
                </a:lnTo>
                <a:lnTo>
                  <a:pt x="14973300" y="6320710"/>
                </a:lnTo>
                <a:lnTo>
                  <a:pt x="14980919" y="6282435"/>
                </a:lnTo>
                <a:lnTo>
                  <a:pt x="14980919" y="100075"/>
                </a:lnTo>
                <a:lnTo>
                  <a:pt x="14973300" y="61801"/>
                </a:lnTo>
                <a:lnTo>
                  <a:pt x="14951583" y="29336"/>
                </a:lnTo>
                <a:lnTo>
                  <a:pt x="14919118" y="7619"/>
                </a:lnTo>
                <a:lnTo>
                  <a:pt x="14880844" y="0"/>
                </a:lnTo>
                <a:close/>
              </a:path>
            </a:pathLst>
          </a:custGeom>
          <a:solidFill>
            <a:srgbClr val="237AA3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24321" y="2134946"/>
            <a:ext cx="639572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1926082" y="3266313"/>
            <a:ext cx="14393544" cy="4826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Freediving,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called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breath-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hold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diving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apnea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diving,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underwater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diving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5">
                <a:solidFill>
                  <a:srgbClr val="FFFFFF"/>
                </a:solidFill>
                <a:latin typeface="Verdana"/>
                <a:cs typeface="Verdana"/>
              </a:rPr>
              <a:t>method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divers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100">
                <a:solidFill>
                  <a:srgbClr val="FFFFFF"/>
                </a:solidFill>
                <a:latin typeface="Verdana"/>
                <a:cs typeface="Verdana"/>
              </a:rPr>
              <a:t>depend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ability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hold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breath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explore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depths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ocean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bodies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water.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Unlike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scuba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diving,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freedivers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90">
                <a:solidFill>
                  <a:srgbClr val="FFFFFF"/>
                </a:solidFill>
                <a:latin typeface="Verdana"/>
                <a:cs typeface="Verdana"/>
              </a:rPr>
              <a:t>do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r>
              <a:rPr dirty="0" sz="3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utilize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breathing</a:t>
            </a:r>
            <a:r>
              <a:rPr dirty="0" sz="30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equipment</a:t>
            </a:r>
            <a:r>
              <a:rPr dirty="0" sz="3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instead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rely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training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65">
                <a:solidFill>
                  <a:srgbClr val="FFFFFF"/>
                </a:solidFill>
                <a:latin typeface="Verdana"/>
                <a:cs typeface="Verdana"/>
              </a:rPr>
              <a:t>methods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hold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breath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extended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periods.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popularity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freediving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interest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adventure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sports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45">
                <a:solidFill>
                  <a:srgbClr val="FFFFFF"/>
                </a:solidFill>
                <a:latin typeface="Verdana"/>
                <a:cs typeface="Verdana"/>
              </a:rPr>
              <a:t>and outdoor</a:t>
            </a:r>
            <a:r>
              <a:rPr dirty="0" sz="300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activities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awareness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wellness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advantages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associated</a:t>
            </a:r>
            <a:r>
              <a:rPr dirty="0" sz="30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75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breath-control</a:t>
            </a:r>
            <a:r>
              <a:rPr dirty="0" sz="3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techniques,</a:t>
            </a:r>
            <a:r>
              <a:rPr dirty="0" sz="30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8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stress reduction.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283952" y="3845052"/>
            <a:ext cx="8004175" cy="2423160"/>
            <a:chOff x="10283952" y="3845052"/>
            <a:chExt cx="8004175" cy="2423160"/>
          </a:xfrm>
        </p:grpSpPr>
        <p:sp>
          <p:nvSpPr>
            <p:cNvPr id="4" name="object 4" descr=""/>
            <p:cNvSpPr/>
            <p:nvPr/>
          </p:nvSpPr>
          <p:spPr>
            <a:xfrm>
              <a:off x="10283952" y="3845052"/>
              <a:ext cx="8004175" cy="2423160"/>
            </a:xfrm>
            <a:custGeom>
              <a:avLst/>
              <a:gdLst/>
              <a:ahLst/>
              <a:cxnLst/>
              <a:rect l="l" t="t" r="r" b="b"/>
              <a:pathLst>
                <a:path w="8004175" h="2423160">
                  <a:moveTo>
                    <a:pt x="7104253" y="0"/>
                  </a:moveTo>
                  <a:lnTo>
                    <a:pt x="899795" y="0"/>
                  </a:lnTo>
                  <a:lnTo>
                    <a:pt x="848827" y="1442"/>
                  </a:lnTo>
                  <a:lnTo>
                    <a:pt x="798269" y="5740"/>
                  </a:lnTo>
                  <a:lnTo>
                    <a:pt x="748230" y="12847"/>
                  </a:lnTo>
                  <a:lnTo>
                    <a:pt x="698820" y="22719"/>
                  </a:lnTo>
                  <a:lnTo>
                    <a:pt x="650149" y="35310"/>
                  </a:lnTo>
                  <a:lnTo>
                    <a:pt x="602328" y="50575"/>
                  </a:lnTo>
                  <a:lnTo>
                    <a:pt x="555466" y="68468"/>
                  </a:lnTo>
                  <a:lnTo>
                    <a:pt x="509673" y="88945"/>
                  </a:lnTo>
                  <a:lnTo>
                    <a:pt x="465059" y="111961"/>
                  </a:lnTo>
                  <a:lnTo>
                    <a:pt x="421734" y="137469"/>
                  </a:lnTo>
                  <a:lnTo>
                    <a:pt x="379808" y="165424"/>
                  </a:lnTo>
                  <a:lnTo>
                    <a:pt x="339391" y="195782"/>
                  </a:lnTo>
                  <a:lnTo>
                    <a:pt x="300593" y="228498"/>
                  </a:lnTo>
                  <a:lnTo>
                    <a:pt x="263525" y="263525"/>
                  </a:lnTo>
                  <a:lnTo>
                    <a:pt x="228498" y="300593"/>
                  </a:lnTo>
                  <a:lnTo>
                    <a:pt x="195782" y="339391"/>
                  </a:lnTo>
                  <a:lnTo>
                    <a:pt x="165424" y="379808"/>
                  </a:lnTo>
                  <a:lnTo>
                    <a:pt x="137469" y="421734"/>
                  </a:lnTo>
                  <a:lnTo>
                    <a:pt x="111961" y="465059"/>
                  </a:lnTo>
                  <a:lnTo>
                    <a:pt x="88945" y="509673"/>
                  </a:lnTo>
                  <a:lnTo>
                    <a:pt x="68468" y="555466"/>
                  </a:lnTo>
                  <a:lnTo>
                    <a:pt x="50575" y="602328"/>
                  </a:lnTo>
                  <a:lnTo>
                    <a:pt x="35310" y="650149"/>
                  </a:lnTo>
                  <a:lnTo>
                    <a:pt x="22719" y="698820"/>
                  </a:lnTo>
                  <a:lnTo>
                    <a:pt x="12847" y="748230"/>
                  </a:lnTo>
                  <a:lnTo>
                    <a:pt x="5740" y="798269"/>
                  </a:lnTo>
                  <a:lnTo>
                    <a:pt x="1442" y="848827"/>
                  </a:lnTo>
                  <a:lnTo>
                    <a:pt x="0" y="899795"/>
                  </a:lnTo>
                  <a:lnTo>
                    <a:pt x="0" y="1523364"/>
                  </a:lnTo>
                  <a:lnTo>
                    <a:pt x="1442" y="1574332"/>
                  </a:lnTo>
                  <a:lnTo>
                    <a:pt x="5740" y="1624890"/>
                  </a:lnTo>
                  <a:lnTo>
                    <a:pt x="12847" y="1674929"/>
                  </a:lnTo>
                  <a:lnTo>
                    <a:pt x="22719" y="1724339"/>
                  </a:lnTo>
                  <a:lnTo>
                    <a:pt x="35310" y="1773010"/>
                  </a:lnTo>
                  <a:lnTo>
                    <a:pt x="50575" y="1820831"/>
                  </a:lnTo>
                  <a:lnTo>
                    <a:pt x="68468" y="1867693"/>
                  </a:lnTo>
                  <a:lnTo>
                    <a:pt x="88945" y="1913486"/>
                  </a:lnTo>
                  <a:lnTo>
                    <a:pt x="111961" y="1958100"/>
                  </a:lnTo>
                  <a:lnTo>
                    <a:pt x="137469" y="2001425"/>
                  </a:lnTo>
                  <a:lnTo>
                    <a:pt x="165424" y="2043351"/>
                  </a:lnTo>
                  <a:lnTo>
                    <a:pt x="195782" y="2083768"/>
                  </a:lnTo>
                  <a:lnTo>
                    <a:pt x="228498" y="2122566"/>
                  </a:lnTo>
                  <a:lnTo>
                    <a:pt x="263525" y="2159635"/>
                  </a:lnTo>
                  <a:lnTo>
                    <a:pt x="300593" y="2194661"/>
                  </a:lnTo>
                  <a:lnTo>
                    <a:pt x="339391" y="2227377"/>
                  </a:lnTo>
                  <a:lnTo>
                    <a:pt x="379808" y="2257735"/>
                  </a:lnTo>
                  <a:lnTo>
                    <a:pt x="421734" y="2285690"/>
                  </a:lnTo>
                  <a:lnTo>
                    <a:pt x="465059" y="2311198"/>
                  </a:lnTo>
                  <a:lnTo>
                    <a:pt x="509673" y="2334214"/>
                  </a:lnTo>
                  <a:lnTo>
                    <a:pt x="555466" y="2354691"/>
                  </a:lnTo>
                  <a:lnTo>
                    <a:pt x="602328" y="2372584"/>
                  </a:lnTo>
                  <a:lnTo>
                    <a:pt x="650149" y="2387849"/>
                  </a:lnTo>
                  <a:lnTo>
                    <a:pt x="698820" y="2400440"/>
                  </a:lnTo>
                  <a:lnTo>
                    <a:pt x="748230" y="2410312"/>
                  </a:lnTo>
                  <a:lnTo>
                    <a:pt x="798269" y="2417419"/>
                  </a:lnTo>
                  <a:lnTo>
                    <a:pt x="848827" y="2421717"/>
                  </a:lnTo>
                  <a:lnTo>
                    <a:pt x="899795" y="2423160"/>
                  </a:lnTo>
                  <a:lnTo>
                    <a:pt x="7104253" y="2423160"/>
                  </a:lnTo>
                  <a:lnTo>
                    <a:pt x="7155220" y="2421717"/>
                  </a:lnTo>
                  <a:lnTo>
                    <a:pt x="7205778" y="2417419"/>
                  </a:lnTo>
                  <a:lnTo>
                    <a:pt x="7255817" y="2410312"/>
                  </a:lnTo>
                  <a:lnTo>
                    <a:pt x="7305227" y="2400440"/>
                  </a:lnTo>
                  <a:lnTo>
                    <a:pt x="7353898" y="2387849"/>
                  </a:lnTo>
                  <a:lnTo>
                    <a:pt x="7401719" y="2372584"/>
                  </a:lnTo>
                  <a:lnTo>
                    <a:pt x="7448581" y="2354691"/>
                  </a:lnTo>
                  <a:lnTo>
                    <a:pt x="7494374" y="2334214"/>
                  </a:lnTo>
                  <a:lnTo>
                    <a:pt x="7538988" y="2311198"/>
                  </a:lnTo>
                  <a:lnTo>
                    <a:pt x="7582313" y="2285690"/>
                  </a:lnTo>
                  <a:lnTo>
                    <a:pt x="7624239" y="2257735"/>
                  </a:lnTo>
                  <a:lnTo>
                    <a:pt x="7664656" y="2227377"/>
                  </a:lnTo>
                  <a:lnTo>
                    <a:pt x="7703454" y="2194661"/>
                  </a:lnTo>
                  <a:lnTo>
                    <a:pt x="7740523" y="2159635"/>
                  </a:lnTo>
                  <a:lnTo>
                    <a:pt x="7775549" y="2122566"/>
                  </a:lnTo>
                  <a:lnTo>
                    <a:pt x="7808265" y="2083768"/>
                  </a:lnTo>
                  <a:lnTo>
                    <a:pt x="7838623" y="2043351"/>
                  </a:lnTo>
                  <a:lnTo>
                    <a:pt x="7866578" y="2001425"/>
                  </a:lnTo>
                  <a:lnTo>
                    <a:pt x="7892086" y="1958100"/>
                  </a:lnTo>
                  <a:lnTo>
                    <a:pt x="7915102" y="1913486"/>
                  </a:lnTo>
                  <a:lnTo>
                    <a:pt x="7935579" y="1867693"/>
                  </a:lnTo>
                  <a:lnTo>
                    <a:pt x="7953472" y="1820831"/>
                  </a:lnTo>
                  <a:lnTo>
                    <a:pt x="7968737" y="1773010"/>
                  </a:lnTo>
                  <a:lnTo>
                    <a:pt x="7981328" y="1724339"/>
                  </a:lnTo>
                  <a:lnTo>
                    <a:pt x="7991200" y="1674929"/>
                  </a:lnTo>
                  <a:lnTo>
                    <a:pt x="7998307" y="1624890"/>
                  </a:lnTo>
                  <a:lnTo>
                    <a:pt x="8002605" y="1574332"/>
                  </a:lnTo>
                  <a:lnTo>
                    <a:pt x="8004048" y="1523364"/>
                  </a:lnTo>
                  <a:lnTo>
                    <a:pt x="8004048" y="899795"/>
                  </a:lnTo>
                  <a:lnTo>
                    <a:pt x="8002605" y="848827"/>
                  </a:lnTo>
                  <a:lnTo>
                    <a:pt x="7998307" y="798269"/>
                  </a:lnTo>
                  <a:lnTo>
                    <a:pt x="7991200" y="748230"/>
                  </a:lnTo>
                  <a:lnTo>
                    <a:pt x="7981328" y="698820"/>
                  </a:lnTo>
                  <a:lnTo>
                    <a:pt x="7968737" y="650149"/>
                  </a:lnTo>
                  <a:lnTo>
                    <a:pt x="7953472" y="602328"/>
                  </a:lnTo>
                  <a:lnTo>
                    <a:pt x="7935579" y="555466"/>
                  </a:lnTo>
                  <a:lnTo>
                    <a:pt x="7915102" y="509673"/>
                  </a:lnTo>
                  <a:lnTo>
                    <a:pt x="7892086" y="465059"/>
                  </a:lnTo>
                  <a:lnTo>
                    <a:pt x="7866578" y="421734"/>
                  </a:lnTo>
                  <a:lnTo>
                    <a:pt x="7838623" y="379808"/>
                  </a:lnTo>
                  <a:lnTo>
                    <a:pt x="7808265" y="339391"/>
                  </a:lnTo>
                  <a:lnTo>
                    <a:pt x="7775549" y="300593"/>
                  </a:lnTo>
                  <a:lnTo>
                    <a:pt x="7740523" y="263525"/>
                  </a:lnTo>
                  <a:lnTo>
                    <a:pt x="7703454" y="228498"/>
                  </a:lnTo>
                  <a:lnTo>
                    <a:pt x="7664656" y="195782"/>
                  </a:lnTo>
                  <a:lnTo>
                    <a:pt x="7624239" y="165424"/>
                  </a:lnTo>
                  <a:lnTo>
                    <a:pt x="7582313" y="137469"/>
                  </a:lnTo>
                  <a:lnTo>
                    <a:pt x="7538988" y="111961"/>
                  </a:lnTo>
                  <a:lnTo>
                    <a:pt x="7494374" y="88945"/>
                  </a:lnTo>
                  <a:lnTo>
                    <a:pt x="7448581" y="68468"/>
                  </a:lnTo>
                  <a:lnTo>
                    <a:pt x="7401719" y="50575"/>
                  </a:lnTo>
                  <a:lnTo>
                    <a:pt x="7353898" y="35310"/>
                  </a:lnTo>
                  <a:lnTo>
                    <a:pt x="7305227" y="22719"/>
                  </a:lnTo>
                  <a:lnTo>
                    <a:pt x="7255817" y="12847"/>
                  </a:lnTo>
                  <a:lnTo>
                    <a:pt x="7205778" y="5740"/>
                  </a:lnTo>
                  <a:lnTo>
                    <a:pt x="7155220" y="1442"/>
                  </a:lnTo>
                  <a:lnTo>
                    <a:pt x="7104253" y="0"/>
                  </a:lnTo>
                  <a:close/>
                </a:path>
              </a:pathLst>
            </a:custGeom>
            <a:solidFill>
              <a:srgbClr val="144B6B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13136" y="4143756"/>
              <a:ext cx="1955292" cy="195224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567416" y="4066032"/>
              <a:ext cx="1926589" cy="1925320"/>
            </a:xfrm>
            <a:custGeom>
              <a:avLst/>
              <a:gdLst/>
              <a:ahLst/>
              <a:cxnLst/>
              <a:rect l="l" t="t" r="r" b="b"/>
              <a:pathLst>
                <a:path w="1926590" h="1925320">
                  <a:moveTo>
                    <a:pt x="963167" y="0"/>
                  </a:moveTo>
                  <a:lnTo>
                    <a:pt x="915091" y="1177"/>
                  </a:lnTo>
                  <a:lnTo>
                    <a:pt x="867624" y="4674"/>
                  </a:lnTo>
                  <a:lnTo>
                    <a:pt x="820824" y="10435"/>
                  </a:lnTo>
                  <a:lnTo>
                    <a:pt x="774745" y="18405"/>
                  </a:lnTo>
                  <a:lnTo>
                    <a:pt x="729442" y="28528"/>
                  </a:lnTo>
                  <a:lnTo>
                    <a:pt x="684970" y="40749"/>
                  </a:lnTo>
                  <a:lnTo>
                    <a:pt x="641385" y="55014"/>
                  </a:lnTo>
                  <a:lnTo>
                    <a:pt x="598741" y="71267"/>
                  </a:lnTo>
                  <a:lnTo>
                    <a:pt x="557094" y="89452"/>
                  </a:lnTo>
                  <a:lnTo>
                    <a:pt x="516499" y="109516"/>
                  </a:lnTo>
                  <a:lnTo>
                    <a:pt x="477012" y="131402"/>
                  </a:lnTo>
                  <a:lnTo>
                    <a:pt x="438686" y="155056"/>
                  </a:lnTo>
                  <a:lnTo>
                    <a:pt x="401578" y="180422"/>
                  </a:lnTo>
                  <a:lnTo>
                    <a:pt x="365742" y="207445"/>
                  </a:lnTo>
                  <a:lnTo>
                    <a:pt x="331234" y="236071"/>
                  </a:lnTo>
                  <a:lnTo>
                    <a:pt x="298109" y="266243"/>
                  </a:lnTo>
                  <a:lnTo>
                    <a:pt x="266422" y="297907"/>
                  </a:lnTo>
                  <a:lnTo>
                    <a:pt x="236228" y="331007"/>
                  </a:lnTo>
                  <a:lnTo>
                    <a:pt x="207582" y="365490"/>
                  </a:lnTo>
                  <a:lnTo>
                    <a:pt x="180540" y="401298"/>
                  </a:lnTo>
                  <a:lnTo>
                    <a:pt x="155157" y="438377"/>
                  </a:lnTo>
                  <a:lnTo>
                    <a:pt x="131487" y="476673"/>
                  </a:lnTo>
                  <a:lnTo>
                    <a:pt x="109586" y="516129"/>
                  </a:lnTo>
                  <a:lnTo>
                    <a:pt x="89509" y="556691"/>
                  </a:lnTo>
                  <a:lnTo>
                    <a:pt x="71311" y="598304"/>
                  </a:lnTo>
                  <a:lnTo>
                    <a:pt x="55048" y="640912"/>
                  </a:lnTo>
                  <a:lnTo>
                    <a:pt x="40774" y="684460"/>
                  </a:lnTo>
                  <a:lnTo>
                    <a:pt x="28545" y="728893"/>
                  </a:lnTo>
                  <a:lnTo>
                    <a:pt x="18416" y="774156"/>
                  </a:lnTo>
                  <a:lnTo>
                    <a:pt x="10441" y="820194"/>
                  </a:lnTo>
                  <a:lnTo>
                    <a:pt x="4677" y="866952"/>
                  </a:lnTo>
                  <a:lnTo>
                    <a:pt x="1178" y="914374"/>
                  </a:lnTo>
                  <a:lnTo>
                    <a:pt x="0" y="962405"/>
                  </a:lnTo>
                  <a:lnTo>
                    <a:pt x="1178" y="1010437"/>
                  </a:lnTo>
                  <a:lnTo>
                    <a:pt x="4677" y="1057859"/>
                  </a:lnTo>
                  <a:lnTo>
                    <a:pt x="10441" y="1104617"/>
                  </a:lnTo>
                  <a:lnTo>
                    <a:pt x="18416" y="1150655"/>
                  </a:lnTo>
                  <a:lnTo>
                    <a:pt x="28545" y="1195918"/>
                  </a:lnTo>
                  <a:lnTo>
                    <a:pt x="40774" y="1240351"/>
                  </a:lnTo>
                  <a:lnTo>
                    <a:pt x="55048" y="1283899"/>
                  </a:lnTo>
                  <a:lnTo>
                    <a:pt x="71311" y="1326507"/>
                  </a:lnTo>
                  <a:lnTo>
                    <a:pt x="89509" y="1368120"/>
                  </a:lnTo>
                  <a:lnTo>
                    <a:pt x="109586" y="1408682"/>
                  </a:lnTo>
                  <a:lnTo>
                    <a:pt x="131487" y="1448138"/>
                  </a:lnTo>
                  <a:lnTo>
                    <a:pt x="155157" y="1486434"/>
                  </a:lnTo>
                  <a:lnTo>
                    <a:pt x="180540" y="1523513"/>
                  </a:lnTo>
                  <a:lnTo>
                    <a:pt x="207582" y="1559321"/>
                  </a:lnTo>
                  <a:lnTo>
                    <a:pt x="236228" y="1593804"/>
                  </a:lnTo>
                  <a:lnTo>
                    <a:pt x="266422" y="1626904"/>
                  </a:lnTo>
                  <a:lnTo>
                    <a:pt x="298109" y="1658568"/>
                  </a:lnTo>
                  <a:lnTo>
                    <a:pt x="331234" y="1688740"/>
                  </a:lnTo>
                  <a:lnTo>
                    <a:pt x="365742" y="1717366"/>
                  </a:lnTo>
                  <a:lnTo>
                    <a:pt x="401578" y="1744389"/>
                  </a:lnTo>
                  <a:lnTo>
                    <a:pt x="438686" y="1769755"/>
                  </a:lnTo>
                  <a:lnTo>
                    <a:pt x="477011" y="1793409"/>
                  </a:lnTo>
                  <a:lnTo>
                    <a:pt x="516499" y="1815295"/>
                  </a:lnTo>
                  <a:lnTo>
                    <a:pt x="557094" y="1835359"/>
                  </a:lnTo>
                  <a:lnTo>
                    <a:pt x="598741" y="1853544"/>
                  </a:lnTo>
                  <a:lnTo>
                    <a:pt x="641385" y="1869797"/>
                  </a:lnTo>
                  <a:lnTo>
                    <a:pt x="684970" y="1884062"/>
                  </a:lnTo>
                  <a:lnTo>
                    <a:pt x="729442" y="1896283"/>
                  </a:lnTo>
                  <a:lnTo>
                    <a:pt x="774745" y="1906406"/>
                  </a:lnTo>
                  <a:lnTo>
                    <a:pt x="820824" y="1914376"/>
                  </a:lnTo>
                  <a:lnTo>
                    <a:pt x="867624" y="1920137"/>
                  </a:lnTo>
                  <a:lnTo>
                    <a:pt x="915091" y="1923634"/>
                  </a:lnTo>
                  <a:lnTo>
                    <a:pt x="963167" y="1924812"/>
                  </a:lnTo>
                  <a:lnTo>
                    <a:pt x="1011244" y="1923634"/>
                  </a:lnTo>
                  <a:lnTo>
                    <a:pt x="1058711" y="1920137"/>
                  </a:lnTo>
                  <a:lnTo>
                    <a:pt x="1105511" y="1914376"/>
                  </a:lnTo>
                  <a:lnTo>
                    <a:pt x="1151590" y="1906406"/>
                  </a:lnTo>
                  <a:lnTo>
                    <a:pt x="1196893" y="1896283"/>
                  </a:lnTo>
                  <a:lnTo>
                    <a:pt x="1241365" y="1884062"/>
                  </a:lnTo>
                  <a:lnTo>
                    <a:pt x="1284950" y="1869797"/>
                  </a:lnTo>
                  <a:lnTo>
                    <a:pt x="1327594" y="1853544"/>
                  </a:lnTo>
                  <a:lnTo>
                    <a:pt x="1369241" y="1835359"/>
                  </a:lnTo>
                  <a:lnTo>
                    <a:pt x="1409836" y="1815295"/>
                  </a:lnTo>
                  <a:lnTo>
                    <a:pt x="1449323" y="1793409"/>
                  </a:lnTo>
                  <a:lnTo>
                    <a:pt x="1487649" y="1769755"/>
                  </a:lnTo>
                  <a:lnTo>
                    <a:pt x="1524757" y="1744389"/>
                  </a:lnTo>
                  <a:lnTo>
                    <a:pt x="1560593" y="1717366"/>
                  </a:lnTo>
                  <a:lnTo>
                    <a:pt x="1595101" y="1688740"/>
                  </a:lnTo>
                  <a:lnTo>
                    <a:pt x="1628226" y="1658568"/>
                  </a:lnTo>
                  <a:lnTo>
                    <a:pt x="1659913" y="1626904"/>
                  </a:lnTo>
                  <a:lnTo>
                    <a:pt x="1690107" y="1593804"/>
                  </a:lnTo>
                  <a:lnTo>
                    <a:pt x="1718753" y="1559321"/>
                  </a:lnTo>
                  <a:lnTo>
                    <a:pt x="1745795" y="1523513"/>
                  </a:lnTo>
                  <a:lnTo>
                    <a:pt x="1771178" y="1486434"/>
                  </a:lnTo>
                  <a:lnTo>
                    <a:pt x="1794848" y="1448138"/>
                  </a:lnTo>
                  <a:lnTo>
                    <a:pt x="1816749" y="1408682"/>
                  </a:lnTo>
                  <a:lnTo>
                    <a:pt x="1836826" y="1368120"/>
                  </a:lnTo>
                  <a:lnTo>
                    <a:pt x="1855024" y="1326507"/>
                  </a:lnTo>
                  <a:lnTo>
                    <a:pt x="1871287" y="1283899"/>
                  </a:lnTo>
                  <a:lnTo>
                    <a:pt x="1885561" y="1240351"/>
                  </a:lnTo>
                  <a:lnTo>
                    <a:pt x="1897790" y="1195918"/>
                  </a:lnTo>
                  <a:lnTo>
                    <a:pt x="1907919" y="1150655"/>
                  </a:lnTo>
                  <a:lnTo>
                    <a:pt x="1915894" y="1104617"/>
                  </a:lnTo>
                  <a:lnTo>
                    <a:pt x="1921658" y="1057859"/>
                  </a:lnTo>
                  <a:lnTo>
                    <a:pt x="1925157" y="1010437"/>
                  </a:lnTo>
                  <a:lnTo>
                    <a:pt x="1926335" y="962405"/>
                  </a:lnTo>
                  <a:lnTo>
                    <a:pt x="1925157" y="914374"/>
                  </a:lnTo>
                  <a:lnTo>
                    <a:pt x="1921658" y="866952"/>
                  </a:lnTo>
                  <a:lnTo>
                    <a:pt x="1915894" y="820194"/>
                  </a:lnTo>
                  <a:lnTo>
                    <a:pt x="1907919" y="774156"/>
                  </a:lnTo>
                  <a:lnTo>
                    <a:pt x="1897790" y="728893"/>
                  </a:lnTo>
                  <a:lnTo>
                    <a:pt x="1885561" y="684460"/>
                  </a:lnTo>
                  <a:lnTo>
                    <a:pt x="1871287" y="640912"/>
                  </a:lnTo>
                  <a:lnTo>
                    <a:pt x="1855024" y="598304"/>
                  </a:lnTo>
                  <a:lnTo>
                    <a:pt x="1836826" y="556691"/>
                  </a:lnTo>
                  <a:lnTo>
                    <a:pt x="1816749" y="516129"/>
                  </a:lnTo>
                  <a:lnTo>
                    <a:pt x="1794848" y="476673"/>
                  </a:lnTo>
                  <a:lnTo>
                    <a:pt x="1771178" y="438377"/>
                  </a:lnTo>
                  <a:lnTo>
                    <a:pt x="1745795" y="401298"/>
                  </a:lnTo>
                  <a:lnTo>
                    <a:pt x="1718753" y="365490"/>
                  </a:lnTo>
                  <a:lnTo>
                    <a:pt x="1690107" y="331007"/>
                  </a:lnTo>
                  <a:lnTo>
                    <a:pt x="1659913" y="297907"/>
                  </a:lnTo>
                  <a:lnTo>
                    <a:pt x="1628226" y="266243"/>
                  </a:lnTo>
                  <a:lnTo>
                    <a:pt x="1595101" y="236071"/>
                  </a:lnTo>
                  <a:lnTo>
                    <a:pt x="1560593" y="207445"/>
                  </a:lnTo>
                  <a:lnTo>
                    <a:pt x="1524757" y="180422"/>
                  </a:lnTo>
                  <a:lnTo>
                    <a:pt x="1487649" y="155056"/>
                  </a:lnTo>
                  <a:lnTo>
                    <a:pt x="1449323" y="131402"/>
                  </a:lnTo>
                  <a:lnTo>
                    <a:pt x="1409836" y="109516"/>
                  </a:lnTo>
                  <a:lnTo>
                    <a:pt x="1369241" y="89452"/>
                  </a:lnTo>
                  <a:lnTo>
                    <a:pt x="1327594" y="71267"/>
                  </a:lnTo>
                  <a:lnTo>
                    <a:pt x="1284950" y="55014"/>
                  </a:lnTo>
                  <a:lnTo>
                    <a:pt x="1241365" y="40749"/>
                  </a:lnTo>
                  <a:lnTo>
                    <a:pt x="1196893" y="28528"/>
                  </a:lnTo>
                  <a:lnTo>
                    <a:pt x="1151590" y="18405"/>
                  </a:lnTo>
                  <a:lnTo>
                    <a:pt x="1105511" y="10435"/>
                  </a:lnTo>
                  <a:lnTo>
                    <a:pt x="1058711" y="4674"/>
                  </a:lnTo>
                  <a:lnTo>
                    <a:pt x="1011244" y="1177"/>
                  </a:lnTo>
                  <a:lnTo>
                    <a:pt x="9631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0912475" y="4301439"/>
            <a:ext cx="1238885" cy="6076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3800" spc="-15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800" spc="-145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011" sz="5700" spc="-149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800" spc="-484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918063" y="4961331"/>
            <a:ext cx="1228090" cy="6076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00" spc="-37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013307" y="3956913"/>
            <a:ext cx="1917700" cy="1803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6995" marR="5080" indent="-74930">
              <a:lnSpc>
                <a:spcPct val="116700"/>
              </a:lnSpc>
              <a:spcBef>
                <a:spcPts val="95"/>
              </a:spcBef>
            </a:pPr>
            <a:r>
              <a:rPr dirty="0" sz="5000" spc="-2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000" spc="-10">
                <a:solidFill>
                  <a:srgbClr val="FFFFFF"/>
                </a:solidFill>
                <a:latin typeface="Arial"/>
                <a:cs typeface="Arial"/>
              </a:rPr>
              <a:t>6.00%</a:t>
            </a:r>
            <a:endParaRPr sz="50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dirty="0" spc="-235">
                <a:solidFill>
                  <a:srgbClr val="FFFFFF"/>
                </a:solidFill>
              </a:rPr>
              <a:t>KEY</a:t>
            </a:r>
            <a:r>
              <a:rPr dirty="0" spc="-710">
                <a:solidFill>
                  <a:srgbClr val="FFFFFF"/>
                </a:solidFill>
              </a:rPr>
              <a:t> </a:t>
            </a:r>
            <a:r>
              <a:rPr dirty="0" spc="-44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1635251"/>
            <a:ext cx="10015855" cy="2626360"/>
            <a:chOff x="0" y="1635251"/>
            <a:chExt cx="10015855" cy="2626360"/>
          </a:xfrm>
        </p:grpSpPr>
        <p:sp>
          <p:nvSpPr>
            <p:cNvPr id="5" name="object 5" descr=""/>
            <p:cNvSpPr/>
            <p:nvPr/>
          </p:nvSpPr>
          <p:spPr>
            <a:xfrm>
              <a:off x="3457955" y="1635251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60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2"/>
                  </a:lnTo>
                  <a:lnTo>
                    <a:pt x="0" y="2512060"/>
                  </a:lnTo>
                  <a:lnTo>
                    <a:pt x="8957" y="2556307"/>
                  </a:lnTo>
                  <a:lnTo>
                    <a:pt x="33369" y="2592482"/>
                  </a:lnTo>
                  <a:lnTo>
                    <a:pt x="69544" y="2616894"/>
                  </a:lnTo>
                  <a:lnTo>
                    <a:pt x="113792" y="2625852"/>
                  </a:lnTo>
                  <a:lnTo>
                    <a:pt x="6443980" y="2625852"/>
                  </a:lnTo>
                  <a:lnTo>
                    <a:pt x="6488227" y="2616894"/>
                  </a:lnTo>
                  <a:lnTo>
                    <a:pt x="6524402" y="2592482"/>
                  </a:lnTo>
                  <a:lnTo>
                    <a:pt x="6548814" y="2556307"/>
                  </a:lnTo>
                  <a:lnTo>
                    <a:pt x="6557772" y="2512060"/>
                  </a:lnTo>
                  <a:lnTo>
                    <a:pt x="6557772" y="113792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1467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247899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0" y="4559808"/>
            <a:ext cx="10015855" cy="2626360"/>
            <a:chOff x="0" y="4559808"/>
            <a:chExt cx="10015855" cy="2626360"/>
          </a:xfrm>
        </p:grpSpPr>
        <p:sp>
          <p:nvSpPr>
            <p:cNvPr id="8" name="object 8" descr=""/>
            <p:cNvSpPr/>
            <p:nvPr/>
          </p:nvSpPr>
          <p:spPr>
            <a:xfrm>
              <a:off x="3457955" y="4559808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59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2512060"/>
                  </a:lnTo>
                  <a:lnTo>
                    <a:pt x="8957" y="2556307"/>
                  </a:lnTo>
                  <a:lnTo>
                    <a:pt x="33369" y="2592482"/>
                  </a:lnTo>
                  <a:lnTo>
                    <a:pt x="69544" y="2616894"/>
                  </a:lnTo>
                  <a:lnTo>
                    <a:pt x="113792" y="2625852"/>
                  </a:lnTo>
                  <a:lnTo>
                    <a:pt x="6443980" y="2625852"/>
                  </a:lnTo>
                  <a:lnTo>
                    <a:pt x="6488227" y="2616894"/>
                  </a:lnTo>
                  <a:lnTo>
                    <a:pt x="6524402" y="2592482"/>
                  </a:lnTo>
                  <a:lnTo>
                    <a:pt x="6548814" y="2556307"/>
                  </a:lnTo>
                  <a:lnTo>
                    <a:pt x="6557772" y="2512060"/>
                  </a:lnTo>
                  <a:lnTo>
                    <a:pt x="6557772" y="113791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0475B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172456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0" y="7488935"/>
            <a:ext cx="10015855" cy="2626360"/>
            <a:chOff x="0" y="7488935"/>
            <a:chExt cx="10015855" cy="2626360"/>
          </a:xfrm>
        </p:grpSpPr>
        <p:sp>
          <p:nvSpPr>
            <p:cNvPr id="11" name="object 11" descr=""/>
            <p:cNvSpPr/>
            <p:nvPr/>
          </p:nvSpPr>
          <p:spPr>
            <a:xfrm>
              <a:off x="3457955" y="7488935"/>
              <a:ext cx="6558280" cy="2626360"/>
            </a:xfrm>
            <a:custGeom>
              <a:avLst/>
              <a:gdLst/>
              <a:ahLst/>
              <a:cxnLst/>
              <a:rect l="l" t="t" r="r" b="b"/>
              <a:pathLst>
                <a:path w="6558280" h="2626359">
                  <a:moveTo>
                    <a:pt x="644398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2512110"/>
                  </a:lnTo>
                  <a:lnTo>
                    <a:pt x="8957" y="2556323"/>
                  </a:lnTo>
                  <a:lnTo>
                    <a:pt x="33369" y="2592484"/>
                  </a:lnTo>
                  <a:lnTo>
                    <a:pt x="69544" y="2616893"/>
                  </a:lnTo>
                  <a:lnTo>
                    <a:pt x="113792" y="2625851"/>
                  </a:lnTo>
                  <a:lnTo>
                    <a:pt x="6443980" y="2625851"/>
                  </a:lnTo>
                  <a:lnTo>
                    <a:pt x="6488227" y="2616893"/>
                  </a:lnTo>
                  <a:lnTo>
                    <a:pt x="6524402" y="2592484"/>
                  </a:lnTo>
                  <a:lnTo>
                    <a:pt x="6548814" y="2556323"/>
                  </a:lnTo>
                  <a:lnTo>
                    <a:pt x="6557772" y="2512110"/>
                  </a:lnTo>
                  <a:lnTo>
                    <a:pt x="6557772" y="113791"/>
                  </a:lnTo>
                  <a:lnTo>
                    <a:pt x="6548814" y="69544"/>
                  </a:lnTo>
                  <a:lnTo>
                    <a:pt x="6524402" y="33369"/>
                  </a:lnTo>
                  <a:lnTo>
                    <a:pt x="6488227" y="8957"/>
                  </a:lnTo>
                  <a:lnTo>
                    <a:pt x="6443980" y="0"/>
                  </a:lnTo>
                  <a:close/>
                </a:path>
              </a:pathLst>
            </a:custGeom>
            <a:solidFill>
              <a:srgbClr val="C5E9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8101583"/>
              <a:ext cx="4784090" cy="1294130"/>
            </a:xfrm>
            <a:custGeom>
              <a:avLst/>
              <a:gdLst/>
              <a:ahLst/>
              <a:cxnLst/>
              <a:rect l="l" t="t" r="r" b="b"/>
              <a:pathLst>
                <a:path w="4784090" h="1294129">
                  <a:moveTo>
                    <a:pt x="4319143" y="0"/>
                  </a:moveTo>
                  <a:lnTo>
                    <a:pt x="0" y="0"/>
                  </a:lnTo>
                  <a:lnTo>
                    <a:pt x="0" y="1293876"/>
                  </a:lnTo>
                  <a:lnTo>
                    <a:pt x="4783836" y="1293876"/>
                  </a:lnTo>
                  <a:lnTo>
                    <a:pt x="431914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4144" y="118364"/>
            <a:ext cx="1699958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>
                <a:solidFill>
                  <a:srgbClr val="FFFFFF"/>
                </a:solidFill>
              </a:rPr>
              <a:t>REVENUE</a:t>
            </a:r>
            <a:r>
              <a:rPr dirty="0" sz="6000" spc="-655">
                <a:solidFill>
                  <a:srgbClr val="FFFFFF"/>
                </a:solidFill>
              </a:rPr>
              <a:t> </a:t>
            </a:r>
            <a:r>
              <a:rPr dirty="0" sz="6000" spc="-125">
                <a:solidFill>
                  <a:srgbClr val="FFFFFF"/>
                </a:solidFill>
              </a:rPr>
              <a:t>MARKET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195">
                <a:solidFill>
                  <a:srgbClr val="FFFFFF"/>
                </a:solidFill>
              </a:rPr>
              <a:t>SHARE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BY</a:t>
            </a:r>
            <a:r>
              <a:rPr dirty="0" sz="6000" spc="-615">
                <a:solidFill>
                  <a:srgbClr val="FFFFFF"/>
                </a:solidFill>
              </a:rPr>
              <a:t> </a:t>
            </a:r>
            <a:r>
              <a:rPr dirty="0" sz="6000" spc="-170">
                <a:solidFill>
                  <a:srgbClr val="FFFFFF"/>
                </a:solidFill>
              </a:rPr>
              <a:t>SEGMENTS</a:t>
            </a:r>
            <a:r>
              <a:rPr dirty="0" sz="6000" spc="-610">
                <a:solidFill>
                  <a:srgbClr val="FFFFFF"/>
                </a:solidFill>
              </a:rPr>
              <a:t> </a:t>
            </a:r>
            <a:r>
              <a:rPr dirty="0" sz="6000" spc="-335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4" name="object 14" descr=""/>
          <p:cNvSpPr txBox="1"/>
          <p:nvPr/>
        </p:nvSpPr>
        <p:spPr>
          <a:xfrm>
            <a:off x="804468" y="2554986"/>
            <a:ext cx="3124835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7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400" spc="-28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948173" y="1821926"/>
            <a:ext cx="4375785" cy="2159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5280" marR="681990" indent="-323215">
              <a:lnSpc>
                <a:spcPct val="116700"/>
              </a:lnSpc>
              <a:spcBef>
                <a:spcPts val="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110">
                <a:solidFill>
                  <a:srgbClr val="FFFFFF"/>
                </a:solidFill>
                <a:latin typeface="Verdana"/>
                <a:cs typeface="Verdana"/>
              </a:rPr>
              <a:t>Open</a:t>
            </a:r>
            <a:r>
              <a:rPr dirty="0" sz="30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Respiratory System</a:t>
            </a:r>
            <a:endParaRPr sz="3000">
              <a:latin typeface="Verdana"/>
              <a:cs typeface="Verdana"/>
            </a:endParaRPr>
          </a:p>
          <a:p>
            <a:pPr marL="335280" marR="5080" indent="-323215">
              <a:lnSpc>
                <a:spcPct val="116700"/>
              </a:lnSpc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Enclosed</a:t>
            </a:r>
            <a:r>
              <a:rPr dirty="0" sz="3000" spc="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Respiratory System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103172" y="5361178"/>
            <a:ext cx="2527935" cy="975994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83845" marR="5080" indent="-271780">
              <a:lnSpc>
                <a:spcPts val="3410"/>
              </a:lnSpc>
              <a:spcBef>
                <a:spcPts val="765"/>
              </a:spcBef>
            </a:pPr>
            <a:r>
              <a:rPr dirty="0" sz="3400" spc="7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323078" y="5274675"/>
            <a:ext cx="3185795" cy="10922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40">
                <a:solidFill>
                  <a:srgbClr val="FFFFFF"/>
                </a:solidFill>
                <a:latin typeface="Verdana"/>
                <a:cs typeface="Verdana"/>
              </a:rPr>
              <a:t>Entertainment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55">
                <a:solidFill>
                  <a:srgbClr val="FFFFFF"/>
                </a:solidFill>
                <a:latin typeface="Verdana"/>
                <a:cs typeface="Verdana"/>
              </a:rPr>
              <a:t>Competition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55193" y="8454008"/>
            <a:ext cx="3823970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70">
                <a:solidFill>
                  <a:srgbClr val="43B4BD"/>
                </a:solidFill>
                <a:latin typeface="Verdana"/>
                <a:cs typeface="Verdana"/>
              </a:rPr>
              <a:t>Product</a:t>
            </a:r>
            <a:r>
              <a:rPr dirty="0" sz="3400" spc="-285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4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948173" y="8163611"/>
            <a:ext cx="4672965" cy="109347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35280" indent="-32258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>
                <a:latin typeface="Verdana"/>
                <a:cs typeface="Verdana"/>
              </a:rPr>
              <a:t>Traning</a:t>
            </a:r>
            <a:r>
              <a:rPr dirty="0" sz="3000" spc="-17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Center</a:t>
            </a:r>
            <a:endParaRPr sz="3000">
              <a:latin typeface="Verdana"/>
              <a:cs typeface="Verdana"/>
            </a:endParaRPr>
          </a:p>
          <a:p>
            <a:pPr marL="335280" indent="-32258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35280" algn="l"/>
              </a:tabLst>
            </a:pPr>
            <a:r>
              <a:rPr dirty="0" sz="3000" spc="-75">
                <a:latin typeface="Verdana"/>
                <a:cs typeface="Verdana"/>
              </a:rPr>
              <a:t>Travel</a:t>
            </a:r>
            <a:r>
              <a:rPr dirty="0" sz="3000" spc="-229">
                <a:latin typeface="Verdana"/>
                <a:cs typeface="Verdana"/>
              </a:rPr>
              <a:t> </a:t>
            </a:r>
            <a:r>
              <a:rPr dirty="0" sz="3000" spc="-55">
                <a:latin typeface="Verdana"/>
                <a:cs typeface="Verdana"/>
              </a:rPr>
              <a:t>Service</a:t>
            </a:r>
            <a:r>
              <a:rPr dirty="0" sz="3000" spc="-20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Provider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114"/>
              <a:t>Global</a:t>
            </a:r>
            <a:r>
              <a:rPr dirty="0" sz="5500" spc="-185"/>
              <a:t> </a:t>
            </a:r>
            <a:r>
              <a:rPr dirty="0" sz="5500" spc="55"/>
              <a:t>Freediving</a:t>
            </a:r>
            <a:r>
              <a:rPr dirty="0" sz="5500" spc="-195"/>
              <a:t> </a:t>
            </a:r>
            <a:r>
              <a:rPr dirty="0" sz="5500"/>
              <a:t>Market</a:t>
            </a:r>
            <a:r>
              <a:rPr dirty="0" sz="5500" spc="-200"/>
              <a:t> </a:t>
            </a:r>
            <a:r>
              <a:rPr dirty="0" sz="5500"/>
              <a:t>Revenue</a:t>
            </a:r>
            <a:r>
              <a:rPr dirty="0" sz="5500" spc="-175"/>
              <a:t> </a:t>
            </a:r>
            <a:r>
              <a:rPr dirty="0" sz="5500"/>
              <a:t>share</a:t>
            </a:r>
            <a:r>
              <a:rPr dirty="0" sz="5500" spc="-190"/>
              <a:t> </a:t>
            </a:r>
            <a:r>
              <a:rPr dirty="0" sz="5500" spc="155"/>
              <a:t>for</a:t>
            </a:r>
            <a:r>
              <a:rPr dirty="0" sz="5500" spc="-180"/>
              <a:t> </a:t>
            </a:r>
            <a:r>
              <a:rPr dirty="0" sz="5500" spc="-20"/>
              <a:t>2022</a:t>
            </a:r>
            <a:endParaRPr sz="5500"/>
          </a:p>
        </p:txBody>
      </p:sp>
      <p:sp>
        <p:nvSpPr>
          <p:cNvPr id="3" name="object 3" descr=""/>
          <p:cNvSpPr txBox="1"/>
          <p:nvPr/>
        </p:nvSpPr>
        <p:spPr>
          <a:xfrm>
            <a:off x="11761089" y="4921707"/>
            <a:ext cx="5659755" cy="1766570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2054225" marR="5080" indent="-2042160">
              <a:lnSpc>
                <a:spcPts val="6509"/>
              </a:lnSpc>
              <a:spcBef>
                <a:spcPts val="885"/>
              </a:spcBef>
            </a:pPr>
            <a:r>
              <a:rPr dirty="0" sz="6000" spc="130">
                <a:latin typeface="Verdana"/>
                <a:cs typeface="Verdana"/>
              </a:rPr>
              <a:t>North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90">
                <a:latin typeface="Verdana"/>
                <a:cs typeface="Verdana"/>
              </a:rPr>
              <a:t>America </a:t>
            </a:r>
            <a:r>
              <a:rPr dirty="0" sz="6000" spc="-685">
                <a:latin typeface="Verdana"/>
                <a:cs typeface="Verdana"/>
              </a:rPr>
              <a:t>38%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512820" y="1667255"/>
            <a:ext cx="10459720" cy="3328670"/>
            <a:chOff x="3512820" y="1667255"/>
            <a:chExt cx="10459720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5710427" y="1842515"/>
              <a:ext cx="8261984" cy="3045460"/>
            </a:xfrm>
            <a:custGeom>
              <a:avLst/>
              <a:gdLst/>
              <a:ahLst/>
              <a:cxnLst/>
              <a:rect l="l" t="t" r="r" b="b"/>
              <a:pathLst>
                <a:path w="8261984" h="3045460">
                  <a:moveTo>
                    <a:pt x="8111489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11489" y="3044951"/>
                  </a:lnTo>
                  <a:lnTo>
                    <a:pt x="8158849" y="3037277"/>
                  </a:lnTo>
                  <a:lnTo>
                    <a:pt x="8200046" y="3015922"/>
                  </a:lnTo>
                  <a:lnTo>
                    <a:pt x="8232574" y="2983394"/>
                  </a:lnTo>
                  <a:lnTo>
                    <a:pt x="8253929" y="2942197"/>
                  </a:lnTo>
                  <a:lnTo>
                    <a:pt x="8261604" y="2894837"/>
                  </a:lnTo>
                  <a:lnTo>
                    <a:pt x="8261604" y="150113"/>
                  </a:lnTo>
                  <a:lnTo>
                    <a:pt x="8253929" y="102754"/>
                  </a:lnTo>
                  <a:lnTo>
                    <a:pt x="8232574" y="61557"/>
                  </a:lnTo>
                  <a:lnTo>
                    <a:pt x="8200046" y="29029"/>
                  </a:lnTo>
                  <a:lnTo>
                    <a:pt x="8158849" y="7674"/>
                  </a:lnTo>
                  <a:lnTo>
                    <a:pt x="8111489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939284" y="1667255"/>
              <a:ext cx="9032875" cy="3328670"/>
            </a:xfrm>
            <a:custGeom>
              <a:avLst/>
              <a:gdLst/>
              <a:ahLst/>
              <a:cxnLst/>
              <a:rect l="l" t="t" r="r" b="b"/>
              <a:pathLst>
                <a:path w="9032875" h="3328670">
                  <a:moveTo>
                    <a:pt x="8882633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2633" y="3328416"/>
                  </a:lnTo>
                  <a:lnTo>
                    <a:pt x="8929993" y="3320741"/>
                  </a:lnTo>
                  <a:lnTo>
                    <a:pt x="8971190" y="3299386"/>
                  </a:lnTo>
                  <a:lnTo>
                    <a:pt x="9003718" y="3266858"/>
                  </a:lnTo>
                  <a:lnTo>
                    <a:pt x="9025073" y="3225661"/>
                  </a:lnTo>
                  <a:lnTo>
                    <a:pt x="9032748" y="3178302"/>
                  </a:lnTo>
                  <a:lnTo>
                    <a:pt x="9032748" y="150114"/>
                  </a:lnTo>
                  <a:lnTo>
                    <a:pt x="9025073" y="102754"/>
                  </a:lnTo>
                  <a:lnTo>
                    <a:pt x="9003718" y="61557"/>
                  </a:lnTo>
                  <a:lnTo>
                    <a:pt x="8971190" y="29029"/>
                  </a:lnTo>
                  <a:lnTo>
                    <a:pt x="8929993" y="7674"/>
                  </a:lnTo>
                  <a:lnTo>
                    <a:pt x="8882633" y="0"/>
                  </a:lnTo>
                  <a:close/>
                </a:path>
              </a:pathLst>
            </a:custGeom>
            <a:solidFill>
              <a:srgbClr val="1052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12820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0E8EF5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512820" y="5291328"/>
            <a:ext cx="10459720" cy="3328670"/>
            <a:chOff x="3512820" y="5291328"/>
            <a:chExt cx="10459720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5710427" y="5466588"/>
              <a:ext cx="8261984" cy="3045460"/>
            </a:xfrm>
            <a:custGeom>
              <a:avLst/>
              <a:gdLst/>
              <a:ahLst/>
              <a:cxnLst/>
              <a:rect l="l" t="t" r="r" b="b"/>
              <a:pathLst>
                <a:path w="8261984" h="3045459">
                  <a:moveTo>
                    <a:pt x="8111489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11489" y="3044952"/>
                  </a:lnTo>
                  <a:lnTo>
                    <a:pt x="8158849" y="3037277"/>
                  </a:lnTo>
                  <a:lnTo>
                    <a:pt x="8200046" y="3015922"/>
                  </a:lnTo>
                  <a:lnTo>
                    <a:pt x="8232574" y="2983394"/>
                  </a:lnTo>
                  <a:lnTo>
                    <a:pt x="8253929" y="2942197"/>
                  </a:lnTo>
                  <a:lnTo>
                    <a:pt x="8261604" y="2894838"/>
                  </a:lnTo>
                  <a:lnTo>
                    <a:pt x="8261604" y="150113"/>
                  </a:lnTo>
                  <a:lnTo>
                    <a:pt x="8253929" y="102754"/>
                  </a:lnTo>
                  <a:lnTo>
                    <a:pt x="8232574" y="61557"/>
                  </a:lnTo>
                  <a:lnTo>
                    <a:pt x="8200046" y="29029"/>
                  </a:lnTo>
                  <a:lnTo>
                    <a:pt x="8158849" y="7674"/>
                  </a:lnTo>
                  <a:lnTo>
                    <a:pt x="8111489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939284" y="5291328"/>
              <a:ext cx="9032875" cy="3328670"/>
            </a:xfrm>
            <a:custGeom>
              <a:avLst/>
              <a:gdLst/>
              <a:ahLst/>
              <a:cxnLst/>
              <a:rect l="l" t="t" r="r" b="b"/>
              <a:pathLst>
                <a:path w="9032875" h="3328670">
                  <a:moveTo>
                    <a:pt x="8882633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2633" y="3328416"/>
                  </a:lnTo>
                  <a:lnTo>
                    <a:pt x="8929993" y="3320741"/>
                  </a:lnTo>
                  <a:lnTo>
                    <a:pt x="8971190" y="3299386"/>
                  </a:lnTo>
                  <a:lnTo>
                    <a:pt x="9003718" y="3266858"/>
                  </a:lnTo>
                  <a:lnTo>
                    <a:pt x="9025073" y="3225661"/>
                  </a:lnTo>
                  <a:lnTo>
                    <a:pt x="9032748" y="3178302"/>
                  </a:lnTo>
                  <a:lnTo>
                    <a:pt x="9032748" y="150113"/>
                  </a:lnTo>
                  <a:lnTo>
                    <a:pt x="9025073" y="102754"/>
                  </a:lnTo>
                  <a:lnTo>
                    <a:pt x="9003718" y="61557"/>
                  </a:lnTo>
                  <a:lnTo>
                    <a:pt x="8971190" y="29029"/>
                  </a:lnTo>
                  <a:lnTo>
                    <a:pt x="8929993" y="7674"/>
                  </a:lnTo>
                  <a:lnTo>
                    <a:pt x="8882633" y="0"/>
                  </a:lnTo>
                  <a:close/>
                </a:path>
              </a:pathLst>
            </a:custGeom>
            <a:solidFill>
              <a:srgbClr val="0E8E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512820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105289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40123" y="2947746"/>
            <a:ext cx="188277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78319" y="2148585"/>
            <a:ext cx="2957703" cy="571881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9921747" y="2376677"/>
            <a:ext cx="201295" cy="39370"/>
          </a:xfrm>
          <a:custGeom>
            <a:avLst/>
            <a:gdLst/>
            <a:ahLst/>
            <a:cxnLst/>
            <a:rect l="l" t="t" r="r" b="b"/>
            <a:pathLst>
              <a:path w="201295" h="39369">
                <a:moveTo>
                  <a:pt x="198120" y="0"/>
                </a:moveTo>
                <a:lnTo>
                  <a:pt x="2794" y="0"/>
                </a:lnTo>
                <a:lnTo>
                  <a:pt x="0" y="2794"/>
                </a:lnTo>
                <a:lnTo>
                  <a:pt x="0" y="36702"/>
                </a:lnTo>
                <a:lnTo>
                  <a:pt x="2794" y="39370"/>
                </a:lnTo>
                <a:lnTo>
                  <a:pt x="8381" y="39370"/>
                </a:lnTo>
                <a:lnTo>
                  <a:pt x="198120" y="39370"/>
                </a:lnTo>
                <a:lnTo>
                  <a:pt x="200913" y="36702"/>
                </a:lnTo>
                <a:lnTo>
                  <a:pt x="200913" y="2794"/>
                </a:lnTo>
                <a:lnTo>
                  <a:pt x="198120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94163" y="2149220"/>
            <a:ext cx="3530600" cy="44996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78319" y="2804032"/>
            <a:ext cx="5881497" cy="45567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78319" y="3469894"/>
            <a:ext cx="4784979" cy="56870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78319" y="4125340"/>
            <a:ext cx="4153280" cy="455041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85032" y="6666230"/>
            <a:ext cx="2595117" cy="59283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64459" y="5733541"/>
            <a:ext cx="6281691" cy="576326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854825" y="6393434"/>
            <a:ext cx="5582793" cy="576961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854825" y="7054850"/>
            <a:ext cx="5797804" cy="455041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878319" y="7714742"/>
            <a:ext cx="4153280" cy="45491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470404" y="1711451"/>
            <a:ext cx="13347700" cy="6114415"/>
          </a:xfrm>
          <a:custGeom>
            <a:avLst/>
            <a:gdLst/>
            <a:ahLst/>
            <a:cxnLst/>
            <a:rect l="l" t="t" r="r" b="b"/>
            <a:pathLst>
              <a:path w="13347700" h="6114415">
                <a:moveTo>
                  <a:pt x="13234797" y="0"/>
                </a:moveTo>
                <a:lnTo>
                  <a:pt x="112394" y="0"/>
                </a:lnTo>
                <a:lnTo>
                  <a:pt x="90346" y="2174"/>
                </a:lnTo>
                <a:lnTo>
                  <a:pt x="50012" y="18859"/>
                </a:lnTo>
                <a:lnTo>
                  <a:pt x="18859" y="50012"/>
                </a:lnTo>
                <a:lnTo>
                  <a:pt x="2174" y="90346"/>
                </a:lnTo>
                <a:lnTo>
                  <a:pt x="0" y="112395"/>
                </a:lnTo>
                <a:lnTo>
                  <a:pt x="0" y="6001893"/>
                </a:lnTo>
                <a:lnTo>
                  <a:pt x="8540" y="6044930"/>
                </a:lnTo>
                <a:lnTo>
                  <a:pt x="32893" y="6081395"/>
                </a:lnTo>
                <a:lnTo>
                  <a:pt x="69357" y="6105747"/>
                </a:lnTo>
                <a:lnTo>
                  <a:pt x="112394" y="6114288"/>
                </a:lnTo>
                <a:lnTo>
                  <a:pt x="13234797" y="6114288"/>
                </a:lnTo>
                <a:lnTo>
                  <a:pt x="13277834" y="6105747"/>
                </a:lnTo>
                <a:lnTo>
                  <a:pt x="13314299" y="6081395"/>
                </a:lnTo>
                <a:lnTo>
                  <a:pt x="13338651" y="6044930"/>
                </a:lnTo>
                <a:lnTo>
                  <a:pt x="13347192" y="6001893"/>
                </a:lnTo>
                <a:lnTo>
                  <a:pt x="13347192" y="112395"/>
                </a:lnTo>
                <a:lnTo>
                  <a:pt x="13338363" y="68633"/>
                </a:lnTo>
                <a:lnTo>
                  <a:pt x="13314283" y="32908"/>
                </a:lnTo>
                <a:lnTo>
                  <a:pt x="13278558" y="8828"/>
                </a:lnTo>
                <a:lnTo>
                  <a:pt x="13234797" y="0"/>
                </a:lnTo>
                <a:close/>
              </a:path>
            </a:pathLst>
          </a:custGeom>
          <a:solidFill>
            <a:srgbClr val="167B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890" y="1943176"/>
            <a:ext cx="911542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2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2927095" y="3231895"/>
            <a:ext cx="12640945" cy="3759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35915" marR="5080" indent="-323850">
              <a:lnSpc>
                <a:spcPct val="116700"/>
              </a:lnSpc>
              <a:spcBef>
                <a:spcPts val="95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Freediving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algn="just" marL="335915" marR="191770" indent="-323850">
              <a:lnSpc>
                <a:spcPts val="4200"/>
              </a:lnSpc>
              <a:spcBef>
                <a:spcPts val="240"/>
              </a:spcBef>
              <a:buFont typeface="Arial"/>
              <a:buChar char="•"/>
              <a:tabLst>
                <a:tab pos="335915" algn="l"/>
              </a:tabLst>
            </a:pPr>
            <a:r>
              <a:rPr dirty="0" sz="3000" spc="-3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dirty="0" sz="30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freedivers</a:t>
            </a:r>
            <a:r>
              <a:rPr dirty="0" sz="3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enthusiasts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seeking</a:t>
            </a:r>
            <a:r>
              <a:rPr dirty="0" sz="300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explore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greater </a:t>
            </a:r>
            <a:r>
              <a:rPr dirty="0" sz="3000" spc="-40">
                <a:solidFill>
                  <a:srgbClr val="FFFFFF"/>
                </a:solidFill>
                <a:latin typeface="Verdana"/>
                <a:cs typeface="Verdana"/>
              </a:rPr>
              <a:t>depths</a:t>
            </a:r>
            <a:r>
              <a:rPr dirty="0" sz="300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>
                <a:solidFill>
                  <a:srgbClr val="FFFFFF"/>
                </a:solidFill>
                <a:latin typeface="Verdana"/>
                <a:cs typeface="Verdana"/>
              </a:rPr>
              <a:t>extend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>
                <a:solidFill>
                  <a:srgbClr val="FFFFFF"/>
                </a:solidFill>
                <a:latin typeface="Verdana"/>
                <a:cs typeface="Verdana"/>
              </a:rPr>
              <a:t>underwater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experiences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>
                <a:solidFill>
                  <a:srgbClr val="FFFFFF"/>
                </a:solidFill>
                <a:latin typeface="Verdana"/>
                <a:cs typeface="Verdana"/>
              </a:rPr>
              <a:t>increasingly</a:t>
            </a:r>
            <a:r>
              <a:rPr dirty="0" sz="300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turn </a:t>
            </a:r>
            <a:r>
              <a:rPr dirty="0" sz="3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enclosed</a:t>
            </a:r>
            <a:r>
              <a:rPr dirty="0" sz="3000" spc="-2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respiratory</a:t>
            </a:r>
            <a:r>
              <a:rPr dirty="0" sz="30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systems.</a:t>
            </a:r>
            <a:endParaRPr sz="3000">
              <a:latin typeface="Verdana"/>
              <a:cs typeface="Verdana"/>
            </a:endParaRPr>
          </a:p>
          <a:p>
            <a:pPr algn="just" marL="335915" marR="1075690" indent="-323850">
              <a:lnSpc>
                <a:spcPts val="4200"/>
              </a:lnSpc>
              <a:buFont typeface="Arial"/>
              <a:buChar char="•"/>
              <a:tabLst>
                <a:tab pos="335915" algn="l"/>
              </a:tabLst>
            </a:pPr>
            <a:r>
              <a:rPr dirty="0" sz="3000" spc="-75">
                <a:solidFill>
                  <a:srgbClr val="FFFFFF"/>
                </a:solidFill>
                <a:latin typeface="Verdana"/>
                <a:cs typeface="Verdana"/>
              </a:rPr>
              <a:t>Freediving</a:t>
            </a:r>
            <a:r>
              <a:rPr dirty="0" sz="30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Verdana"/>
                <a:cs typeface="Verdana"/>
              </a:rPr>
              <a:t>competitions,</a:t>
            </a:r>
            <a:r>
              <a:rPr dirty="0" sz="30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governed</a:t>
            </a:r>
            <a:r>
              <a:rPr dirty="0" sz="3000" spc="-1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organizations</a:t>
            </a:r>
            <a:r>
              <a:rPr dirty="0" sz="30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40">
                <a:solidFill>
                  <a:srgbClr val="FFFFFF"/>
                </a:solidFill>
                <a:latin typeface="Verdana"/>
                <a:cs typeface="Verdana"/>
              </a:rPr>
              <a:t>like</a:t>
            </a:r>
            <a:r>
              <a:rPr dirty="0" sz="3000" spc="-1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Verdana"/>
                <a:cs typeface="Verdana"/>
              </a:rPr>
              <a:t>AIDA </a:t>
            </a:r>
            <a:r>
              <a:rPr dirty="0" sz="3000" spc="-85">
                <a:solidFill>
                  <a:srgbClr val="FFFFFF"/>
                </a:solidFill>
                <a:latin typeface="Verdana"/>
                <a:cs typeface="Verdana"/>
              </a:rPr>
              <a:t>International,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Verdana"/>
                <a:cs typeface="Verdana"/>
              </a:rPr>
              <a:t>gained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>
                <a:solidFill>
                  <a:srgbClr val="FFFFFF"/>
                </a:solidFill>
                <a:latin typeface="Verdana"/>
                <a:cs typeface="Verdana"/>
              </a:rPr>
              <a:t>momentum</a:t>
            </a:r>
            <a:r>
              <a:rPr dirty="0" sz="3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globally.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0906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latin typeface="Arial Black"/>
                <a:cs typeface="Arial Black"/>
              </a:rPr>
              <a:t>Contact</a:t>
            </a:r>
            <a:r>
              <a:rPr dirty="0" sz="9000" spc="-865">
                <a:latin typeface="Arial Black"/>
                <a:cs typeface="Arial Black"/>
              </a:rPr>
              <a:t> </a:t>
            </a:r>
            <a:r>
              <a:rPr dirty="0" sz="9000" spc="-775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63245" rIns="0" bIns="0" rtlCol="0" vert="horz">
            <a:spAutoFit/>
          </a:bodyPr>
          <a:lstStyle/>
          <a:p>
            <a:pPr algn="ctr" marR="450215">
              <a:lnSpc>
                <a:spcPct val="100000"/>
              </a:lnSpc>
              <a:spcBef>
                <a:spcPts val="4435"/>
              </a:spcBef>
            </a:pPr>
            <a:r>
              <a:rPr dirty="0"/>
              <a:t>COGNITIVE</a:t>
            </a:r>
            <a:r>
              <a:rPr dirty="0" spc="-95"/>
              <a:t> </a:t>
            </a:r>
            <a:r>
              <a:rPr dirty="0"/>
              <a:t>MARKET</a:t>
            </a:r>
            <a:r>
              <a:rPr dirty="0" spc="-65"/>
              <a:t> </a:t>
            </a:r>
            <a:r>
              <a:rPr dirty="0" spc="-10"/>
              <a:t>RESEARCH</a:t>
            </a:r>
          </a:p>
          <a:p>
            <a:pPr algn="ctr" marR="72961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312</a:t>
            </a:r>
            <a:r>
              <a:rPr dirty="0" sz="3500" spc="-51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spc="145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020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54" b="0">
                <a:latin typeface="Lato"/>
                <a:cs typeface="Lato"/>
              </a:rPr>
              <a:t>8123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30250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6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170" b="0">
                <a:latin typeface="Lato"/>
                <a:cs typeface="Lato"/>
              </a:rPr>
              <a:t>91</a:t>
            </a:r>
            <a:r>
              <a:rPr dirty="0" sz="3500" spc="-55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5" b="0">
                <a:latin typeface="Lato"/>
                <a:cs typeface="Lato"/>
              </a:rPr>
              <a:t>983</a:t>
            </a:r>
            <a:r>
              <a:rPr dirty="0" sz="3500" spc="-49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235" b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8634">
              <a:lnSpc>
                <a:spcPct val="100000"/>
              </a:lnSpc>
              <a:spcBef>
                <a:spcPts val="2045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00" b="0">
                <a:latin typeface="Lato"/>
                <a:cs typeface="Lato"/>
              </a:rPr>
              <a:t> </a:t>
            </a:r>
            <a:r>
              <a:rPr dirty="0" sz="3500" spc="335" b="0">
                <a:latin typeface="Lato"/>
                <a:cs typeface="Lato"/>
              </a:rPr>
              <a:t>cognitivemarketresearch.</a:t>
            </a:r>
            <a:r>
              <a:rPr dirty="0" sz="3500" spc="-495" b="0">
                <a:latin typeface="Lato"/>
                <a:cs typeface="Lato"/>
              </a:rPr>
              <a:t> </a:t>
            </a:r>
            <a:r>
              <a:rPr dirty="0" sz="3500" spc="20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</a:tabLst>
            </a:pPr>
            <a:r>
              <a:rPr dirty="0" sz="4100" spc="32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0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8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25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:</a:t>
            </a:r>
            <a:r>
              <a:rPr dirty="0" sz="4100" spc="-560" b="0">
                <a:latin typeface="Lato"/>
                <a:cs typeface="Lato"/>
              </a:rPr>
              <a:t> </a:t>
            </a:r>
            <a:r>
              <a:rPr dirty="0" u="sng" sz="4100" spc="42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dirty="0" u="sng" sz="4100" spc="380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http://tinyurl.com/3fakma99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4020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0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7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3550">
              <a:lnSpc>
                <a:spcPts val="3620"/>
              </a:lnSpc>
            </a:pPr>
            <a:r>
              <a:rPr dirty="0" u="sng" sz="3200" spc="30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2024-01-13T09:22:39Z</dcterms:created>
  <dcterms:modified xsi:type="dcterms:W3CDTF">2024-01-13T09:22:39Z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2024-01-13T00:00:00Z</vt:filetime>
  </property>
  <property fmtid="{D5CDD505-2E9C-101B-9397-08002B2CF9AE}" pid="5" name="Producer">
    <vt:lpwstr>3-Heights(TM) PDF Security Shell 4.8.25.2 (http://www.pdf-tools.com)</vt:lpwstr>
  </property>
</Properties>
</file>