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jpg"/><Relationship Id="rId16" Type="http://schemas.openxmlformats.org/officeDocument/2006/relationships/image" Target="../media/image15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73581" y="292734"/>
            <a:ext cx="15618460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15143" y="2171700"/>
            <a:ext cx="2526792" cy="142189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28804" y="1869948"/>
            <a:ext cx="2624327" cy="17922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12795" y="2122932"/>
            <a:ext cx="2570988" cy="128625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10728" y="3944111"/>
            <a:ext cx="2563368" cy="146761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45952" y="4209288"/>
            <a:ext cx="3425952" cy="120548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46808" y="4157471"/>
            <a:ext cx="3236976" cy="1040891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09588" y="5763767"/>
            <a:ext cx="4064507" cy="10668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178540" y="5824728"/>
            <a:ext cx="4078224" cy="100583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627095" y="5535167"/>
            <a:ext cx="2456688" cy="135940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67044" y="7182611"/>
            <a:ext cx="2263140" cy="124510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903207" y="7182611"/>
            <a:ext cx="2142744" cy="138988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816584" y="7389876"/>
            <a:ext cx="4427219" cy="112471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512295" y="6986016"/>
            <a:ext cx="2033015" cy="178460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09588" y="8770619"/>
            <a:ext cx="2426207" cy="11841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7473" y="3903619"/>
            <a:ext cx="14968219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4ae26xvb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9306" y="2850261"/>
            <a:ext cx="4643755" cy="13208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0" spc="-44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909306" y="3878656"/>
            <a:ext cx="9580880" cy="3378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9150"/>
              </a:lnSpc>
              <a:spcBef>
                <a:spcPts val="95"/>
              </a:spcBef>
            </a:pPr>
            <a:r>
              <a:rPr dirty="0" sz="8500" spc="-45">
                <a:solidFill>
                  <a:srgbClr val="FFFFFF"/>
                </a:solidFill>
                <a:latin typeface="Arial Black"/>
                <a:cs typeface="Arial Black"/>
              </a:rPr>
              <a:t>Football</a:t>
            </a:r>
            <a:r>
              <a:rPr dirty="0" sz="8500" spc="-6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500" spc="-420">
                <a:solidFill>
                  <a:srgbClr val="FFFFFF"/>
                </a:solidFill>
                <a:latin typeface="Arial Black"/>
                <a:cs typeface="Arial Black"/>
              </a:rPr>
              <a:t>Shoes</a:t>
            </a:r>
            <a:endParaRPr sz="8500">
              <a:latin typeface="Arial Black"/>
              <a:cs typeface="Arial Black"/>
            </a:endParaRPr>
          </a:p>
          <a:p>
            <a:pPr marL="12700" marR="5080">
              <a:lnSpc>
                <a:spcPct val="79400"/>
              </a:lnSpc>
              <a:spcBef>
                <a:spcPts val="1055"/>
              </a:spcBef>
            </a:pPr>
            <a:r>
              <a:rPr dirty="0" sz="8500" spc="-6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50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500" spc="-59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500" spc="-28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404475" y="9449511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9341" y="675259"/>
            <a:ext cx="6396355" cy="1016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463397" y="2170938"/>
            <a:ext cx="8508365" cy="7494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39395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shoes,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soccer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cleats,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athletic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footwear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intended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playing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sport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(soccer).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ct val="116700"/>
              </a:lnSpc>
              <a:spcBef>
                <a:spcPts val="5"/>
              </a:spcBef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shoes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specifically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 offer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best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grip,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traction,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stability,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control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field.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come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distinct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outsole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designs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often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multiple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studs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cleats,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typically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rubber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metal.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continuous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infrastructure,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promotion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player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involvement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3000" spc="7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different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levels,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investment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shoes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contributed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wider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availability.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829800" y="2898648"/>
            <a:ext cx="8458200" cy="2506980"/>
            <a:chOff x="9829800" y="2898648"/>
            <a:chExt cx="8458200" cy="2506980"/>
          </a:xfrm>
        </p:grpSpPr>
        <p:sp>
          <p:nvSpPr>
            <p:cNvPr id="4" name="object 4" descr=""/>
            <p:cNvSpPr/>
            <p:nvPr/>
          </p:nvSpPr>
          <p:spPr>
            <a:xfrm>
              <a:off x="9829800" y="2898648"/>
              <a:ext cx="8458200" cy="2506980"/>
            </a:xfrm>
            <a:custGeom>
              <a:avLst/>
              <a:gdLst/>
              <a:ahLst/>
              <a:cxnLst/>
              <a:rect l="l" t="t" r="r" b="b"/>
              <a:pathLst>
                <a:path w="8458200" h="2506979">
                  <a:moveTo>
                    <a:pt x="8121015" y="0"/>
                  </a:moveTo>
                  <a:lnTo>
                    <a:pt x="832484" y="0"/>
                  </a:lnTo>
                  <a:lnTo>
                    <a:pt x="783573" y="1412"/>
                  </a:lnTo>
                  <a:lnTo>
                    <a:pt x="735404" y="5599"/>
                  </a:lnTo>
                  <a:lnTo>
                    <a:pt x="688058" y="12481"/>
                  </a:lnTo>
                  <a:lnTo>
                    <a:pt x="641612" y="21980"/>
                  </a:lnTo>
                  <a:lnTo>
                    <a:pt x="596145" y="34019"/>
                  </a:lnTo>
                  <a:lnTo>
                    <a:pt x="551733" y="48519"/>
                  </a:lnTo>
                  <a:lnTo>
                    <a:pt x="508456" y="65403"/>
                  </a:lnTo>
                  <a:lnTo>
                    <a:pt x="466391" y="84591"/>
                  </a:lnTo>
                  <a:lnTo>
                    <a:pt x="425617" y="106007"/>
                  </a:lnTo>
                  <a:lnTo>
                    <a:pt x="386212" y="129572"/>
                  </a:lnTo>
                  <a:lnTo>
                    <a:pt x="348253" y="155207"/>
                  </a:lnTo>
                  <a:lnTo>
                    <a:pt x="311820" y="182836"/>
                  </a:lnTo>
                  <a:lnTo>
                    <a:pt x="276989" y="212380"/>
                  </a:lnTo>
                  <a:lnTo>
                    <a:pt x="243839" y="243760"/>
                  </a:lnTo>
                  <a:lnTo>
                    <a:pt x="212449" y="276899"/>
                  </a:lnTo>
                  <a:lnTo>
                    <a:pt x="182896" y="311719"/>
                  </a:lnTo>
                  <a:lnTo>
                    <a:pt x="155259" y="348141"/>
                  </a:lnTo>
                  <a:lnTo>
                    <a:pt x="129614" y="386088"/>
                  </a:lnTo>
                  <a:lnTo>
                    <a:pt x="106042" y="425481"/>
                  </a:lnTo>
                  <a:lnTo>
                    <a:pt x="84619" y="466243"/>
                  </a:lnTo>
                  <a:lnTo>
                    <a:pt x="65424" y="508295"/>
                  </a:lnTo>
                  <a:lnTo>
                    <a:pt x="48535" y="551559"/>
                  </a:lnTo>
                  <a:lnTo>
                    <a:pt x="34030" y="595958"/>
                  </a:lnTo>
                  <a:lnTo>
                    <a:pt x="21988" y="641412"/>
                  </a:lnTo>
                  <a:lnTo>
                    <a:pt x="12485" y="687845"/>
                  </a:lnTo>
                  <a:lnTo>
                    <a:pt x="5601" y="735178"/>
                  </a:lnTo>
                  <a:lnTo>
                    <a:pt x="1413" y="783332"/>
                  </a:lnTo>
                  <a:lnTo>
                    <a:pt x="0" y="832230"/>
                  </a:lnTo>
                  <a:lnTo>
                    <a:pt x="0" y="1674749"/>
                  </a:lnTo>
                  <a:lnTo>
                    <a:pt x="1413" y="1723647"/>
                  </a:lnTo>
                  <a:lnTo>
                    <a:pt x="5601" y="1771801"/>
                  </a:lnTo>
                  <a:lnTo>
                    <a:pt x="12485" y="1819134"/>
                  </a:lnTo>
                  <a:lnTo>
                    <a:pt x="21988" y="1865567"/>
                  </a:lnTo>
                  <a:lnTo>
                    <a:pt x="34030" y="1911021"/>
                  </a:lnTo>
                  <a:lnTo>
                    <a:pt x="48535" y="1955420"/>
                  </a:lnTo>
                  <a:lnTo>
                    <a:pt x="65424" y="1998684"/>
                  </a:lnTo>
                  <a:lnTo>
                    <a:pt x="84619" y="2040736"/>
                  </a:lnTo>
                  <a:lnTo>
                    <a:pt x="106042" y="2081498"/>
                  </a:lnTo>
                  <a:lnTo>
                    <a:pt x="129614" y="2120891"/>
                  </a:lnTo>
                  <a:lnTo>
                    <a:pt x="155259" y="2158838"/>
                  </a:lnTo>
                  <a:lnTo>
                    <a:pt x="182896" y="2195260"/>
                  </a:lnTo>
                  <a:lnTo>
                    <a:pt x="212449" y="2230080"/>
                  </a:lnTo>
                  <a:lnTo>
                    <a:pt x="243839" y="2263219"/>
                  </a:lnTo>
                  <a:lnTo>
                    <a:pt x="276989" y="2294599"/>
                  </a:lnTo>
                  <a:lnTo>
                    <a:pt x="311820" y="2324143"/>
                  </a:lnTo>
                  <a:lnTo>
                    <a:pt x="348253" y="2351772"/>
                  </a:lnTo>
                  <a:lnTo>
                    <a:pt x="386212" y="2377407"/>
                  </a:lnTo>
                  <a:lnTo>
                    <a:pt x="425617" y="2400972"/>
                  </a:lnTo>
                  <a:lnTo>
                    <a:pt x="466391" y="2422388"/>
                  </a:lnTo>
                  <a:lnTo>
                    <a:pt x="508456" y="2441576"/>
                  </a:lnTo>
                  <a:lnTo>
                    <a:pt x="551733" y="2458460"/>
                  </a:lnTo>
                  <a:lnTo>
                    <a:pt x="596145" y="2472960"/>
                  </a:lnTo>
                  <a:lnTo>
                    <a:pt x="641612" y="2484999"/>
                  </a:lnTo>
                  <a:lnTo>
                    <a:pt x="688058" y="2494498"/>
                  </a:lnTo>
                  <a:lnTo>
                    <a:pt x="735404" y="2501380"/>
                  </a:lnTo>
                  <a:lnTo>
                    <a:pt x="783573" y="2505567"/>
                  </a:lnTo>
                  <a:lnTo>
                    <a:pt x="832484" y="2506979"/>
                  </a:lnTo>
                  <a:lnTo>
                    <a:pt x="8121015" y="2506979"/>
                  </a:lnTo>
                  <a:lnTo>
                    <a:pt x="8171772" y="2505433"/>
                  </a:lnTo>
                  <a:lnTo>
                    <a:pt x="8222086" y="2500827"/>
                  </a:lnTo>
                  <a:lnTo>
                    <a:pt x="8271829" y="2493215"/>
                  </a:lnTo>
                  <a:lnTo>
                    <a:pt x="8320871" y="2482649"/>
                  </a:lnTo>
                  <a:lnTo>
                    <a:pt x="8369087" y="2469182"/>
                  </a:lnTo>
                  <a:lnTo>
                    <a:pt x="8416347" y="2452865"/>
                  </a:lnTo>
                  <a:lnTo>
                    <a:pt x="8458199" y="2435541"/>
                  </a:lnTo>
                  <a:lnTo>
                    <a:pt x="8458199" y="71404"/>
                  </a:lnTo>
                  <a:lnTo>
                    <a:pt x="8401766" y="48519"/>
                  </a:lnTo>
                  <a:lnTo>
                    <a:pt x="8357354" y="34019"/>
                  </a:lnTo>
                  <a:lnTo>
                    <a:pt x="8311887" y="21980"/>
                  </a:lnTo>
                  <a:lnTo>
                    <a:pt x="8265441" y="12481"/>
                  </a:lnTo>
                  <a:lnTo>
                    <a:pt x="8218095" y="5599"/>
                  </a:lnTo>
                  <a:lnTo>
                    <a:pt x="8169926" y="1412"/>
                  </a:lnTo>
                  <a:lnTo>
                    <a:pt x="8121015" y="0"/>
                  </a:lnTo>
                  <a:close/>
                </a:path>
              </a:pathLst>
            </a:custGeom>
            <a:solidFill>
              <a:srgbClr val="344E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71175" y="3206496"/>
              <a:ext cx="2022348" cy="20208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123931" y="3125724"/>
              <a:ext cx="1993900" cy="1993900"/>
            </a:xfrm>
            <a:custGeom>
              <a:avLst/>
              <a:gdLst/>
              <a:ahLst/>
              <a:cxnLst/>
              <a:rect l="l" t="t" r="r" b="b"/>
              <a:pathLst>
                <a:path w="1993900" h="1993900">
                  <a:moveTo>
                    <a:pt x="996696" y="0"/>
                  </a:moveTo>
                  <a:lnTo>
                    <a:pt x="948408" y="1149"/>
                  </a:lnTo>
                  <a:lnTo>
                    <a:pt x="900714" y="4563"/>
                  </a:lnTo>
                  <a:lnTo>
                    <a:pt x="853664" y="10188"/>
                  </a:lnTo>
                  <a:lnTo>
                    <a:pt x="807312" y="17973"/>
                  </a:lnTo>
                  <a:lnTo>
                    <a:pt x="761709" y="27865"/>
                  </a:lnTo>
                  <a:lnTo>
                    <a:pt x="716907" y="39813"/>
                  </a:lnTo>
                  <a:lnTo>
                    <a:pt x="672960" y="53764"/>
                  </a:lnTo>
                  <a:lnTo>
                    <a:pt x="629919" y="69665"/>
                  </a:lnTo>
                  <a:lnTo>
                    <a:pt x="587836" y="87465"/>
                  </a:lnTo>
                  <a:lnTo>
                    <a:pt x="546763" y="107111"/>
                  </a:lnTo>
                  <a:lnTo>
                    <a:pt x="506754" y="128551"/>
                  </a:lnTo>
                  <a:lnTo>
                    <a:pt x="467859" y="151733"/>
                  </a:lnTo>
                  <a:lnTo>
                    <a:pt x="430132" y="176604"/>
                  </a:lnTo>
                  <a:lnTo>
                    <a:pt x="393625" y="203113"/>
                  </a:lnTo>
                  <a:lnTo>
                    <a:pt x="358389" y="231207"/>
                  </a:lnTo>
                  <a:lnTo>
                    <a:pt x="324477" y="260833"/>
                  </a:lnTo>
                  <a:lnTo>
                    <a:pt x="291941" y="291941"/>
                  </a:lnTo>
                  <a:lnTo>
                    <a:pt x="260833" y="324477"/>
                  </a:lnTo>
                  <a:lnTo>
                    <a:pt x="231207" y="358389"/>
                  </a:lnTo>
                  <a:lnTo>
                    <a:pt x="203113" y="393625"/>
                  </a:lnTo>
                  <a:lnTo>
                    <a:pt x="176604" y="430132"/>
                  </a:lnTo>
                  <a:lnTo>
                    <a:pt x="151733" y="467859"/>
                  </a:lnTo>
                  <a:lnTo>
                    <a:pt x="128551" y="506754"/>
                  </a:lnTo>
                  <a:lnTo>
                    <a:pt x="107111" y="546763"/>
                  </a:lnTo>
                  <a:lnTo>
                    <a:pt x="87465" y="587836"/>
                  </a:lnTo>
                  <a:lnTo>
                    <a:pt x="69665" y="629919"/>
                  </a:lnTo>
                  <a:lnTo>
                    <a:pt x="53764" y="672960"/>
                  </a:lnTo>
                  <a:lnTo>
                    <a:pt x="39813" y="716907"/>
                  </a:lnTo>
                  <a:lnTo>
                    <a:pt x="27865" y="761709"/>
                  </a:lnTo>
                  <a:lnTo>
                    <a:pt x="17973" y="807312"/>
                  </a:lnTo>
                  <a:lnTo>
                    <a:pt x="10188" y="853664"/>
                  </a:lnTo>
                  <a:lnTo>
                    <a:pt x="4563" y="900714"/>
                  </a:lnTo>
                  <a:lnTo>
                    <a:pt x="1149" y="948408"/>
                  </a:lnTo>
                  <a:lnTo>
                    <a:pt x="0" y="996696"/>
                  </a:lnTo>
                  <a:lnTo>
                    <a:pt x="1149" y="1044983"/>
                  </a:lnTo>
                  <a:lnTo>
                    <a:pt x="4563" y="1092677"/>
                  </a:lnTo>
                  <a:lnTo>
                    <a:pt x="10188" y="1139727"/>
                  </a:lnTo>
                  <a:lnTo>
                    <a:pt x="17973" y="1186079"/>
                  </a:lnTo>
                  <a:lnTo>
                    <a:pt x="27865" y="1231682"/>
                  </a:lnTo>
                  <a:lnTo>
                    <a:pt x="39813" y="1276484"/>
                  </a:lnTo>
                  <a:lnTo>
                    <a:pt x="53764" y="1320431"/>
                  </a:lnTo>
                  <a:lnTo>
                    <a:pt x="69665" y="1363472"/>
                  </a:lnTo>
                  <a:lnTo>
                    <a:pt x="87465" y="1405555"/>
                  </a:lnTo>
                  <a:lnTo>
                    <a:pt x="107111" y="1446628"/>
                  </a:lnTo>
                  <a:lnTo>
                    <a:pt x="128551" y="1486637"/>
                  </a:lnTo>
                  <a:lnTo>
                    <a:pt x="151733" y="1525532"/>
                  </a:lnTo>
                  <a:lnTo>
                    <a:pt x="176604" y="1563259"/>
                  </a:lnTo>
                  <a:lnTo>
                    <a:pt x="203113" y="1599766"/>
                  </a:lnTo>
                  <a:lnTo>
                    <a:pt x="231207" y="1635002"/>
                  </a:lnTo>
                  <a:lnTo>
                    <a:pt x="260833" y="1668914"/>
                  </a:lnTo>
                  <a:lnTo>
                    <a:pt x="291941" y="1701450"/>
                  </a:lnTo>
                  <a:lnTo>
                    <a:pt x="324477" y="1732558"/>
                  </a:lnTo>
                  <a:lnTo>
                    <a:pt x="358389" y="1762184"/>
                  </a:lnTo>
                  <a:lnTo>
                    <a:pt x="393625" y="1790278"/>
                  </a:lnTo>
                  <a:lnTo>
                    <a:pt x="430132" y="1816787"/>
                  </a:lnTo>
                  <a:lnTo>
                    <a:pt x="467859" y="1841658"/>
                  </a:lnTo>
                  <a:lnTo>
                    <a:pt x="506754" y="1864840"/>
                  </a:lnTo>
                  <a:lnTo>
                    <a:pt x="546763" y="1886280"/>
                  </a:lnTo>
                  <a:lnTo>
                    <a:pt x="587836" y="1905926"/>
                  </a:lnTo>
                  <a:lnTo>
                    <a:pt x="629919" y="1923726"/>
                  </a:lnTo>
                  <a:lnTo>
                    <a:pt x="672960" y="1939627"/>
                  </a:lnTo>
                  <a:lnTo>
                    <a:pt x="716907" y="1953578"/>
                  </a:lnTo>
                  <a:lnTo>
                    <a:pt x="761709" y="1965526"/>
                  </a:lnTo>
                  <a:lnTo>
                    <a:pt x="807312" y="1975418"/>
                  </a:lnTo>
                  <a:lnTo>
                    <a:pt x="853664" y="1983203"/>
                  </a:lnTo>
                  <a:lnTo>
                    <a:pt x="900714" y="1988828"/>
                  </a:lnTo>
                  <a:lnTo>
                    <a:pt x="948408" y="1992242"/>
                  </a:lnTo>
                  <a:lnTo>
                    <a:pt x="996696" y="1993391"/>
                  </a:lnTo>
                  <a:lnTo>
                    <a:pt x="1044983" y="1992242"/>
                  </a:lnTo>
                  <a:lnTo>
                    <a:pt x="1092677" y="1988828"/>
                  </a:lnTo>
                  <a:lnTo>
                    <a:pt x="1139727" y="1983203"/>
                  </a:lnTo>
                  <a:lnTo>
                    <a:pt x="1186079" y="1975418"/>
                  </a:lnTo>
                  <a:lnTo>
                    <a:pt x="1231682" y="1965526"/>
                  </a:lnTo>
                  <a:lnTo>
                    <a:pt x="1276484" y="1953578"/>
                  </a:lnTo>
                  <a:lnTo>
                    <a:pt x="1320431" y="1939627"/>
                  </a:lnTo>
                  <a:lnTo>
                    <a:pt x="1363472" y="1923726"/>
                  </a:lnTo>
                  <a:lnTo>
                    <a:pt x="1405555" y="1905926"/>
                  </a:lnTo>
                  <a:lnTo>
                    <a:pt x="1446628" y="1886280"/>
                  </a:lnTo>
                  <a:lnTo>
                    <a:pt x="1486637" y="1864840"/>
                  </a:lnTo>
                  <a:lnTo>
                    <a:pt x="1525532" y="1841658"/>
                  </a:lnTo>
                  <a:lnTo>
                    <a:pt x="1563259" y="1816787"/>
                  </a:lnTo>
                  <a:lnTo>
                    <a:pt x="1599766" y="1790278"/>
                  </a:lnTo>
                  <a:lnTo>
                    <a:pt x="1635002" y="1762184"/>
                  </a:lnTo>
                  <a:lnTo>
                    <a:pt x="1668914" y="1732558"/>
                  </a:lnTo>
                  <a:lnTo>
                    <a:pt x="1701450" y="1701450"/>
                  </a:lnTo>
                  <a:lnTo>
                    <a:pt x="1732558" y="1668914"/>
                  </a:lnTo>
                  <a:lnTo>
                    <a:pt x="1762184" y="1635002"/>
                  </a:lnTo>
                  <a:lnTo>
                    <a:pt x="1790278" y="1599766"/>
                  </a:lnTo>
                  <a:lnTo>
                    <a:pt x="1816787" y="1563259"/>
                  </a:lnTo>
                  <a:lnTo>
                    <a:pt x="1841658" y="1525532"/>
                  </a:lnTo>
                  <a:lnTo>
                    <a:pt x="1864840" y="1486637"/>
                  </a:lnTo>
                  <a:lnTo>
                    <a:pt x="1886280" y="1446628"/>
                  </a:lnTo>
                  <a:lnTo>
                    <a:pt x="1905926" y="1405555"/>
                  </a:lnTo>
                  <a:lnTo>
                    <a:pt x="1923726" y="1363472"/>
                  </a:lnTo>
                  <a:lnTo>
                    <a:pt x="1939627" y="1320431"/>
                  </a:lnTo>
                  <a:lnTo>
                    <a:pt x="1953578" y="1276484"/>
                  </a:lnTo>
                  <a:lnTo>
                    <a:pt x="1965526" y="1231682"/>
                  </a:lnTo>
                  <a:lnTo>
                    <a:pt x="1975418" y="1186079"/>
                  </a:lnTo>
                  <a:lnTo>
                    <a:pt x="1983203" y="1139727"/>
                  </a:lnTo>
                  <a:lnTo>
                    <a:pt x="1988828" y="1092677"/>
                  </a:lnTo>
                  <a:lnTo>
                    <a:pt x="1992242" y="1044983"/>
                  </a:lnTo>
                  <a:lnTo>
                    <a:pt x="1993392" y="996696"/>
                  </a:lnTo>
                  <a:lnTo>
                    <a:pt x="1992242" y="948408"/>
                  </a:lnTo>
                  <a:lnTo>
                    <a:pt x="1988828" y="900714"/>
                  </a:lnTo>
                  <a:lnTo>
                    <a:pt x="1983203" y="853664"/>
                  </a:lnTo>
                  <a:lnTo>
                    <a:pt x="1975418" y="807312"/>
                  </a:lnTo>
                  <a:lnTo>
                    <a:pt x="1965526" y="761709"/>
                  </a:lnTo>
                  <a:lnTo>
                    <a:pt x="1953578" y="716907"/>
                  </a:lnTo>
                  <a:lnTo>
                    <a:pt x="1939627" y="672960"/>
                  </a:lnTo>
                  <a:lnTo>
                    <a:pt x="1923726" y="629919"/>
                  </a:lnTo>
                  <a:lnTo>
                    <a:pt x="1905926" y="587836"/>
                  </a:lnTo>
                  <a:lnTo>
                    <a:pt x="1886280" y="546763"/>
                  </a:lnTo>
                  <a:lnTo>
                    <a:pt x="1864840" y="506754"/>
                  </a:lnTo>
                  <a:lnTo>
                    <a:pt x="1841658" y="467859"/>
                  </a:lnTo>
                  <a:lnTo>
                    <a:pt x="1816787" y="430132"/>
                  </a:lnTo>
                  <a:lnTo>
                    <a:pt x="1790278" y="393625"/>
                  </a:lnTo>
                  <a:lnTo>
                    <a:pt x="1762184" y="358389"/>
                  </a:lnTo>
                  <a:lnTo>
                    <a:pt x="1732558" y="324477"/>
                  </a:lnTo>
                  <a:lnTo>
                    <a:pt x="1701450" y="291941"/>
                  </a:lnTo>
                  <a:lnTo>
                    <a:pt x="1668914" y="260833"/>
                  </a:lnTo>
                  <a:lnTo>
                    <a:pt x="1635002" y="231207"/>
                  </a:lnTo>
                  <a:lnTo>
                    <a:pt x="1599766" y="203113"/>
                  </a:lnTo>
                  <a:lnTo>
                    <a:pt x="1563259" y="176604"/>
                  </a:lnTo>
                  <a:lnTo>
                    <a:pt x="1525532" y="151733"/>
                  </a:lnTo>
                  <a:lnTo>
                    <a:pt x="1486637" y="128551"/>
                  </a:lnTo>
                  <a:lnTo>
                    <a:pt x="1446628" y="107111"/>
                  </a:lnTo>
                  <a:lnTo>
                    <a:pt x="1405555" y="87465"/>
                  </a:lnTo>
                  <a:lnTo>
                    <a:pt x="1363472" y="69665"/>
                  </a:lnTo>
                  <a:lnTo>
                    <a:pt x="1320431" y="53764"/>
                  </a:lnTo>
                  <a:lnTo>
                    <a:pt x="1276484" y="39813"/>
                  </a:lnTo>
                  <a:lnTo>
                    <a:pt x="1231682" y="27865"/>
                  </a:lnTo>
                  <a:lnTo>
                    <a:pt x="1186079" y="17973"/>
                  </a:lnTo>
                  <a:lnTo>
                    <a:pt x="1139727" y="10188"/>
                  </a:lnTo>
                  <a:lnTo>
                    <a:pt x="1092677" y="4563"/>
                  </a:lnTo>
                  <a:lnTo>
                    <a:pt x="1044983" y="1149"/>
                  </a:lnTo>
                  <a:lnTo>
                    <a:pt x="996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505693" y="3725367"/>
            <a:ext cx="1230630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50" spc="-47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832206" y="3216107"/>
            <a:ext cx="4290060" cy="1677670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19"/>
              </a:spcBef>
            </a:pPr>
            <a:r>
              <a:rPr dirty="0" sz="4650" spc="-3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6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dirty="0" sz="465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6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195">
                <a:solidFill>
                  <a:srgbClr val="FFFFFF"/>
                </a:solidFill>
                <a:latin typeface="Arial"/>
                <a:cs typeface="Arial"/>
              </a:rPr>
              <a:t>18.5</a:t>
            </a:r>
            <a:r>
              <a:rPr dirty="0" sz="465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22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6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1045718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5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  <p:grpSp>
        <p:nvGrpSpPr>
          <p:cNvPr id="10" name="object 10" descr=""/>
          <p:cNvGrpSpPr/>
          <p:nvPr/>
        </p:nvGrpSpPr>
        <p:grpSpPr>
          <a:xfrm>
            <a:off x="9829800" y="5599176"/>
            <a:ext cx="8458200" cy="2506980"/>
            <a:chOff x="9829800" y="5599176"/>
            <a:chExt cx="8458200" cy="2506980"/>
          </a:xfrm>
        </p:grpSpPr>
        <p:sp>
          <p:nvSpPr>
            <p:cNvPr id="11" name="object 11" descr=""/>
            <p:cNvSpPr/>
            <p:nvPr/>
          </p:nvSpPr>
          <p:spPr>
            <a:xfrm>
              <a:off x="9829800" y="5599176"/>
              <a:ext cx="8458200" cy="2506980"/>
            </a:xfrm>
            <a:custGeom>
              <a:avLst/>
              <a:gdLst/>
              <a:ahLst/>
              <a:cxnLst/>
              <a:rect l="l" t="t" r="r" b="b"/>
              <a:pathLst>
                <a:path w="8458200" h="2506979">
                  <a:moveTo>
                    <a:pt x="8121015" y="0"/>
                  </a:moveTo>
                  <a:lnTo>
                    <a:pt x="832484" y="0"/>
                  </a:lnTo>
                  <a:lnTo>
                    <a:pt x="783573" y="1412"/>
                  </a:lnTo>
                  <a:lnTo>
                    <a:pt x="735404" y="5599"/>
                  </a:lnTo>
                  <a:lnTo>
                    <a:pt x="688058" y="12481"/>
                  </a:lnTo>
                  <a:lnTo>
                    <a:pt x="641612" y="21980"/>
                  </a:lnTo>
                  <a:lnTo>
                    <a:pt x="596145" y="34019"/>
                  </a:lnTo>
                  <a:lnTo>
                    <a:pt x="551733" y="48519"/>
                  </a:lnTo>
                  <a:lnTo>
                    <a:pt x="508456" y="65403"/>
                  </a:lnTo>
                  <a:lnTo>
                    <a:pt x="466391" y="84591"/>
                  </a:lnTo>
                  <a:lnTo>
                    <a:pt x="425617" y="106007"/>
                  </a:lnTo>
                  <a:lnTo>
                    <a:pt x="386212" y="129572"/>
                  </a:lnTo>
                  <a:lnTo>
                    <a:pt x="348253" y="155207"/>
                  </a:lnTo>
                  <a:lnTo>
                    <a:pt x="311820" y="182836"/>
                  </a:lnTo>
                  <a:lnTo>
                    <a:pt x="276989" y="212380"/>
                  </a:lnTo>
                  <a:lnTo>
                    <a:pt x="243839" y="243760"/>
                  </a:lnTo>
                  <a:lnTo>
                    <a:pt x="212449" y="276899"/>
                  </a:lnTo>
                  <a:lnTo>
                    <a:pt x="182896" y="311719"/>
                  </a:lnTo>
                  <a:lnTo>
                    <a:pt x="155259" y="348141"/>
                  </a:lnTo>
                  <a:lnTo>
                    <a:pt x="129614" y="386088"/>
                  </a:lnTo>
                  <a:lnTo>
                    <a:pt x="106042" y="425481"/>
                  </a:lnTo>
                  <a:lnTo>
                    <a:pt x="84619" y="466243"/>
                  </a:lnTo>
                  <a:lnTo>
                    <a:pt x="65424" y="508295"/>
                  </a:lnTo>
                  <a:lnTo>
                    <a:pt x="48535" y="551559"/>
                  </a:lnTo>
                  <a:lnTo>
                    <a:pt x="34030" y="595958"/>
                  </a:lnTo>
                  <a:lnTo>
                    <a:pt x="21988" y="641412"/>
                  </a:lnTo>
                  <a:lnTo>
                    <a:pt x="12485" y="687845"/>
                  </a:lnTo>
                  <a:lnTo>
                    <a:pt x="5601" y="735178"/>
                  </a:lnTo>
                  <a:lnTo>
                    <a:pt x="1413" y="783332"/>
                  </a:lnTo>
                  <a:lnTo>
                    <a:pt x="0" y="832231"/>
                  </a:lnTo>
                  <a:lnTo>
                    <a:pt x="0" y="1674749"/>
                  </a:lnTo>
                  <a:lnTo>
                    <a:pt x="1413" y="1723647"/>
                  </a:lnTo>
                  <a:lnTo>
                    <a:pt x="5601" y="1771801"/>
                  </a:lnTo>
                  <a:lnTo>
                    <a:pt x="12485" y="1819134"/>
                  </a:lnTo>
                  <a:lnTo>
                    <a:pt x="21988" y="1865567"/>
                  </a:lnTo>
                  <a:lnTo>
                    <a:pt x="34030" y="1911021"/>
                  </a:lnTo>
                  <a:lnTo>
                    <a:pt x="48535" y="1955420"/>
                  </a:lnTo>
                  <a:lnTo>
                    <a:pt x="65424" y="1998684"/>
                  </a:lnTo>
                  <a:lnTo>
                    <a:pt x="84619" y="2040736"/>
                  </a:lnTo>
                  <a:lnTo>
                    <a:pt x="106042" y="2081498"/>
                  </a:lnTo>
                  <a:lnTo>
                    <a:pt x="129614" y="2120891"/>
                  </a:lnTo>
                  <a:lnTo>
                    <a:pt x="155259" y="2158838"/>
                  </a:lnTo>
                  <a:lnTo>
                    <a:pt x="182896" y="2195260"/>
                  </a:lnTo>
                  <a:lnTo>
                    <a:pt x="212449" y="2230080"/>
                  </a:lnTo>
                  <a:lnTo>
                    <a:pt x="243839" y="2263219"/>
                  </a:lnTo>
                  <a:lnTo>
                    <a:pt x="276989" y="2294599"/>
                  </a:lnTo>
                  <a:lnTo>
                    <a:pt x="311820" y="2324143"/>
                  </a:lnTo>
                  <a:lnTo>
                    <a:pt x="348253" y="2351772"/>
                  </a:lnTo>
                  <a:lnTo>
                    <a:pt x="386212" y="2377407"/>
                  </a:lnTo>
                  <a:lnTo>
                    <a:pt x="425617" y="2400972"/>
                  </a:lnTo>
                  <a:lnTo>
                    <a:pt x="466391" y="2422388"/>
                  </a:lnTo>
                  <a:lnTo>
                    <a:pt x="508456" y="2441576"/>
                  </a:lnTo>
                  <a:lnTo>
                    <a:pt x="551733" y="2458460"/>
                  </a:lnTo>
                  <a:lnTo>
                    <a:pt x="596145" y="2472960"/>
                  </a:lnTo>
                  <a:lnTo>
                    <a:pt x="641612" y="2484999"/>
                  </a:lnTo>
                  <a:lnTo>
                    <a:pt x="688058" y="2494498"/>
                  </a:lnTo>
                  <a:lnTo>
                    <a:pt x="735404" y="2501380"/>
                  </a:lnTo>
                  <a:lnTo>
                    <a:pt x="783573" y="2505567"/>
                  </a:lnTo>
                  <a:lnTo>
                    <a:pt x="832484" y="2506980"/>
                  </a:lnTo>
                  <a:lnTo>
                    <a:pt x="8121015" y="2506980"/>
                  </a:lnTo>
                  <a:lnTo>
                    <a:pt x="8171772" y="2505433"/>
                  </a:lnTo>
                  <a:lnTo>
                    <a:pt x="8222086" y="2500827"/>
                  </a:lnTo>
                  <a:lnTo>
                    <a:pt x="8271829" y="2493215"/>
                  </a:lnTo>
                  <a:lnTo>
                    <a:pt x="8320871" y="2482649"/>
                  </a:lnTo>
                  <a:lnTo>
                    <a:pt x="8369087" y="2469182"/>
                  </a:lnTo>
                  <a:lnTo>
                    <a:pt x="8416347" y="2452865"/>
                  </a:lnTo>
                  <a:lnTo>
                    <a:pt x="8458199" y="2435541"/>
                  </a:lnTo>
                  <a:lnTo>
                    <a:pt x="8458199" y="71404"/>
                  </a:lnTo>
                  <a:lnTo>
                    <a:pt x="8401766" y="48519"/>
                  </a:lnTo>
                  <a:lnTo>
                    <a:pt x="8357354" y="34019"/>
                  </a:lnTo>
                  <a:lnTo>
                    <a:pt x="8311887" y="21980"/>
                  </a:lnTo>
                  <a:lnTo>
                    <a:pt x="8265441" y="12481"/>
                  </a:lnTo>
                  <a:lnTo>
                    <a:pt x="8218095" y="5599"/>
                  </a:lnTo>
                  <a:lnTo>
                    <a:pt x="8169926" y="1412"/>
                  </a:lnTo>
                  <a:lnTo>
                    <a:pt x="8121015" y="0"/>
                  </a:lnTo>
                  <a:close/>
                </a:path>
              </a:pathLst>
            </a:custGeom>
            <a:solidFill>
              <a:srgbClr val="344E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71175" y="5907024"/>
              <a:ext cx="2022348" cy="202082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0123931" y="5826252"/>
              <a:ext cx="1993900" cy="1993900"/>
            </a:xfrm>
            <a:custGeom>
              <a:avLst/>
              <a:gdLst/>
              <a:ahLst/>
              <a:cxnLst/>
              <a:rect l="l" t="t" r="r" b="b"/>
              <a:pathLst>
                <a:path w="1993900" h="1993900">
                  <a:moveTo>
                    <a:pt x="996696" y="0"/>
                  </a:moveTo>
                  <a:lnTo>
                    <a:pt x="948408" y="1149"/>
                  </a:lnTo>
                  <a:lnTo>
                    <a:pt x="900714" y="4563"/>
                  </a:lnTo>
                  <a:lnTo>
                    <a:pt x="853664" y="10188"/>
                  </a:lnTo>
                  <a:lnTo>
                    <a:pt x="807312" y="17973"/>
                  </a:lnTo>
                  <a:lnTo>
                    <a:pt x="761709" y="27865"/>
                  </a:lnTo>
                  <a:lnTo>
                    <a:pt x="716907" y="39813"/>
                  </a:lnTo>
                  <a:lnTo>
                    <a:pt x="672960" y="53764"/>
                  </a:lnTo>
                  <a:lnTo>
                    <a:pt x="629919" y="69665"/>
                  </a:lnTo>
                  <a:lnTo>
                    <a:pt x="587836" y="87465"/>
                  </a:lnTo>
                  <a:lnTo>
                    <a:pt x="546763" y="107111"/>
                  </a:lnTo>
                  <a:lnTo>
                    <a:pt x="506754" y="128551"/>
                  </a:lnTo>
                  <a:lnTo>
                    <a:pt x="467859" y="151733"/>
                  </a:lnTo>
                  <a:lnTo>
                    <a:pt x="430132" y="176604"/>
                  </a:lnTo>
                  <a:lnTo>
                    <a:pt x="393625" y="203113"/>
                  </a:lnTo>
                  <a:lnTo>
                    <a:pt x="358389" y="231207"/>
                  </a:lnTo>
                  <a:lnTo>
                    <a:pt x="324477" y="260833"/>
                  </a:lnTo>
                  <a:lnTo>
                    <a:pt x="291941" y="291941"/>
                  </a:lnTo>
                  <a:lnTo>
                    <a:pt x="260833" y="324477"/>
                  </a:lnTo>
                  <a:lnTo>
                    <a:pt x="231207" y="358389"/>
                  </a:lnTo>
                  <a:lnTo>
                    <a:pt x="203113" y="393625"/>
                  </a:lnTo>
                  <a:lnTo>
                    <a:pt x="176604" y="430132"/>
                  </a:lnTo>
                  <a:lnTo>
                    <a:pt x="151733" y="467859"/>
                  </a:lnTo>
                  <a:lnTo>
                    <a:pt x="128551" y="506754"/>
                  </a:lnTo>
                  <a:lnTo>
                    <a:pt x="107111" y="546763"/>
                  </a:lnTo>
                  <a:lnTo>
                    <a:pt x="87465" y="587836"/>
                  </a:lnTo>
                  <a:lnTo>
                    <a:pt x="69665" y="629919"/>
                  </a:lnTo>
                  <a:lnTo>
                    <a:pt x="53764" y="672960"/>
                  </a:lnTo>
                  <a:lnTo>
                    <a:pt x="39813" y="716907"/>
                  </a:lnTo>
                  <a:lnTo>
                    <a:pt x="27865" y="761709"/>
                  </a:lnTo>
                  <a:lnTo>
                    <a:pt x="17973" y="807312"/>
                  </a:lnTo>
                  <a:lnTo>
                    <a:pt x="10188" y="853664"/>
                  </a:lnTo>
                  <a:lnTo>
                    <a:pt x="4563" y="900714"/>
                  </a:lnTo>
                  <a:lnTo>
                    <a:pt x="1149" y="948408"/>
                  </a:lnTo>
                  <a:lnTo>
                    <a:pt x="0" y="996696"/>
                  </a:lnTo>
                  <a:lnTo>
                    <a:pt x="1149" y="1044983"/>
                  </a:lnTo>
                  <a:lnTo>
                    <a:pt x="4563" y="1092677"/>
                  </a:lnTo>
                  <a:lnTo>
                    <a:pt x="10188" y="1139727"/>
                  </a:lnTo>
                  <a:lnTo>
                    <a:pt x="17973" y="1186079"/>
                  </a:lnTo>
                  <a:lnTo>
                    <a:pt x="27865" y="1231682"/>
                  </a:lnTo>
                  <a:lnTo>
                    <a:pt x="39813" y="1276484"/>
                  </a:lnTo>
                  <a:lnTo>
                    <a:pt x="53764" y="1320431"/>
                  </a:lnTo>
                  <a:lnTo>
                    <a:pt x="69665" y="1363472"/>
                  </a:lnTo>
                  <a:lnTo>
                    <a:pt x="87465" y="1405555"/>
                  </a:lnTo>
                  <a:lnTo>
                    <a:pt x="107111" y="1446628"/>
                  </a:lnTo>
                  <a:lnTo>
                    <a:pt x="128551" y="1486637"/>
                  </a:lnTo>
                  <a:lnTo>
                    <a:pt x="151733" y="1525532"/>
                  </a:lnTo>
                  <a:lnTo>
                    <a:pt x="176604" y="1563259"/>
                  </a:lnTo>
                  <a:lnTo>
                    <a:pt x="203113" y="1599766"/>
                  </a:lnTo>
                  <a:lnTo>
                    <a:pt x="231207" y="1635002"/>
                  </a:lnTo>
                  <a:lnTo>
                    <a:pt x="260833" y="1668914"/>
                  </a:lnTo>
                  <a:lnTo>
                    <a:pt x="291941" y="1701450"/>
                  </a:lnTo>
                  <a:lnTo>
                    <a:pt x="324477" y="1732558"/>
                  </a:lnTo>
                  <a:lnTo>
                    <a:pt x="358389" y="1762184"/>
                  </a:lnTo>
                  <a:lnTo>
                    <a:pt x="393625" y="1790278"/>
                  </a:lnTo>
                  <a:lnTo>
                    <a:pt x="430132" y="1816787"/>
                  </a:lnTo>
                  <a:lnTo>
                    <a:pt x="467859" y="1841658"/>
                  </a:lnTo>
                  <a:lnTo>
                    <a:pt x="506754" y="1864840"/>
                  </a:lnTo>
                  <a:lnTo>
                    <a:pt x="546763" y="1886280"/>
                  </a:lnTo>
                  <a:lnTo>
                    <a:pt x="587836" y="1905926"/>
                  </a:lnTo>
                  <a:lnTo>
                    <a:pt x="629919" y="1923726"/>
                  </a:lnTo>
                  <a:lnTo>
                    <a:pt x="672960" y="1939627"/>
                  </a:lnTo>
                  <a:lnTo>
                    <a:pt x="716907" y="1953578"/>
                  </a:lnTo>
                  <a:lnTo>
                    <a:pt x="761709" y="1965526"/>
                  </a:lnTo>
                  <a:lnTo>
                    <a:pt x="807312" y="1975418"/>
                  </a:lnTo>
                  <a:lnTo>
                    <a:pt x="853664" y="1983203"/>
                  </a:lnTo>
                  <a:lnTo>
                    <a:pt x="900714" y="1988828"/>
                  </a:lnTo>
                  <a:lnTo>
                    <a:pt x="948408" y="1992242"/>
                  </a:lnTo>
                  <a:lnTo>
                    <a:pt x="996696" y="1993392"/>
                  </a:lnTo>
                  <a:lnTo>
                    <a:pt x="1044983" y="1992242"/>
                  </a:lnTo>
                  <a:lnTo>
                    <a:pt x="1092677" y="1988828"/>
                  </a:lnTo>
                  <a:lnTo>
                    <a:pt x="1139727" y="1983203"/>
                  </a:lnTo>
                  <a:lnTo>
                    <a:pt x="1186079" y="1975418"/>
                  </a:lnTo>
                  <a:lnTo>
                    <a:pt x="1231682" y="1965526"/>
                  </a:lnTo>
                  <a:lnTo>
                    <a:pt x="1276484" y="1953578"/>
                  </a:lnTo>
                  <a:lnTo>
                    <a:pt x="1320431" y="1939627"/>
                  </a:lnTo>
                  <a:lnTo>
                    <a:pt x="1363472" y="1923726"/>
                  </a:lnTo>
                  <a:lnTo>
                    <a:pt x="1405555" y="1905926"/>
                  </a:lnTo>
                  <a:lnTo>
                    <a:pt x="1446628" y="1886280"/>
                  </a:lnTo>
                  <a:lnTo>
                    <a:pt x="1486637" y="1864840"/>
                  </a:lnTo>
                  <a:lnTo>
                    <a:pt x="1525532" y="1841658"/>
                  </a:lnTo>
                  <a:lnTo>
                    <a:pt x="1563259" y="1816787"/>
                  </a:lnTo>
                  <a:lnTo>
                    <a:pt x="1599766" y="1790278"/>
                  </a:lnTo>
                  <a:lnTo>
                    <a:pt x="1635002" y="1762184"/>
                  </a:lnTo>
                  <a:lnTo>
                    <a:pt x="1668914" y="1732558"/>
                  </a:lnTo>
                  <a:lnTo>
                    <a:pt x="1701450" y="1701450"/>
                  </a:lnTo>
                  <a:lnTo>
                    <a:pt x="1732558" y="1668914"/>
                  </a:lnTo>
                  <a:lnTo>
                    <a:pt x="1762184" y="1635002"/>
                  </a:lnTo>
                  <a:lnTo>
                    <a:pt x="1790278" y="1599766"/>
                  </a:lnTo>
                  <a:lnTo>
                    <a:pt x="1816787" y="1563259"/>
                  </a:lnTo>
                  <a:lnTo>
                    <a:pt x="1841658" y="1525532"/>
                  </a:lnTo>
                  <a:lnTo>
                    <a:pt x="1864840" y="1486637"/>
                  </a:lnTo>
                  <a:lnTo>
                    <a:pt x="1886280" y="1446628"/>
                  </a:lnTo>
                  <a:lnTo>
                    <a:pt x="1905926" y="1405555"/>
                  </a:lnTo>
                  <a:lnTo>
                    <a:pt x="1923726" y="1363472"/>
                  </a:lnTo>
                  <a:lnTo>
                    <a:pt x="1939627" y="1320431"/>
                  </a:lnTo>
                  <a:lnTo>
                    <a:pt x="1953578" y="1276484"/>
                  </a:lnTo>
                  <a:lnTo>
                    <a:pt x="1965526" y="1231682"/>
                  </a:lnTo>
                  <a:lnTo>
                    <a:pt x="1975418" y="1186079"/>
                  </a:lnTo>
                  <a:lnTo>
                    <a:pt x="1983203" y="1139727"/>
                  </a:lnTo>
                  <a:lnTo>
                    <a:pt x="1988828" y="1092677"/>
                  </a:lnTo>
                  <a:lnTo>
                    <a:pt x="1992242" y="1044983"/>
                  </a:lnTo>
                  <a:lnTo>
                    <a:pt x="1993392" y="996696"/>
                  </a:lnTo>
                  <a:lnTo>
                    <a:pt x="1992242" y="948408"/>
                  </a:lnTo>
                  <a:lnTo>
                    <a:pt x="1988828" y="900714"/>
                  </a:lnTo>
                  <a:lnTo>
                    <a:pt x="1983203" y="853664"/>
                  </a:lnTo>
                  <a:lnTo>
                    <a:pt x="1975418" y="807312"/>
                  </a:lnTo>
                  <a:lnTo>
                    <a:pt x="1965526" y="761709"/>
                  </a:lnTo>
                  <a:lnTo>
                    <a:pt x="1953578" y="716907"/>
                  </a:lnTo>
                  <a:lnTo>
                    <a:pt x="1939627" y="672960"/>
                  </a:lnTo>
                  <a:lnTo>
                    <a:pt x="1923726" y="629919"/>
                  </a:lnTo>
                  <a:lnTo>
                    <a:pt x="1905926" y="587836"/>
                  </a:lnTo>
                  <a:lnTo>
                    <a:pt x="1886280" y="546763"/>
                  </a:lnTo>
                  <a:lnTo>
                    <a:pt x="1864840" y="506754"/>
                  </a:lnTo>
                  <a:lnTo>
                    <a:pt x="1841658" y="467859"/>
                  </a:lnTo>
                  <a:lnTo>
                    <a:pt x="1816787" y="430132"/>
                  </a:lnTo>
                  <a:lnTo>
                    <a:pt x="1790278" y="393625"/>
                  </a:lnTo>
                  <a:lnTo>
                    <a:pt x="1762184" y="358389"/>
                  </a:lnTo>
                  <a:lnTo>
                    <a:pt x="1732558" y="324477"/>
                  </a:lnTo>
                  <a:lnTo>
                    <a:pt x="1701450" y="291941"/>
                  </a:lnTo>
                  <a:lnTo>
                    <a:pt x="1668914" y="260833"/>
                  </a:lnTo>
                  <a:lnTo>
                    <a:pt x="1635002" y="231207"/>
                  </a:lnTo>
                  <a:lnTo>
                    <a:pt x="1599766" y="203113"/>
                  </a:lnTo>
                  <a:lnTo>
                    <a:pt x="1563259" y="176604"/>
                  </a:lnTo>
                  <a:lnTo>
                    <a:pt x="1525532" y="151733"/>
                  </a:lnTo>
                  <a:lnTo>
                    <a:pt x="1486637" y="128551"/>
                  </a:lnTo>
                  <a:lnTo>
                    <a:pt x="1446628" y="107111"/>
                  </a:lnTo>
                  <a:lnTo>
                    <a:pt x="1405555" y="87465"/>
                  </a:lnTo>
                  <a:lnTo>
                    <a:pt x="1363472" y="69665"/>
                  </a:lnTo>
                  <a:lnTo>
                    <a:pt x="1320431" y="53764"/>
                  </a:lnTo>
                  <a:lnTo>
                    <a:pt x="1276484" y="39813"/>
                  </a:lnTo>
                  <a:lnTo>
                    <a:pt x="1231682" y="27865"/>
                  </a:lnTo>
                  <a:lnTo>
                    <a:pt x="1186079" y="17973"/>
                  </a:lnTo>
                  <a:lnTo>
                    <a:pt x="1139727" y="10188"/>
                  </a:lnTo>
                  <a:lnTo>
                    <a:pt x="1092677" y="4563"/>
                  </a:lnTo>
                  <a:lnTo>
                    <a:pt x="1044983" y="1149"/>
                  </a:lnTo>
                  <a:lnTo>
                    <a:pt x="996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0480293" y="6064758"/>
            <a:ext cx="1281430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395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50" spc="-15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74" sz="5925" spc="-156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50" spc="-52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484357" y="6750557"/>
            <a:ext cx="1273175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50" spc="-3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3944345" y="5886043"/>
            <a:ext cx="1781810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3820" marR="5080" indent="-71755">
              <a:lnSpc>
                <a:spcPct val="116599"/>
              </a:lnSpc>
              <a:spcBef>
                <a:spcPts val="95"/>
              </a:spcBef>
            </a:pPr>
            <a:r>
              <a:rPr dirty="0" sz="465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4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7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940051"/>
            <a:ext cx="9674860" cy="3200400"/>
            <a:chOff x="0" y="1940051"/>
            <a:chExt cx="9674860" cy="3200400"/>
          </a:xfrm>
        </p:grpSpPr>
        <p:sp>
          <p:nvSpPr>
            <p:cNvPr id="5" name="object 5" descr=""/>
            <p:cNvSpPr/>
            <p:nvPr/>
          </p:nvSpPr>
          <p:spPr>
            <a:xfrm>
              <a:off x="3176015" y="1940051"/>
              <a:ext cx="6498590" cy="3200400"/>
            </a:xfrm>
            <a:custGeom>
              <a:avLst/>
              <a:gdLst/>
              <a:ahLst/>
              <a:cxnLst/>
              <a:rect l="l" t="t" r="r" b="b"/>
              <a:pathLst>
                <a:path w="6498590" h="3200400">
                  <a:moveTo>
                    <a:pt x="6388354" y="0"/>
                  </a:moveTo>
                  <a:lnTo>
                    <a:pt x="109981" y="0"/>
                  </a:lnTo>
                  <a:lnTo>
                    <a:pt x="67240" y="8665"/>
                  </a:lnTo>
                  <a:lnTo>
                    <a:pt x="32273" y="32273"/>
                  </a:lnTo>
                  <a:lnTo>
                    <a:pt x="8665" y="67240"/>
                  </a:lnTo>
                  <a:lnTo>
                    <a:pt x="0" y="109981"/>
                  </a:lnTo>
                  <a:lnTo>
                    <a:pt x="0" y="3090418"/>
                  </a:lnTo>
                  <a:lnTo>
                    <a:pt x="8665" y="3133159"/>
                  </a:lnTo>
                  <a:lnTo>
                    <a:pt x="32273" y="3168126"/>
                  </a:lnTo>
                  <a:lnTo>
                    <a:pt x="67240" y="3191734"/>
                  </a:lnTo>
                  <a:lnTo>
                    <a:pt x="109981" y="3200400"/>
                  </a:lnTo>
                  <a:lnTo>
                    <a:pt x="6388354" y="3200400"/>
                  </a:lnTo>
                  <a:lnTo>
                    <a:pt x="6431095" y="3191734"/>
                  </a:lnTo>
                  <a:lnTo>
                    <a:pt x="6466062" y="3168126"/>
                  </a:lnTo>
                  <a:lnTo>
                    <a:pt x="6489670" y="3133159"/>
                  </a:lnTo>
                  <a:lnTo>
                    <a:pt x="6498335" y="3090418"/>
                  </a:lnTo>
                  <a:lnTo>
                    <a:pt x="6498335" y="109981"/>
                  </a:lnTo>
                  <a:lnTo>
                    <a:pt x="6489670" y="67240"/>
                  </a:lnTo>
                  <a:lnTo>
                    <a:pt x="6466062" y="32273"/>
                  </a:lnTo>
                  <a:lnTo>
                    <a:pt x="6431095" y="8665"/>
                  </a:lnTo>
                  <a:lnTo>
                    <a:pt x="6388354" y="0"/>
                  </a:lnTo>
                  <a:close/>
                </a:path>
              </a:pathLst>
            </a:custGeom>
            <a:solidFill>
              <a:srgbClr val="BE51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913887"/>
              <a:ext cx="4456430" cy="1251585"/>
            </a:xfrm>
            <a:custGeom>
              <a:avLst/>
              <a:gdLst/>
              <a:ahLst/>
              <a:cxnLst/>
              <a:rect l="l" t="t" r="r" b="b"/>
              <a:pathLst>
                <a:path w="4456430" h="1251585">
                  <a:moveTo>
                    <a:pt x="4007103" y="0"/>
                  </a:moveTo>
                  <a:lnTo>
                    <a:pt x="0" y="0"/>
                  </a:lnTo>
                  <a:lnTo>
                    <a:pt x="0" y="1251203"/>
                  </a:lnTo>
                  <a:lnTo>
                    <a:pt x="4456175" y="1251203"/>
                  </a:lnTo>
                  <a:lnTo>
                    <a:pt x="400710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551932"/>
            <a:ext cx="9674860" cy="3200400"/>
            <a:chOff x="0" y="5551932"/>
            <a:chExt cx="9674860" cy="3200400"/>
          </a:xfrm>
        </p:grpSpPr>
        <p:sp>
          <p:nvSpPr>
            <p:cNvPr id="8" name="object 8" descr=""/>
            <p:cNvSpPr/>
            <p:nvPr/>
          </p:nvSpPr>
          <p:spPr>
            <a:xfrm>
              <a:off x="3176016" y="5551932"/>
              <a:ext cx="6498590" cy="3200400"/>
            </a:xfrm>
            <a:custGeom>
              <a:avLst/>
              <a:gdLst/>
              <a:ahLst/>
              <a:cxnLst/>
              <a:rect l="l" t="t" r="r" b="b"/>
              <a:pathLst>
                <a:path w="6498590" h="3200400">
                  <a:moveTo>
                    <a:pt x="6388354" y="0"/>
                  </a:moveTo>
                  <a:lnTo>
                    <a:pt x="109981" y="0"/>
                  </a:lnTo>
                  <a:lnTo>
                    <a:pt x="67240" y="8665"/>
                  </a:lnTo>
                  <a:lnTo>
                    <a:pt x="32273" y="32273"/>
                  </a:lnTo>
                  <a:lnTo>
                    <a:pt x="8665" y="67240"/>
                  </a:lnTo>
                  <a:lnTo>
                    <a:pt x="0" y="109981"/>
                  </a:lnTo>
                  <a:lnTo>
                    <a:pt x="0" y="3090417"/>
                  </a:lnTo>
                  <a:lnTo>
                    <a:pt x="8665" y="3133159"/>
                  </a:lnTo>
                  <a:lnTo>
                    <a:pt x="32273" y="3168126"/>
                  </a:lnTo>
                  <a:lnTo>
                    <a:pt x="67240" y="3191734"/>
                  </a:lnTo>
                  <a:lnTo>
                    <a:pt x="109981" y="3200399"/>
                  </a:lnTo>
                  <a:lnTo>
                    <a:pt x="6388354" y="3200399"/>
                  </a:lnTo>
                  <a:lnTo>
                    <a:pt x="6431095" y="3191734"/>
                  </a:lnTo>
                  <a:lnTo>
                    <a:pt x="6466062" y="3168126"/>
                  </a:lnTo>
                  <a:lnTo>
                    <a:pt x="6489670" y="3133159"/>
                  </a:lnTo>
                  <a:lnTo>
                    <a:pt x="6498335" y="3090417"/>
                  </a:lnTo>
                  <a:lnTo>
                    <a:pt x="6498335" y="109981"/>
                  </a:lnTo>
                  <a:lnTo>
                    <a:pt x="6489670" y="67240"/>
                  </a:lnTo>
                  <a:lnTo>
                    <a:pt x="6466062" y="32273"/>
                  </a:lnTo>
                  <a:lnTo>
                    <a:pt x="6431095" y="8665"/>
                  </a:lnTo>
                  <a:lnTo>
                    <a:pt x="6388354" y="0"/>
                  </a:lnTo>
                  <a:close/>
                </a:path>
              </a:pathLst>
            </a:custGeom>
            <a:solidFill>
              <a:srgbClr val="223C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527292"/>
              <a:ext cx="4433570" cy="1251585"/>
            </a:xfrm>
            <a:custGeom>
              <a:avLst/>
              <a:gdLst/>
              <a:ahLst/>
              <a:cxnLst/>
              <a:rect l="l" t="t" r="r" b="b"/>
              <a:pathLst>
                <a:path w="4433570" h="1251584">
                  <a:moveTo>
                    <a:pt x="3984243" y="0"/>
                  </a:moveTo>
                  <a:lnTo>
                    <a:pt x="0" y="0"/>
                  </a:lnTo>
                  <a:lnTo>
                    <a:pt x="0" y="1251203"/>
                  </a:lnTo>
                  <a:lnTo>
                    <a:pt x="4433315" y="1251203"/>
                  </a:lnTo>
                  <a:lnTo>
                    <a:pt x="39842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607263" y="3214826"/>
            <a:ext cx="3027045" cy="5270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300" spc="-6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300" spc="-31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786121" y="2092934"/>
            <a:ext cx="3314065" cy="276923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92735" indent="-2800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FG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2600">
              <a:latin typeface="Verdana"/>
              <a:cs typeface="Verdana"/>
            </a:endParaRPr>
          </a:p>
          <a:p>
            <a:pPr marL="292735" indent="-2800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SG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2600">
              <a:latin typeface="Verdana"/>
              <a:cs typeface="Verdana"/>
            </a:endParaRPr>
          </a:p>
          <a:p>
            <a:pPr marL="292735" indent="-2800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HG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2600">
              <a:latin typeface="Verdana"/>
              <a:cs typeface="Verdana"/>
            </a:endParaRPr>
          </a:p>
          <a:p>
            <a:pPr marL="292735" indent="-2800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TF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2600">
              <a:latin typeface="Verdana"/>
              <a:cs typeface="Verdana"/>
            </a:endParaRPr>
          </a:p>
          <a:p>
            <a:pPr marL="292735" indent="-2800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AG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2600">
              <a:latin typeface="Verdana"/>
              <a:cs typeface="Verdana"/>
            </a:endParaRPr>
          </a:p>
          <a:p>
            <a:pPr marL="292735" indent="-2800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IC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72134" y="6661784"/>
            <a:ext cx="2450465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76225" marR="5080" indent="-264160">
              <a:lnSpc>
                <a:spcPts val="3300"/>
              </a:lnSpc>
              <a:spcBef>
                <a:spcPts val="745"/>
              </a:spcBef>
            </a:pPr>
            <a:r>
              <a:rPr dirty="0" sz="3250" spc="8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86121" y="6419824"/>
            <a:ext cx="3784600" cy="93980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92735" indent="-2800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Athletes</a:t>
            </a:r>
            <a:endParaRPr sz="2600">
              <a:latin typeface="Verdana"/>
              <a:cs typeface="Verdana"/>
            </a:endParaRPr>
          </a:p>
          <a:p>
            <a:pPr marL="292735" indent="-2800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Enthusiasts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/>
              <a:t>Global</a:t>
            </a:r>
            <a:r>
              <a:rPr dirty="0" sz="4500" spc="-220"/>
              <a:t> </a:t>
            </a:r>
            <a:r>
              <a:rPr dirty="0" sz="4500" spc="135"/>
              <a:t>Football</a:t>
            </a:r>
            <a:r>
              <a:rPr dirty="0" sz="4500" spc="-215"/>
              <a:t> </a:t>
            </a:r>
            <a:r>
              <a:rPr dirty="0" sz="4500"/>
              <a:t>Shoes</a:t>
            </a:r>
            <a:r>
              <a:rPr dirty="0" sz="4500" spc="-200"/>
              <a:t> </a:t>
            </a:r>
            <a:r>
              <a:rPr dirty="0" sz="4500"/>
              <a:t>Market</a:t>
            </a:r>
            <a:r>
              <a:rPr dirty="0" sz="4500" spc="-175"/>
              <a:t> </a:t>
            </a:r>
            <a:r>
              <a:rPr dirty="0" sz="4500"/>
              <a:t>Revenue</a:t>
            </a:r>
            <a:r>
              <a:rPr dirty="0" sz="4500" spc="-190"/>
              <a:t> </a:t>
            </a:r>
            <a:r>
              <a:rPr dirty="0" sz="4500"/>
              <a:t>share</a:t>
            </a:r>
            <a:r>
              <a:rPr dirty="0" sz="4500" spc="-185"/>
              <a:t> </a:t>
            </a:r>
            <a:r>
              <a:rPr dirty="0" sz="4500" spc="130"/>
              <a:t>for</a:t>
            </a:r>
            <a:r>
              <a:rPr dirty="0" sz="4500" spc="-204"/>
              <a:t> </a:t>
            </a:r>
            <a:r>
              <a:rPr dirty="0" sz="4500" spc="-20"/>
              <a:t>2022</a:t>
            </a:r>
            <a:endParaRPr sz="45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942" y="1090194"/>
            <a:ext cx="11284325" cy="91440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813540" y="4921707"/>
            <a:ext cx="565975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1A35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4D6420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4D64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1A3508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2944" y="2631820"/>
            <a:ext cx="6161278" cy="35928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82408" y="3165220"/>
            <a:ext cx="5360162" cy="45618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8853" y="3694557"/>
            <a:ext cx="4965954" cy="45770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3191" y="6788150"/>
            <a:ext cx="6606412" cy="359282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43191" y="6254750"/>
            <a:ext cx="4619498" cy="359283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7232074" y="7317485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4" y="0"/>
                </a:moveTo>
                <a:lnTo>
                  <a:pt x="70687" y="7822"/>
                </a:lnTo>
                <a:lnTo>
                  <a:pt x="32802" y="30733"/>
                </a:lnTo>
                <a:lnTo>
                  <a:pt x="8299" y="66430"/>
                </a:lnTo>
                <a:lnTo>
                  <a:pt x="0" y="110616"/>
                </a:lnTo>
                <a:lnTo>
                  <a:pt x="0" y="252729"/>
                </a:lnTo>
                <a:lnTo>
                  <a:pt x="8299" y="296862"/>
                </a:lnTo>
                <a:lnTo>
                  <a:pt x="32802" y="332597"/>
                </a:lnTo>
                <a:lnTo>
                  <a:pt x="70687" y="355471"/>
                </a:lnTo>
                <a:lnTo>
                  <a:pt x="119194" y="363346"/>
                </a:lnTo>
                <a:lnTo>
                  <a:pt x="144959" y="361441"/>
                </a:lnTo>
                <a:lnTo>
                  <a:pt x="167962" y="355726"/>
                </a:lnTo>
                <a:lnTo>
                  <a:pt x="188202" y="346201"/>
                </a:lnTo>
                <a:lnTo>
                  <a:pt x="205681" y="332866"/>
                </a:lnTo>
                <a:lnTo>
                  <a:pt x="206537" y="331850"/>
                </a:lnTo>
                <a:lnTo>
                  <a:pt x="120718" y="331850"/>
                </a:lnTo>
                <a:lnTo>
                  <a:pt x="102594" y="330491"/>
                </a:lnTo>
                <a:lnTo>
                  <a:pt x="59250" y="310006"/>
                </a:lnTo>
                <a:lnTo>
                  <a:pt x="37354" y="269609"/>
                </a:lnTo>
                <a:lnTo>
                  <a:pt x="35882" y="252729"/>
                </a:lnTo>
                <a:lnTo>
                  <a:pt x="35882" y="110616"/>
                </a:lnTo>
                <a:lnTo>
                  <a:pt x="48740" y="65004"/>
                </a:lnTo>
                <a:lnTo>
                  <a:pt x="85300" y="36925"/>
                </a:lnTo>
                <a:lnTo>
                  <a:pt x="119194" y="31495"/>
                </a:lnTo>
                <a:lnTo>
                  <a:pt x="206703" y="31495"/>
                </a:lnTo>
                <a:lnTo>
                  <a:pt x="205395" y="30114"/>
                </a:lnTo>
                <a:lnTo>
                  <a:pt x="167253" y="7715"/>
                </a:lnTo>
                <a:lnTo>
                  <a:pt x="136166" y="857"/>
                </a:lnTo>
                <a:lnTo>
                  <a:pt x="119194" y="0"/>
                </a:lnTo>
                <a:close/>
              </a:path>
              <a:path w="1602740" h="363854">
                <a:moveTo>
                  <a:pt x="235653" y="177545"/>
                </a:moveTo>
                <a:lnTo>
                  <a:pt x="122369" y="177545"/>
                </a:lnTo>
                <a:lnTo>
                  <a:pt x="120210" y="179831"/>
                </a:lnTo>
                <a:lnTo>
                  <a:pt x="120210" y="206882"/>
                </a:lnTo>
                <a:lnTo>
                  <a:pt x="122369" y="209041"/>
                </a:lnTo>
                <a:lnTo>
                  <a:pt x="200982" y="209041"/>
                </a:lnTo>
                <a:lnTo>
                  <a:pt x="201871" y="209930"/>
                </a:lnTo>
                <a:lnTo>
                  <a:pt x="201871" y="257301"/>
                </a:lnTo>
                <a:lnTo>
                  <a:pt x="200489" y="273419"/>
                </a:lnTo>
                <a:lnTo>
                  <a:pt x="179773" y="311530"/>
                </a:lnTo>
                <a:lnTo>
                  <a:pt x="138267" y="330586"/>
                </a:lnTo>
                <a:lnTo>
                  <a:pt x="120718" y="331850"/>
                </a:lnTo>
                <a:lnTo>
                  <a:pt x="206537" y="331850"/>
                </a:lnTo>
                <a:lnTo>
                  <a:pt x="219776" y="316148"/>
                </a:lnTo>
                <a:lnTo>
                  <a:pt x="229858" y="296465"/>
                </a:lnTo>
                <a:lnTo>
                  <a:pt x="235916" y="273806"/>
                </a:lnTo>
                <a:lnTo>
                  <a:pt x="237939" y="248157"/>
                </a:lnTo>
                <a:lnTo>
                  <a:pt x="237939" y="179831"/>
                </a:lnTo>
                <a:lnTo>
                  <a:pt x="235653" y="177545"/>
                </a:lnTo>
                <a:close/>
              </a:path>
              <a:path w="1602740" h="363854">
                <a:moveTo>
                  <a:pt x="206703" y="31495"/>
                </a:moveTo>
                <a:lnTo>
                  <a:pt x="119194" y="31495"/>
                </a:lnTo>
                <a:lnTo>
                  <a:pt x="137027" y="32809"/>
                </a:lnTo>
                <a:lnTo>
                  <a:pt x="152991" y="36766"/>
                </a:lnTo>
                <a:lnTo>
                  <a:pt x="189173" y="64160"/>
                </a:lnTo>
                <a:lnTo>
                  <a:pt x="201827" y="107568"/>
                </a:lnTo>
                <a:lnTo>
                  <a:pt x="201871" y="117347"/>
                </a:lnTo>
                <a:lnTo>
                  <a:pt x="204030" y="119252"/>
                </a:lnTo>
                <a:lnTo>
                  <a:pt x="235653" y="119252"/>
                </a:lnTo>
                <a:lnTo>
                  <a:pt x="237939" y="117093"/>
                </a:lnTo>
                <a:lnTo>
                  <a:pt x="237939" y="107568"/>
                </a:lnTo>
                <a:lnTo>
                  <a:pt x="237012" y="92465"/>
                </a:lnTo>
                <a:lnTo>
                  <a:pt x="234240" y="78184"/>
                </a:lnTo>
                <a:lnTo>
                  <a:pt x="229634" y="64688"/>
                </a:lnTo>
                <a:lnTo>
                  <a:pt x="223207" y="51942"/>
                </a:lnTo>
                <a:lnTo>
                  <a:pt x="215086" y="40344"/>
                </a:lnTo>
                <a:lnTo>
                  <a:pt x="206703" y="31495"/>
                </a:lnTo>
                <a:close/>
              </a:path>
              <a:path w="1602740" h="363854">
                <a:moveTo>
                  <a:pt x="362399" y="102488"/>
                </a:moveTo>
                <a:lnTo>
                  <a:pt x="330776" y="102488"/>
                </a:lnTo>
                <a:lnTo>
                  <a:pt x="328617" y="104647"/>
                </a:lnTo>
                <a:lnTo>
                  <a:pt x="328617" y="357123"/>
                </a:lnTo>
                <a:lnTo>
                  <a:pt x="330776" y="359282"/>
                </a:lnTo>
                <a:lnTo>
                  <a:pt x="362399" y="359282"/>
                </a:lnTo>
                <a:lnTo>
                  <a:pt x="364558" y="357123"/>
                </a:lnTo>
                <a:lnTo>
                  <a:pt x="364558" y="204469"/>
                </a:lnTo>
                <a:lnTo>
                  <a:pt x="365649" y="190896"/>
                </a:lnTo>
                <a:lnTo>
                  <a:pt x="391049" y="149389"/>
                </a:lnTo>
                <a:lnTo>
                  <a:pt x="411862" y="139953"/>
                </a:lnTo>
                <a:lnTo>
                  <a:pt x="365828" y="139953"/>
                </a:lnTo>
                <a:lnTo>
                  <a:pt x="365320" y="139826"/>
                </a:lnTo>
                <a:lnTo>
                  <a:pt x="364812" y="139572"/>
                </a:lnTo>
                <a:lnTo>
                  <a:pt x="364558" y="138810"/>
                </a:lnTo>
                <a:lnTo>
                  <a:pt x="364558" y="104647"/>
                </a:lnTo>
                <a:lnTo>
                  <a:pt x="362399" y="102488"/>
                </a:lnTo>
                <a:close/>
              </a:path>
              <a:path w="1602740" h="363854">
                <a:moveTo>
                  <a:pt x="458252" y="137667"/>
                </a:moveTo>
                <a:lnTo>
                  <a:pt x="435678" y="137667"/>
                </a:lnTo>
                <a:lnTo>
                  <a:pt x="443933" y="138556"/>
                </a:lnTo>
                <a:lnTo>
                  <a:pt x="450410" y="140588"/>
                </a:lnTo>
                <a:lnTo>
                  <a:pt x="454728" y="141858"/>
                </a:lnTo>
                <a:lnTo>
                  <a:pt x="457522" y="140588"/>
                </a:lnTo>
                <a:lnTo>
                  <a:pt x="458252" y="137667"/>
                </a:lnTo>
                <a:close/>
              </a:path>
              <a:path w="1602740" h="363854">
                <a:moveTo>
                  <a:pt x="432122" y="99948"/>
                </a:moveTo>
                <a:lnTo>
                  <a:pt x="394276" y="110108"/>
                </a:lnTo>
                <a:lnTo>
                  <a:pt x="367098" y="138556"/>
                </a:lnTo>
                <a:lnTo>
                  <a:pt x="366463" y="139572"/>
                </a:lnTo>
                <a:lnTo>
                  <a:pt x="365828" y="139953"/>
                </a:lnTo>
                <a:lnTo>
                  <a:pt x="411862" y="139953"/>
                </a:lnTo>
                <a:lnTo>
                  <a:pt x="412869" y="139622"/>
                </a:lnTo>
                <a:lnTo>
                  <a:pt x="425518" y="138048"/>
                </a:lnTo>
                <a:lnTo>
                  <a:pt x="435678" y="137667"/>
                </a:lnTo>
                <a:lnTo>
                  <a:pt x="458252" y="137667"/>
                </a:lnTo>
                <a:lnTo>
                  <a:pt x="458538" y="136524"/>
                </a:lnTo>
                <a:lnTo>
                  <a:pt x="463491" y="114172"/>
                </a:lnTo>
                <a:lnTo>
                  <a:pt x="464507" y="110108"/>
                </a:lnTo>
                <a:lnTo>
                  <a:pt x="463364" y="107441"/>
                </a:lnTo>
                <a:lnTo>
                  <a:pt x="460062" y="106044"/>
                </a:lnTo>
                <a:lnTo>
                  <a:pt x="454106" y="103377"/>
                </a:lnTo>
                <a:lnTo>
                  <a:pt x="447473" y="101472"/>
                </a:lnTo>
                <a:lnTo>
                  <a:pt x="440148" y="100329"/>
                </a:lnTo>
                <a:lnTo>
                  <a:pt x="432122" y="99948"/>
                </a:lnTo>
                <a:close/>
              </a:path>
              <a:path w="1602740" h="363854">
                <a:moveTo>
                  <a:pt x="628210" y="98424"/>
                </a:moveTo>
                <a:lnTo>
                  <a:pt x="578239" y="108979"/>
                </a:lnTo>
                <a:lnTo>
                  <a:pt x="542358" y="139382"/>
                </a:lnTo>
                <a:lnTo>
                  <a:pt x="525353" y="181068"/>
                </a:lnTo>
                <a:lnTo>
                  <a:pt x="521657" y="230377"/>
                </a:lnTo>
                <a:lnTo>
                  <a:pt x="522089" y="248925"/>
                </a:lnTo>
                <a:lnTo>
                  <a:pt x="528769" y="292734"/>
                </a:lnTo>
                <a:lnTo>
                  <a:pt x="552914" y="334311"/>
                </a:lnTo>
                <a:lnTo>
                  <a:pt x="593824" y="358663"/>
                </a:lnTo>
                <a:lnTo>
                  <a:pt x="628210" y="363346"/>
                </a:lnTo>
                <a:lnTo>
                  <a:pt x="645593" y="362178"/>
                </a:lnTo>
                <a:lnTo>
                  <a:pt x="690313" y="344550"/>
                </a:lnTo>
                <a:lnTo>
                  <a:pt x="704443" y="331850"/>
                </a:lnTo>
                <a:lnTo>
                  <a:pt x="628210" y="331850"/>
                </a:lnTo>
                <a:lnTo>
                  <a:pt x="616020" y="331015"/>
                </a:lnTo>
                <a:lnTo>
                  <a:pt x="577279" y="311108"/>
                </a:lnTo>
                <a:lnTo>
                  <a:pt x="560409" y="273427"/>
                </a:lnTo>
                <a:lnTo>
                  <a:pt x="558106" y="230885"/>
                </a:lnTo>
                <a:lnTo>
                  <a:pt x="558365" y="213975"/>
                </a:lnTo>
                <a:lnTo>
                  <a:pt x="565928" y="168743"/>
                </a:lnTo>
                <a:lnTo>
                  <a:pt x="594636" y="137475"/>
                </a:lnTo>
                <a:lnTo>
                  <a:pt x="627194" y="129920"/>
                </a:lnTo>
                <a:lnTo>
                  <a:pt x="704960" y="129920"/>
                </a:lnTo>
                <a:lnTo>
                  <a:pt x="702846" y="127406"/>
                </a:lnTo>
                <a:lnTo>
                  <a:pt x="690821" y="117220"/>
                </a:lnTo>
                <a:lnTo>
                  <a:pt x="677126" y="108979"/>
                </a:lnTo>
                <a:lnTo>
                  <a:pt x="662134" y="103108"/>
                </a:lnTo>
                <a:lnTo>
                  <a:pt x="645833" y="99593"/>
                </a:lnTo>
                <a:lnTo>
                  <a:pt x="628210" y="98424"/>
                </a:lnTo>
                <a:close/>
              </a:path>
              <a:path w="1602740" h="363854">
                <a:moveTo>
                  <a:pt x="704960" y="129920"/>
                </a:moveTo>
                <a:lnTo>
                  <a:pt x="627194" y="129920"/>
                </a:lnTo>
                <a:lnTo>
                  <a:pt x="639382" y="130756"/>
                </a:lnTo>
                <a:lnTo>
                  <a:pt x="650593" y="133270"/>
                </a:lnTo>
                <a:lnTo>
                  <a:pt x="684550" y="159099"/>
                </a:lnTo>
                <a:lnTo>
                  <a:pt x="696186" y="199802"/>
                </a:lnTo>
                <a:lnTo>
                  <a:pt x="697171" y="230885"/>
                </a:lnTo>
                <a:lnTo>
                  <a:pt x="696928" y="247225"/>
                </a:lnTo>
                <a:lnTo>
                  <a:pt x="689366" y="292975"/>
                </a:lnTo>
                <a:lnTo>
                  <a:pt x="660714" y="324296"/>
                </a:lnTo>
                <a:lnTo>
                  <a:pt x="628210" y="331850"/>
                </a:lnTo>
                <a:lnTo>
                  <a:pt x="704443" y="331850"/>
                </a:lnTo>
                <a:lnTo>
                  <a:pt x="726635" y="292734"/>
                </a:lnTo>
                <a:lnTo>
                  <a:pt x="733296" y="248925"/>
                </a:lnTo>
                <a:lnTo>
                  <a:pt x="733747" y="230377"/>
                </a:lnTo>
                <a:lnTo>
                  <a:pt x="733287" y="212068"/>
                </a:lnTo>
                <a:lnTo>
                  <a:pt x="726635" y="167893"/>
                </a:lnTo>
                <a:lnTo>
                  <a:pt x="712823" y="139271"/>
                </a:lnTo>
                <a:lnTo>
                  <a:pt x="704960" y="129920"/>
                </a:lnTo>
                <a:close/>
              </a:path>
              <a:path w="1602740" h="363854">
                <a:moveTo>
                  <a:pt x="833188" y="102488"/>
                </a:moveTo>
                <a:lnTo>
                  <a:pt x="803851" y="102488"/>
                </a:lnTo>
                <a:lnTo>
                  <a:pt x="802454" y="102996"/>
                </a:lnTo>
                <a:lnTo>
                  <a:pt x="801311" y="104012"/>
                </a:lnTo>
                <a:lnTo>
                  <a:pt x="800041" y="105028"/>
                </a:lnTo>
                <a:lnTo>
                  <a:pt x="799533" y="106171"/>
                </a:lnTo>
                <a:lnTo>
                  <a:pt x="799660" y="109473"/>
                </a:lnTo>
                <a:lnTo>
                  <a:pt x="800041" y="110108"/>
                </a:lnTo>
                <a:lnTo>
                  <a:pt x="871034" y="353694"/>
                </a:lnTo>
                <a:lnTo>
                  <a:pt x="872050" y="357377"/>
                </a:lnTo>
                <a:lnTo>
                  <a:pt x="874463" y="359282"/>
                </a:lnTo>
                <a:lnTo>
                  <a:pt x="907229" y="359282"/>
                </a:lnTo>
                <a:lnTo>
                  <a:pt x="909642" y="357377"/>
                </a:lnTo>
                <a:lnTo>
                  <a:pt x="910658" y="353694"/>
                </a:lnTo>
                <a:lnTo>
                  <a:pt x="923664" y="307466"/>
                </a:lnTo>
                <a:lnTo>
                  <a:pt x="890211" y="307466"/>
                </a:lnTo>
                <a:lnTo>
                  <a:pt x="889703" y="306958"/>
                </a:lnTo>
                <a:lnTo>
                  <a:pt x="889322" y="305942"/>
                </a:lnTo>
                <a:lnTo>
                  <a:pt x="836490" y="108076"/>
                </a:lnTo>
                <a:lnTo>
                  <a:pt x="835474" y="104393"/>
                </a:lnTo>
                <a:lnTo>
                  <a:pt x="833188" y="102488"/>
                </a:lnTo>
                <a:close/>
              </a:path>
              <a:path w="1602740" h="363854">
                <a:moveTo>
                  <a:pt x="999061" y="164845"/>
                </a:moveTo>
                <a:lnTo>
                  <a:pt x="965649" y="164845"/>
                </a:lnTo>
                <a:lnTo>
                  <a:pt x="966157" y="165353"/>
                </a:lnTo>
                <a:lnTo>
                  <a:pt x="966411" y="166369"/>
                </a:lnTo>
                <a:lnTo>
                  <a:pt x="1021275" y="353694"/>
                </a:lnTo>
                <a:lnTo>
                  <a:pt x="1022291" y="357377"/>
                </a:lnTo>
                <a:lnTo>
                  <a:pt x="1024704" y="359282"/>
                </a:lnTo>
                <a:lnTo>
                  <a:pt x="1056962" y="359282"/>
                </a:lnTo>
                <a:lnTo>
                  <a:pt x="1059375" y="357377"/>
                </a:lnTo>
                <a:lnTo>
                  <a:pt x="1060391" y="353694"/>
                </a:lnTo>
                <a:lnTo>
                  <a:pt x="1074085" y="307466"/>
                </a:lnTo>
                <a:lnTo>
                  <a:pt x="1039436" y="307466"/>
                </a:lnTo>
                <a:lnTo>
                  <a:pt x="1038928" y="306958"/>
                </a:lnTo>
                <a:lnTo>
                  <a:pt x="1038547" y="305942"/>
                </a:lnTo>
                <a:lnTo>
                  <a:pt x="999061" y="164845"/>
                </a:lnTo>
                <a:close/>
              </a:path>
              <a:path w="1602740" h="363854">
                <a:moveTo>
                  <a:pt x="979873" y="102488"/>
                </a:moveTo>
                <a:lnTo>
                  <a:pt x="950028" y="102488"/>
                </a:lnTo>
                <a:lnTo>
                  <a:pt x="947742" y="104393"/>
                </a:lnTo>
                <a:lnTo>
                  <a:pt x="892370" y="305942"/>
                </a:lnTo>
                <a:lnTo>
                  <a:pt x="891989" y="306958"/>
                </a:lnTo>
                <a:lnTo>
                  <a:pt x="891481" y="307466"/>
                </a:lnTo>
                <a:lnTo>
                  <a:pt x="923664" y="307466"/>
                </a:lnTo>
                <a:lnTo>
                  <a:pt x="963363" y="166369"/>
                </a:lnTo>
                <a:lnTo>
                  <a:pt x="963744" y="165353"/>
                </a:lnTo>
                <a:lnTo>
                  <a:pt x="964252" y="164845"/>
                </a:lnTo>
                <a:lnTo>
                  <a:pt x="999061" y="164845"/>
                </a:lnTo>
                <a:lnTo>
                  <a:pt x="982159" y="104393"/>
                </a:lnTo>
                <a:lnTo>
                  <a:pt x="979873" y="102488"/>
                </a:lnTo>
                <a:close/>
              </a:path>
              <a:path w="1602740" h="363854">
                <a:moveTo>
                  <a:pt x="1103444" y="102488"/>
                </a:moveTo>
                <a:lnTo>
                  <a:pt x="1099380" y="102488"/>
                </a:lnTo>
                <a:lnTo>
                  <a:pt x="1096840" y="104393"/>
                </a:lnTo>
                <a:lnTo>
                  <a:pt x="1041595" y="305942"/>
                </a:lnTo>
                <a:lnTo>
                  <a:pt x="1041214" y="306958"/>
                </a:lnTo>
                <a:lnTo>
                  <a:pt x="1040706" y="307466"/>
                </a:lnTo>
                <a:lnTo>
                  <a:pt x="1074085" y="307466"/>
                </a:lnTo>
                <a:lnTo>
                  <a:pt x="1132400" y="110616"/>
                </a:lnTo>
                <a:lnTo>
                  <a:pt x="1132934" y="108584"/>
                </a:lnTo>
                <a:lnTo>
                  <a:pt x="1132908" y="106425"/>
                </a:lnTo>
                <a:lnTo>
                  <a:pt x="1130876" y="103631"/>
                </a:lnTo>
                <a:lnTo>
                  <a:pt x="1129225" y="102996"/>
                </a:lnTo>
                <a:lnTo>
                  <a:pt x="1126812" y="102996"/>
                </a:lnTo>
                <a:lnTo>
                  <a:pt x="1103444" y="102488"/>
                </a:lnTo>
                <a:close/>
              </a:path>
              <a:path w="1602740" h="363854">
                <a:moveTo>
                  <a:pt x="1258003" y="132460"/>
                </a:moveTo>
                <a:lnTo>
                  <a:pt x="1221300" y="132460"/>
                </a:lnTo>
                <a:lnTo>
                  <a:pt x="1222062" y="133222"/>
                </a:lnTo>
                <a:lnTo>
                  <a:pt x="1222073" y="294423"/>
                </a:lnTo>
                <a:lnTo>
                  <a:pt x="1232670" y="336746"/>
                </a:lnTo>
                <a:lnTo>
                  <a:pt x="1279059" y="357917"/>
                </a:lnTo>
                <a:lnTo>
                  <a:pt x="1296230" y="358774"/>
                </a:lnTo>
                <a:lnTo>
                  <a:pt x="1313502" y="358774"/>
                </a:lnTo>
                <a:lnTo>
                  <a:pt x="1317820" y="358393"/>
                </a:lnTo>
                <a:lnTo>
                  <a:pt x="1320106" y="356107"/>
                </a:lnTo>
                <a:lnTo>
                  <a:pt x="1320106" y="329564"/>
                </a:lnTo>
                <a:lnTo>
                  <a:pt x="1317820" y="327278"/>
                </a:lnTo>
                <a:lnTo>
                  <a:pt x="1302326" y="327278"/>
                </a:lnTo>
                <a:lnTo>
                  <a:pt x="1291396" y="326659"/>
                </a:lnTo>
                <a:lnTo>
                  <a:pt x="1259860" y="303863"/>
                </a:lnTo>
                <a:lnTo>
                  <a:pt x="1257114" y="283209"/>
                </a:lnTo>
                <a:lnTo>
                  <a:pt x="1257114" y="133222"/>
                </a:lnTo>
                <a:lnTo>
                  <a:pt x="1258003" y="132460"/>
                </a:lnTo>
                <a:close/>
              </a:path>
              <a:path w="1602740" h="363854">
                <a:moveTo>
                  <a:pt x="1319344" y="102488"/>
                </a:moveTo>
                <a:lnTo>
                  <a:pt x="1186248" y="102488"/>
                </a:lnTo>
                <a:lnTo>
                  <a:pt x="1184089" y="104647"/>
                </a:lnTo>
                <a:lnTo>
                  <a:pt x="1184089" y="130174"/>
                </a:lnTo>
                <a:lnTo>
                  <a:pt x="1186248" y="132460"/>
                </a:lnTo>
                <a:lnTo>
                  <a:pt x="1319344" y="132460"/>
                </a:lnTo>
                <a:lnTo>
                  <a:pt x="1321630" y="130174"/>
                </a:lnTo>
                <a:lnTo>
                  <a:pt x="1321630" y="104647"/>
                </a:lnTo>
                <a:lnTo>
                  <a:pt x="1319344" y="102488"/>
                </a:lnTo>
                <a:close/>
              </a:path>
              <a:path w="1602740" h="363854">
                <a:moveTo>
                  <a:pt x="1254955" y="36575"/>
                </a:moveTo>
                <a:lnTo>
                  <a:pt x="1224348" y="36575"/>
                </a:lnTo>
                <a:lnTo>
                  <a:pt x="1222062" y="38734"/>
                </a:lnTo>
                <a:lnTo>
                  <a:pt x="1222062" y="101599"/>
                </a:lnTo>
                <a:lnTo>
                  <a:pt x="1221300" y="102488"/>
                </a:lnTo>
                <a:lnTo>
                  <a:pt x="1258003" y="102488"/>
                </a:lnTo>
                <a:lnTo>
                  <a:pt x="1257114" y="101599"/>
                </a:lnTo>
                <a:lnTo>
                  <a:pt x="1257114" y="38734"/>
                </a:lnTo>
                <a:lnTo>
                  <a:pt x="1254955" y="36575"/>
                </a:lnTo>
                <a:close/>
              </a:path>
              <a:path w="1602740" h="363854">
                <a:moveTo>
                  <a:pt x="1441391" y="4063"/>
                </a:moveTo>
                <a:lnTo>
                  <a:pt x="1409768" y="4063"/>
                </a:lnTo>
                <a:lnTo>
                  <a:pt x="1407609" y="6222"/>
                </a:lnTo>
                <a:lnTo>
                  <a:pt x="1407609" y="357123"/>
                </a:lnTo>
                <a:lnTo>
                  <a:pt x="1409768" y="359282"/>
                </a:lnTo>
                <a:lnTo>
                  <a:pt x="1441391" y="359282"/>
                </a:lnTo>
                <a:lnTo>
                  <a:pt x="1443550" y="357123"/>
                </a:lnTo>
                <a:lnTo>
                  <a:pt x="1443550" y="183641"/>
                </a:lnTo>
                <a:lnTo>
                  <a:pt x="1445766" y="172307"/>
                </a:lnTo>
                <a:lnTo>
                  <a:pt x="1472154" y="138680"/>
                </a:lnTo>
                <a:lnTo>
                  <a:pt x="1502567" y="130682"/>
                </a:lnTo>
                <a:lnTo>
                  <a:pt x="1445328" y="130682"/>
                </a:lnTo>
                <a:lnTo>
                  <a:pt x="1444566" y="130174"/>
                </a:lnTo>
                <a:lnTo>
                  <a:pt x="1443931" y="129666"/>
                </a:lnTo>
                <a:lnTo>
                  <a:pt x="1443550" y="128904"/>
                </a:lnTo>
                <a:lnTo>
                  <a:pt x="1443550" y="6222"/>
                </a:lnTo>
                <a:lnTo>
                  <a:pt x="1441391" y="4063"/>
                </a:lnTo>
                <a:close/>
              </a:path>
              <a:path w="1602740" h="363854">
                <a:moveTo>
                  <a:pt x="1584529" y="130428"/>
                </a:moveTo>
                <a:lnTo>
                  <a:pt x="1506034" y="130428"/>
                </a:lnTo>
                <a:lnTo>
                  <a:pt x="1518841" y="131524"/>
                </a:lnTo>
                <a:lnTo>
                  <a:pt x="1530386" y="134810"/>
                </a:lnTo>
                <a:lnTo>
                  <a:pt x="1562168" y="168163"/>
                </a:lnTo>
                <a:lnTo>
                  <a:pt x="1566359" y="193801"/>
                </a:lnTo>
                <a:lnTo>
                  <a:pt x="1566359" y="357123"/>
                </a:lnTo>
                <a:lnTo>
                  <a:pt x="1568645" y="359282"/>
                </a:lnTo>
                <a:lnTo>
                  <a:pt x="1600268" y="359282"/>
                </a:lnTo>
                <a:lnTo>
                  <a:pt x="1602427" y="357123"/>
                </a:lnTo>
                <a:lnTo>
                  <a:pt x="1602427" y="186689"/>
                </a:lnTo>
                <a:lnTo>
                  <a:pt x="1600924" y="167689"/>
                </a:lnTo>
                <a:lnTo>
                  <a:pt x="1596410" y="150701"/>
                </a:lnTo>
                <a:lnTo>
                  <a:pt x="1588871" y="135737"/>
                </a:lnTo>
                <a:lnTo>
                  <a:pt x="1584529" y="130428"/>
                </a:lnTo>
                <a:close/>
              </a:path>
              <a:path w="1602740" h="363854">
                <a:moveTo>
                  <a:pt x="1514162" y="98932"/>
                </a:moveTo>
                <a:lnTo>
                  <a:pt x="1474268" y="106552"/>
                </a:lnTo>
                <a:lnTo>
                  <a:pt x="1445836" y="130428"/>
                </a:lnTo>
                <a:lnTo>
                  <a:pt x="1445328" y="130682"/>
                </a:lnTo>
                <a:lnTo>
                  <a:pt x="1502567" y="130682"/>
                </a:lnTo>
                <a:lnTo>
                  <a:pt x="1506034" y="130428"/>
                </a:lnTo>
                <a:lnTo>
                  <a:pt x="1584529" y="130428"/>
                </a:lnTo>
                <a:lnTo>
                  <a:pt x="1578297" y="122808"/>
                </a:lnTo>
                <a:lnTo>
                  <a:pt x="1565275" y="112381"/>
                </a:lnTo>
                <a:lnTo>
                  <a:pt x="1550230" y="104917"/>
                </a:lnTo>
                <a:lnTo>
                  <a:pt x="1533184" y="100431"/>
                </a:lnTo>
                <a:lnTo>
                  <a:pt x="1514162" y="98932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51304" y="2127504"/>
            <a:ext cx="14185900" cy="6353810"/>
          </a:xfrm>
          <a:custGeom>
            <a:avLst/>
            <a:gdLst/>
            <a:ahLst/>
            <a:cxnLst/>
            <a:rect l="l" t="t" r="r" b="b"/>
            <a:pathLst>
              <a:path w="14185900" h="6353809">
                <a:moveTo>
                  <a:pt x="14185392" y="0"/>
                </a:moveTo>
                <a:lnTo>
                  <a:pt x="0" y="0"/>
                </a:lnTo>
                <a:lnTo>
                  <a:pt x="0" y="6353556"/>
                </a:lnTo>
                <a:lnTo>
                  <a:pt x="14185392" y="6353556"/>
                </a:lnTo>
                <a:lnTo>
                  <a:pt x="14185392" y="0"/>
                </a:lnTo>
                <a:close/>
              </a:path>
            </a:pathLst>
          </a:custGeom>
          <a:solidFill>
            <a:srgbClr val="1A3508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890" y="2366848"/>
            <a:ext cx="911542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2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2667380" y="3542237"/>
            <a:ext cx="13004800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2735" marR="542925" indent="-280670">
              <a:lnSpc>
                <a:spcPct val="115399"/>
              </a:lnSpc>
              <a:spcBef>
                <a:spcPts val="95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Shoes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292735" marR="44577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leagues</a:t>
            </a:r>
            <a:r>
              <a:rPr dirty="0" sz="26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predominantly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grass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fields,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FG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boots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essential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seeking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optimal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traction,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stability,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maneuverability.</a:t>
            </a:r>
            <a:endParaRPr sz="2600">
              <a:latin typeface="Verdana"/>
              <a:cs typeface="Verdana"/>
            </a:endParaRPr>
          </a:p>
          <a:p>
            <a:pPr marL="292735" marR="508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AG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witnessed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surge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among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levels, 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600">
              <a:latin typeface="Verdana"/>
              <a:cs typeface="Verdana"/>
            </a:endParaRPr>
          </a:p>
          <a:p>
            <a:pPr marL="292735" marR="634365" indent="-280670">
              <a:lnSpc>
                <a:spcPct val="115399"/>
              </a:lnSpc>
              <a:buChar char="•"/>
              <a:tabLst>
                <a:tab pos="292735" algn="l"/>
                <a:tab pos="373380" algn="l"/>
              </a:tabLst>
            </a:pP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influence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athletes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widespread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football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matches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media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inspire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sports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enthusiasts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invest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shoes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mirror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performance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style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favorite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players.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1082040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http://tinyurl.com/4ae26xvb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2024-01-16T02:28:38Z</dcterms:created>
  <dcterms:modified xsi:type="dcterms:W3CDTF">2024-01-16T02:28:38Z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