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8666" y="1097853"/>
            <a:ext cx="10686088" cy="91734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5810" y="193624"/>
            <a:ext cx="17106265" cy="788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9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395215" y="2612135"/>
            <a:ext cx="6998334" cy="2542540"/>
          </a:xfrm>
          <a:custGeom>
            <a:avLst/>
            <a:gdLst/>
            <a:ahLst/>
            <a:cxnLst/>
            <a:rect l="l" t="t" r="r" b="b"/>
            <a:pathLst>
              <a:path w="6998334" h="2542540">
                <a:moveTo>
                  <a:pt x="6849999" y="0"/>
                </a:moveTo>
                <a:lnTo>
                  <a:pt x="148209" y="0"/>
                </a:lnTo>
                <a:lnTo>
                  <a:pt x="101437" y="7575"/>
                </a:lnTo>
                <a:lnTo>
                  <a:pt x="60761" y="28659"/>
                </a:lnTo>
                <a:lnTo>
                  <a:pt x="28651" y="60789"/>
                </a:lnTo>
                <a:lnTo>
                  <a:pt x="7574" y="101502"/>
                </a:lnTo>
                <a:lnTo>
                  <a:pt x="0" y="148336"/>
                </a:lnTo>
                <a:lnTo>
                  <a:pt x="0" y="2393696"/>
                </a:lnTo>
                <a:lnTo>
                  <a:pt x="7574" y="2440529"/>
                </a:lnTo>
                <a:lnTo>
                  <a:pt x="28651" y="2481242"/>
                </a:lnTo>
                <a:lnTo>
                  <a:pt x="60761" y="2513372"/>
                </a:lnTo>
                <a:lnTo>
                  <a:pt x="101437" y="2534456"/>
                </a:lnTo>
                <a:lnTo>
                  <a:pt x="148209" y="2542032"/>
                </a:lnTo>
                <a:lnTo>
                  <a:pt x="6849999" y="2542032"/>
                </a:lnTo>
                <a:lnTo>
                  <a:pt x="6896770" y="2534456"/>
                </a:lnTo>
                <a:lnTo>
                  <a:pt x="6937446" y="2513372"/>
                </a:lnTo>
                <a:lnTo>
                  <a:pt x="6969556" y="2481242"/>
                </a:lnTo>
                <a:lnTo>
                  <a:pt x="6990633" y="2440529"/>
                </a:lnTo>
                <a:lnTo>
                  <a:pt x="6998208" y="2393696"/>
                </a:lnTo>
                <a:lnTo>
                  <a:pt x="6998208" y="148336"/>
                </a:lnTo>
                <a:lnTo>
                  <a:pt x="6990633" y="101502"/>
                </a:lnTo>
                <a:lnTo>
                  <a:pt x="6969556" y="60789"/>
                </a:lnTo>
                <a:lnTo>
                  <a:pt x="6937446" y="28659"/>
                </a:lnTo>
                <a:lnTo>
                  <a:pt x="6896770" y="7575"/>
                </a:lnTo>
                <a:lnTo>
                  <a:pt x="6849999" y="0"/>
                </a:lnTo>
                <a:close/>
              </a:path>
            </a:pathLst>
          </a:custGeom>
          <a:solidFill>
            <a:srgbClr val="5E6C5E">
              <a:alpha val="949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3038855"/>
            <a:ext cx="5683250" cy="1687195"/>
          </a:xfrm>
          <a:custGeom>
            <a:avLst/>
            <a:gdLst/>
            <a:ahLst/>
            <a:cxnLst/>
            <a:rect l="l" t="t" r="r" b="b"/>
            <a:pathLst>
              <a:path w="5683250" h="1687195">
                <a:moveTo>
                  <a:pt x="5077332" y="0"/>
                </a:moveTo>
                <a:lnTo>
                  <a:pt x="0" y="0"/>
                </a:lnTo>
                <a:lnTo>
                  <a:pt x="0" y="1687068"/>
                </a:lnTo>
                <a:lnTo>
                  <a:pt x="5682995" y="1687068"/>
                </a:lnTo>
                <a:lnTo>
                  <a:pt x="5077332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4395216" y="5708903"/>
            <a:ext cx="6998334" cy="2542540"/>
          </a:xfrm>
          <a:custGeom>
            <a:avLst/>
            <a:gdLst/>
            <a:ahLst/>
            <a:cxnLst/>
            <a:rect l="l" t="t" r="r" b="b"/>
            <a:pathLst>
              <a:path w="6998334" h="2542540">
                <a:moveTo>
                  <a:pt x="6849999" y="0"/>
                </a:moveTo>
                <a:lnTo>
                  <a:pt x="148209" y="0"/>
                </a:lnTo>
                <a:lnTo>
                  <a:pt x="101437" y="7575"/>
                </a:lnTo>
                <a:lnTo>
                  <a:pt x="60761" y="28659"/>
                </a:lnTo>
                <a:lnTo>
                  <a:pt x="28651" y="60789"/>
                </a:lnTo>
                <a:lnTo>
                  <a:pt x="7574" y="101502"/>
                </a:lnTo>
                <a:lnTo>
                  <a:pt x="0" y="148336"/>
                </a:lnTo>
                <a:lnTo>
                  <a:pt x="0" y="2393696"/>
                </a:lnTo>
                <a:lnTo>
                  <a:pt x="7574" y="2440529"/>
                </a:lnTo>
                <a:lnTo>
                  <a:pt x="28651" y="2481242"/>
                </a:lnTo>
                <a:lnTo>
                  <a:pt x="60761" y="2513372"/>
                </a:lnTo>
                <a:lnTo>
                  <a:pt x="101437" y="2534456"/>
                </a:lnTo>
                <a:lnTo>
                  <a:pt x="148209" y="2542032"/>
                </a:lnTo>
                <a:lnTo>
                  <a:pt x="6849999" y="2542032"/>
                </a:lnTo>
                <a:lnTo>
                  <a:pt x="6896770" y="2534456"/>
                </a:lnTo>
                <a:lnTo>
                  <a:pt x="6937446" y="2513372"/>
                </a:lnTo>
                <a:lnTo>
                  <a:pt x="6969556" y="2481242"/>
                </a:lnTo>
                <a:lnTo>
                  <a:pt x="6990633" y="2440529"/>
                </a:lnTo>
                <a:lnTo>
                  <a:pt x="6998208" y="2393696"/>
                </a:lnTo>
                <a:lnTo>
                  <a:pt x="6998208" y="148336"/>
                </a:lnTo>
                <a:lnTo>
                  <a:pt x="6990633" y="101502"/>
                </a:lnTo>
                <a:lnTo>
                  <a:pt x="6969556" y="60789"/>
                </a:lnTo>
                <a:lnTo>
                  <a:pt x="6937446" y="28659"/>
                </a:lnTo>
                <a:lnTo>
                  <a:pt x="6896770" y="7575"/>
                </a:lnTo>
                <a:lnTo>
                  <a:pt x="6849999" y="0"/>
                </a:lnTo>
                <a:close/>
              </a:path>
            </a:pathLst>
          </a:custGeom>
          <a:solidFill>
            <a:srgbClr val="6003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1" y="6137147"/>
            <a:ext cx="5683250" cy="1687195"/>
          </a:xfrm>
          <a:custGeom>
            <a:avLst/>
            <a:gdLst/>
            <a:ahLst/>
            <a:cxnLst/>
            <a:rect l="l" t="t" r="r" b="b"/>
            <a:pathLst>
              <a:path w="5683250" h="1687195">
                <a:moveTo>
                  <a:pt x="5077331" y="0"/>
                </a:moveTo>
                <a:lnTo>
                  <a:pt x="0" y="0"/>
                </a:lnTo>
                <a:lnTo>
                  <a:pt x="0" y="1687068"/>
                </a:lnTo>
                <a:lnTo>
                  <a:pt x="5682994" y="1687068"/>
                </a:lnTo>
                <a:lnTo>
                  <a:pt x="5077331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144" y="20827"/>
            <a:ext cx="16999711" cy="22274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65111" y="2537815"/>
            <a:ext cx="10865485" cy="6276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0" Type="http://schemas.openxmlformats.org/officeDocument/2006/relationships/image" Target="../media/image29.png"/><Relationship Id="rId11" Type="http://schemas.openxmlformats.org/officeDocument/2006/relationships/image" Target="../media/image30.png"/><Relationship Id="rId12" Type="http://schemas.openxmlformats.org/officeDocument/2006/relationships/image" Target="../media/image31.png"/><Relationship Id="rId13" Type="http://schemas.openxmlformats.org/officeDocument/2006/relationships/image" Target="../media/image32.png"/><Relationship Id="rId14" Type="http://schemas.openxmlformats.org/officeDocument/2006/relationships/image" Target="../media/image33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image" Target="../media/image35.png"/><Relationship Id="rId4" Type="http://schemas.openxmlformats.org/officeDocument/2006/relationships/hyperlink" Target="http://tinyurl.com/278stc62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216103" y="2695067"/>
            <a:ext cx="9799320" cy="4785995"/>
            <a:chOff x="216103" y="2695067"/>
            <a:chExt cx="9799320" cy="4785995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103" y="2695067"/>
              <a:ext cx="5165852" cy="1547113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103" y="3773805"/>
              <a:ext cx="9309989" cy="1547113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6103" y="4854956"/>
              <a:ext cx="9799193" cy="154711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6103" y="5933567"/>
              <a:ext cx="3456051" cy="1547113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67536" y="9433356"/>
            <a:ext cx="6588125" cy="559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20801" rIns="0" bIns="0" rtlCol="0" vert="horz">
            <a:spAutoFit/>
          </a:bodyPr>
          <a:lstStyle/>
          <a:p>
            <a:pPr marL="1163320">
              <a:lnSpc>
                <a:spcPct val="100000"/>
              </a:lnSpc>
              <a:spcBef>
                <a:spcPts val="105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506983" y="2509164"/>
            <a:ext cx="8908415" cy="71393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400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40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>
                <a:solidFill>
                  <a:srgbClr val="FFFFFF"/>
                </a:solidFill>
                <a:latin typeface="Verdana"/>
                <a:cs typeface="Verdana"/>
              </a:rPr>
              <a:t>expansion</a:t>
            </a:r>
            <a:r>
              <a:rPr dirty="0" sz="4000" spc="-2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40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6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40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evening </a:t>
            </a:r>
            <a:r>
              <a:rPr dirty="0" sz="4000" spc="-50">
                <a:solidFill>
                  <a:srgbClr val="FFFFFF"/>
                </a:solidFill>
                <a:latin typeface="Verdana"/>
                <a:cs typeface="Verdana"/>
              </a:rPr>
              <a:t>dresses</a:t>
            </a:r>
            <a:r>
              <a:rPr dirty="0" sz="4000" spc="-3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45">
                <a:solidFill>
                  <a:srgbClr val="FFFFFF"/>
                </a:solidFill>
                <a:latin typeface="Verdana"/>
                <a:cs typeface="Verdana"/>
              </a:rPr>
              <a:t>industry's</a:t>
            </a:r>
            <a:r>
              <a:rPr dirty="0" sz="40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55">
                <a:solidFill>
                  <a:srgbClr val="FFFFFF"/>
                </a:solidFill>
                <a:latin typeface="Verdana"/>
                <a:cs typeface="Verdana"/>
              </a:rPr>
              <a:t>size</a:t>
            </a:r>
            <a:r>
              <a:rPr dirty="0" sz="40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75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4000" spc="-3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95">
                <a:solidFill>
                  <a:srgbClr val="FFFFFF"/>
                </a:solidFill>
                <a:latin typeface="Verdana"/>
                <a:cs typeface="Verdana"/>
              </a:rPr>
              <a:t>be </a:t>
            </a:r>
            <a:r>
              <a:rPr dirty="0" sz="4000">
                <a:solidFill>
                  <a:srgbClr val="FFFFFF"/>
                </a:solidFill>
                <a:latin typeface="Verdana"/>
                <a:cs typeface="Verdana"/>
              </a:rPr>
              <a:t>attributed</a:t>
            </a:r>
            <a:r>
              <a:rPr dirty="0" sz="40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6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400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105">
                <a:solidFill>
                  <a:srgbClr val="FFFFFF"/>
                </a:solidFill>
                <a:latin typeface="Verdana"/>
                <a:cs typeface="Verdana"/>
              </a:rPr>
              <a:t>growing</a:t>
            </a:r>
            <a:r>
              <a:rPr dirty="0" sz="400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investments </a:t>
            </a:r>
            <a:r>
              <a:rPr dirty="0" sz="4000" spc="5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40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>
                <a:solidFill>
                  <a:srgbClr val="FFFFFF"/>
                </a:solidFill>
                <a:latin typeface="Verdana"/>
                <a:cs typeface="Verdana"/>
              </a:rPr>
              <a:t>R&amp;D</a:t>
            </a:r>
            <a:r>
              <a:rPr dirty="0" sz="40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95">
                <a:solidFill>
                  <a:srgbClr val="FFFFFF"/>
                </a:solidFill>
                <a:latin typeface="Verdana"/>
                <a:cs typeface="Verdana"/>
              </a:rPr>
              <a:t>activities,</a:t>
            </a:r>
            <a:r>
              <a:rPr dirty="0" sz="4000" spc="-3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65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40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25">
                <a:solidFill>
                  <a:srgbClr val="FFFFFF"/>
                </a:solidFill>
                <a:latin typeface="Verdana"/>
                <a:cs typeface="Verdana"/>
              </a:rPr>
              <a:t>entry</a:t>
            </a:r>
            <a:r>
              <a:rPr dirty="0" sz="4000" spc="-3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40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110">
                <a:solidFill>
                  <a:srgbClr val="FFFFFF"/>
                </a:solidFill>
                <a:latin typeface="Verdana"/>
                <a:cs typeface="Verdana"/>
              </a:rPr>
              <a:t>new </a:t>
            </a:r>
            <a:r>
              <a:rPr dirty="0" sz="4000" spc="-125">
                <a:solidFill>
                  <a:srgbClr val="FFFFFF"/>
                </a:solidFill>
                <a:latin typeface="Verdana"/>
                <a:cs typeface="Verdana"/>
              </a:rPr>
              <a:t>players,</a:t>
            </a:r>
            <a:r>
              <a:rPr dirty="0" sz="40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90">
                <a:solidFill>
                  <a:srgbClr val="FFFFFF"/>
                </a:solidFill>
                <a:latin typeface="Verdana"/>
                <a:cs typeface="Verdana"/>
              </a:rPr>
              <a:t>product</a:t>
            </a:r>
            <a:r>
              <a:rPr dirty="0" sz="40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innovation, </a:t>
            </a:r>
            <a:r>
              <a:rPr dirty="0" sz="4000" spc="65">
                <a:solidFill>
                  <a:srgbClr val="FFFFFF"/>
                </a:solidFill>
                <a:latin typeface="Verdana"/>
                <a:cs typeface="Verdana"/>
              </a:rPr>
              <a:t>technological</a:t>
            </a:r>
            <a:r>
              <a:rPr dirty="0" sz="4000" spc="-3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advancements, </a:t>
            </a:r>
            <a:r>
              <a:rPr dirty="0" sz="4000">
                <a:solidFill>
                  <a:srgbClr val="FFFFFF"/>
                </a:solidFill>
                <a:latin typeface="Verdana"/>
                <a:cs typeface="Verdana"/>
              </a:rPr>
              <a:t>efficient</a:t>
            </a:r>
            <a:r>
              <a:rPr dirty="0" sz="40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>
                <a:solidFill>
                  <a:srgbClr val="FFFFFF"/>
                </a:solidFill>
                <a:latin typeface="Verdana"/>
                <a:cs typeface="Verdana"/>
              </a:rPr>
              <a:t>resource</a:t>
            </a:r>
            <a:r>
              <a:rPr dirty="0" sz="40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40">
                <a:solidFill>
                  <a:srgbClr val="FFFFFF"/>
                </a:solidFill>
                <a:latin typeface="Verdana"/>
                <a:cs typeface="Verdana"/>
              </a:rPr>
              <a:t>allocation,</a:t>
            </a:r>
            <a:r>
              <a:rPr dirty="0" sz="4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7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dirty="0" sz="4000">
                <a:solidFill>
                  <a:srgbClr val="FFFFFF"/>
                </a:solidFill>
                <a:latin typeface="Verdana"/>
                <a:cs typeface="Verdana"/>
              </a:rPr>
              <a:t>increasing</a:t>
            </a:r>
            <a:r>
              <a:rPr dirty="0" sz="40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85">
                <a:solidFill>
                  <a:srgbClr val="FFFFFF"/>
                </a:solidFill>
                <a:latin typeface="Verdana"/>
                <a:cs typeface="Verdana"/>
              </a:rPr>
              <a:t>competition</a:t>
            </a:r>
            <a:r>
              <a:rPr dirty="0" sz="4000" spc="-11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125">
                <a:solidFill>
                  <a:srgbClr val="FFFFFF"/>
                </a:solidFill>
                <a:latin typeface="Verdana"/>
                <a:cs typeface="Verdana"/>
              </a:rPr>
              <a:t>among </a:t>
            </a:r>
            <a:r>
              <a:rPr dirty="0" sz="4000">
                <a:solidFill>
                  <a:srgbClr val="FFFFFF"/>
                </a:solidFill>
                <a:latin typeface="Verdana"/>
                <a:cs typeface="Verdana"/>
              </a:rPr>
              <a:t>business</a:t>
            </a:r>
            <a:r>
              <a:rPr dirty="0" sz="4000" spc="-3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10">
                <a:solidFill>
                  <a:srgbClr val="FFFFFF"/>
                </a:solidFill>
                <a:latin typeface="Verdana"/>
                <a:cs typeface="Verdana"/>
              </a:rPr>
              <a:t>rivals</a:t>
            </a:r>
            <a:r>
              <a:rPr dirty="0" sz="4000" spc="-37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6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4000" spc="-3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>
                <a:solidFill>
                  <a:srgbClr val="FFFFFF"/>
                </a:solidFill>
                <a:latin typeface="Verdana"/>
                <a:cs typeface="Verdana"/>
              </a:rPr>
              <a:t>increase</a:t>
            </a:r>
            <a:r>
              <a:rPr dirty="0" sz="4000" spc="-3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0">
                <a:solidFill>
                  <a:srgbClr val="FFFFFF"/>
                </a:solidFill>
                <a:latin typeface="Verdana"/>
                <a:cs typeface="Verdana"/>
              </a:rPr>
              <a:t>their </a:t>
            </a:r>
            <a:r>
              <a:rPr dirty="0" sz="4000">
                <a:solidFill>
                  <a:srgbClr val="FFFFFF"/>
                </a:solidFill>
                <a:latin typeface="Verdana"/>
                <a:cs typeface="Verdana"/>
              </a:rPr>
              <a:t>regional</a:t>
            </a:r>
            <a:r>
              <a:rPr dirty="0" sz="4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9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4000" spc="-2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>
                <a:solidFill>
                  <a:srgbClr val="FFFFFF"/>
                </a:solidFill>
                <a:latin typeface="Verdana"/>
                <a:cs typeface="Verdana"/>
              </a:rPr>
              <a:t>well</a:t>
            </a:r>
            <a:r>
              <a:rPr dirty="0" sz="4000" spc="-25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95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4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70">
                <a:solidFill>
                  <a:srgbClr val="FFFFFF"/>
                </a:solidFill>
                <a:latin typeface="Verdana"/>
                <a:cs typeface="Verdana"/>
              </a:rPr>
              <a:t>customer</a:t>
            </a:r>
            <a:r>
              <a:rPr dirty="0" sz="4000" spc="-2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000" spc="-114">
                <a:solidFill>
                  <a:srgbClr val="FFFFFF"/>
                </a:solidFill>
                <a:latin typeface="Verdana"/>
                <a:cs typeface="Verdana"/>
              </a:rPr>
              <a:t>bases.</a:t>
            </a:r>
            <a:endParaRPr sz="4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750308" y="5474208"/>
            <a:ext cx="8239125" cy="2494915"/>
            <a:chOff x="4750308" y="5474208"/>
            <a:chExt cx="8239125" cy="2494915"/>
          </a:xfrm>
        </p:grpSpPr>
        <p:sp>
          <p:nvSpPr>
            <p:cNvPr id="4" name="object 4" descr=""/>
            <p:cNvSpPr/>
            <p:nvPr/>
          </p:nvSpPr>
          <p:spPr>
            <a:xfrm>
              <a:off x="4750308" y="5474208"/>
              <a:ext cx="8239125" cy="2494915"/>
            </a:xfrm>
            <a:custGeom>
              <a:avLst/>
              <a:gdLst/>
              <a:ahLst/>
              <a:cxnLst/>
              <a:rect l="l" t="t" r="r" b="b"/>
              <a:pathLst>
                <a:path w="8239125" h="2494915">
                  <a:moveTo>
                    <a:pt x="7338821" y="0"/>
                  </a:moveTo>
                  <a:lnTo>
                    <a:pt x="899921" y="0"/>
                  </a:lnTo>
                  <a:lnTo>
                    <a:pt x="848952" y="1444"/>
                  </a:lnTo>
                  <a:lnTo>
                    <a:pt x="798389" y="5747"/>
                  </a:lnTo>
                  <a:lnTo>
                    <a:pt x="748342" y="12862"/>
                  </a:lnTo>
                  <a:lnTo>
                    <a:pt x="698922" y="22744"/>
                  </a:lnTo>
                  <a:lnTo>
                    <a:pt x="650239" y="35347"/>
                  </a:lnTo>
                  <a:lnTo>
                    <a:pt x="602405" y="50625"/>
                  </a:lnTo>
                  <a:lnTo>
                    <a:pt x="555529" y="68532"/>
                  </a:lnTo>
                  <a:lnTo>
                    <a:pt x="509723" y="89022"/>
                  </a:lnTo>
                  <a:lnTo>
                    <a:pt x="465096" y="112051"/>
                  </a:lnTo>
                  <a:lnTo>
                    <a:pt x="421759" y="137570"/>
                  </a:lnTo>
                  <a:lnTo>
                    <a:pt x="379823" y="165536"/>
                  </a:lnTo>
                  <a:lnTo>
                    <a:pt x="339398" y="195902"/>
                  </a:lnTo>
                  <a:lnTo>
                    <a:pt x="300595" y="228623"/>
                  </a:lnTo>
                  <a:lnTo>
                    <a:pt x="263525" y="263651"/>
                  </a:lnTo>
                  <a:lnTo>
                    <a:pt x="228521" y="300722"/>
                  </a:lnTo>
                  <a:lnTo>
                    <a:pt x="195822" y="339525"/>
                  </a:lnTo>
                  <a:lnTo>
                    <a:pt x="165475" y="379950"/>
                  </a:lnTo>
                  <a:lnTo>
                    <a:pt x="137524" y="421886"/>
                  </a:lnTo>
                  <a:lnTo>
                    <a:pt x="112017" y="465223"/>
                  </a:lnTo>
                  <a:lnTo>
                    <a:pt x="88999" y="509850"/>
                  </a:lnTo>
                  <a:lnTo>
                    <a:pt x="68516" y="555656"/>
                  </a:lnTo>
                  <a:lnTo>
                    <a:pt x="50615" y="602532"/>
                  </a:lnTo>
                  <a:lnTo>
                    <a:pt x="35341" y="650366"/>
                  </a:lnTo>
                  <a:lnTo>
                    <a:pt x="22741" y="699049"/>
                  </a:lnTo>
                  <a:lnTo>
                    <a:pt x="12861" y="748469"/>
                  </a:lnTo>
                  <a:lnTo>
                    <a:pt x="5746" y="798516"/>
                  </a:lnTo>
                  <a:lnTo>
                    <a:pt x="1444" y="849079"/>
                  </a:lnTo>
                  <a:lnTo>
                    <a:pt x="0" y="900049"/>
                  </a:lnTo>
                  <a:lnTo>
                    <a:pt x="0" y="1594739"/>
                  </a:lnTo>
                  <a:lnTo>
                    <a:pt x="1444" y="1645708"/>
                  </a:lnTo>
                  <a:lnTo>
                    <a:pt x="5746" y="1696271"/>
                  </a:lnTo>
                  <a:lnTo>
                    <a:pt x="12861" y="1746318"/>
                  </a:lnTo>
                  <a:lnTo>
                    <a:pt x="22741" y="1795738"/>
                  </a:lnTo>
                  <a:lnTo>
                    <a:pt x="35341" y="1844421"/>
                  </a:lnTo>
                  <a:lnTo>
                    <a:pt x="50615" y="1892255"/>
                  </a:lnTo>
                  <a:lnTo>
                    <a:pt x="68516" y="1939131"/>
                  </a:lnTo>
                  <a:lnTo>
                    <a:pt x="88999" y="1984937"/>
                  </a:lnTo>
                  <a:lnTo>
                    <a:pt x="112017" y="2029564"/>
                  </a:lnTo>
                  <a:lnTo>
                    <a:pt x="137524" y="2072901"/>
                  </a:lnTo>
                  <a:lnTo>
                    <a:pt x="165475" y="2114837"/>
                  </a:lnTo>
                  <a:lnTo>
                    <a:pt x="195822" y="2155262"/>
                  </a:lnTo>
                  <a:lnTo>
                    <a:pt x="228521" y="2194065"/>
                  </a:lnTo>
                  <a:lnTo>
                    <a:pt x="263525" y="2231135"/>
                  </a:lnTo>
                  <a:lnTo>
                    <a:pt x="300595" y="2266164"/>
                  </a:lnTo>
                  <a:lnTo>
                    <a:pt x="339398" y="2298885"/>
                  </a:lnTo>
                  <a:lnTo>
                    <a:pt x="379823" y="2329251"/>
                  </a:lnTo>
                  <a:lnTo>
                    <a:pt x="421759" y="2357217"/>
                  </a:lnTo>
                  <a:lnTo>
                    <a:pt x="465096" y="2382736"/>
                  </a:lnTo>
                  <a:lnTo>
                    <a:pt x="509723" y="2405765"/>
                  </a:lnTo>
                  <a:lnTo>
                    <a:pt x="555529" y="2426255"/>
                  </a:lnTo>
                  <a:lnTo>
                    <a:pt x="602405" y="2444162"/>
                  </a:lnTo>
                  <a:lnTo>
                    <a:pt x="650239" y="2459440"/>
                  </a:lnTo>
                  <a:lnTo>
                    <a:pt x="698922" y="2472043"/>
                  </a:lnTo>
                  <a:lnTo>
                    <a:pt x="748342" y="2481925"/>
                  </a:lnTo>
                  <a:lnTo>
                    <a:pt x="798389" y="2489040"/>
                  </a:lnTo>
                  <a:lnTo>
                    <a:pt x="848952" y="2493343"/>
                  </a:lnTo>
                  <a:lnTo>
                    <a:pt x="899921" y="2494787"/>
                  </a:lnTo>
                  <a:lnTo>
                    <a:pt x="7338821" y="2494787"/>
                  </a:lnTo>
                  <a:lnTo>
                    <a:pt x="7389791" y="2493343"/>
                  </a:lnTo>
                  <a:lnTo>
                    <a:pt x="7440354" y="2489040"/>
                  </a:lnTo>
                  <a:lnTo>
                    <a:pt x="7490401" y="2481925"/>
                  </a:lnTo>
                  <a:lnTo>
                    <a:pt x="7539821" y="2472043"/>
                  </a:lnTo>
                  <a:lnTo>
                    <a:pt x="7588504" y="2459440"/>
                  </a:lnTo>
                  <a:lnTo>
                    <a:pt x="7636338" y="2444162"/>
                  </a:lnTo>
                  <a:lnTo>
                    <a:pt x="7683214" y="2426255"/>
                  </a:lnTo>
                  <a:lnTo>
                    <a:pt x="7729020" y="2405765"/>
                  </a:lnTo>
                  <a:lnTo>
                    <a:pt x="7773647" y="2382736"/>
                  </a:lnTo>
                  <a:lnTo>
                    <a:pt x="7816984" y="2357217"/>
                  </a:lnTo>
                  <a:lnTo>
                    <a:pt x="7858920" y="2329251"/>
                  </a:lnTo>
                  <a:lnTo>
                    <a:pt x="7899345" y="2298885"/>
                  </a:lnTo>
                  <a:lnTo>
                    <a:pt x="7938148" y="2266164"/>
                  </a:lnTo>
                  <a:lnTo>
                    <a:pt x="7975219" y="2231135"/>
                  </a:lnTo>
                  <a:lnTo>
                    <a:pt x="8010222" y="2194065"/>
                  </a:lnTo>
                  <a:lnTo>
                    <a:pt x="8042921" y="2155262"/>
                  </a:lnTo>
                  <a:lnTo>
                    <a:pt x="8073268" y="2114837"/>
                  </a:lnTo>
                  <a:lnTo>
                    <a:pt x="8101219" y="2072901"/>
                  </a:lnTo>
                  <a:lnTo>
                    <a:pt x="8126726" y="2029564"/>
                  </a:lnTo>
                  <a:lnTo>
                    <a:pt x="8149744" y="1984937"/>
                  </a:lnTo>
                  <a:lnTo>
                    <a:pt x="8170227" y="1939131"/>
                  </a:lnTo>
                  <a:lnTo>
                    <a:pt x="8188128" y="1892255"/>
                  </a:lnTo>
                  <a:lnTo>
                    <a:pt x="8203402" y="1844421"/>
                  </a:lnTo>
                  <a:lnTo>
                    <a:pt x="8216002" y="1795738"/>
                  </a:lnTo>
                  <a:lnTo>
                    <a:pt x="8225882" y="1746318"/>
                  </a:lnTo>
                  <a:lnTo>
                    <a:pt x="8232997" y="1696271"/>
                  </a:lnTo>
                  <a:lnTo>
                    <a:pt x="8237299" y="1645708"/>
                  </a:lnTo>
                  <a:lnTo>
                    <a:pt x="8238744" y="1594739"/>
                  </a:lnTo>
                  <a:lnTo>
                    <a:pt x="8238744" y="900049"/>
                  </a:lnTo>
                  <a:lnTo>
                    <a:pt x="8237299" y="849079"/>
                  </a:lnTo>
                  <a:lnTo>
                    <a:pt x="8232997" y="798516"/>
                  </a:lnTo>
                  <a:lnTo>
                    <a:pt x="8225882" y="748469"/>
                  </a:lnTo>
                  <a:lnTo>
                    <a:pt x="8216002" y="699049"/>
                  </a:lnTo>
                  <a:lnTo>
                    <a:pt x="8203402" y="650366"/>
                  </a:lnTo>
                  <a:lnTo>
                    <a:pt x="8188128" y="602532"/>
                  </a:lnTo>
                  <a:lnTo>
                    <a:pt x="8170227" y="555656"/>
                  </a:lnTo>
                  <a:lnTo>
                    <a:pt x="8149744" y="509850"/>
                  </a:lnTo>
                  <a:lnTo>
                    <a:pt x="8126726" y="465223"/>
                  </a:lnTo>
                  <a:lnTo>
                    <a:pt x="8101219" y="421886"/>
                  </a:lnTo>
                  <a:lnTo>
                    <a:pt x="8073268" y="379950"/>
                  </a:lnTo>
                  <a:lnTo>
                    <a:pt x="8042921" y="339525"/>
                  </a:lnTo>
                  <a:lnTo>
                    <a:pt x="8010222" y="300722"/>
                  </a:lnTo>
                  <a:lnTo>
                    <a:pt x="7975219" y="263651"/>
                  </a:lnTo>
                  <a:lnTo>
                    <a:pt x="7938148" y="228623"/>
                  </a:lnTo>
                  <a:lnTo>
                    <a:pt x="7899345" y="195902"/>
                  </a:lnTo>
                  <a:lnTo>
                    <a:pt x="7858920" y="165536"/>
                  </a:lnTo>
                  <a:lnTo>
                    <a:pt x="7816984" y="137570"/>
                  </a:lnTo>
                  <a:lnTo>
                    <a:pt x="7773647" y="112051"/>
                  </a:lnTo>
                  <a:lnTo>
                    <a:pt x="7729020" y="89022"/>
                  </a:lnTo>
                  <a:lnTo>
                    <a:pt x="7683214" y="68532"/>
                  </a:lnTo>
                  <a:lnTo>
                    <a:pt x="7636338" y="50625"/>
                  </a:lnTo>
                  <a:lnTo>
                    <a:pt x="7588504" y="35347"/>
                  </a:lnTo>
                  <a:lnTo>
                    <a:pt x="7539821" y="22744"/>
                  </a:lnTo>
                  <a:lnTo>
                    <a:pt x="7490401" y="12862"/>
                  </a:lnTo>
                  <a:lnTo>
                    <a:pt x="7440354" y="5747"/>
                  </a:lnTo>
                  <a:lnTo>
                    <a:pt x="7389791" y="1444"/>
                  </a:lnTo>
                  <a:lnTo>
                    <a:pt x="7338821" y="0"/>
                  </a:lnTo>
                  <a:close/>
                </a:path>
              </a:pathLst>
            </a:custGeom>
            <a:solidFill>
              <a:srgbClr val="471F1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90160" y="5780532"/>
              <a:ext cx="2011680" cy="201015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042916" y="5701284"/>
              <a:ext cx="1983105" cy="1983105"/>
            </a:xfrm>
            <a:custGeom>
              <a:avLst/>
              <a:gdLst/>
              <a:ahLst/>
              <a:cxnLst/>
              <a:rect l="l" t="t" r="r" b="b"/>
              <a:pathLst>
                <a:path w="1983104" h="1983104">
                  <a:moveTo>
                    <a:pt x="991362" y="0"/>
                  </a:moveTo>
                  <a:lnTo>
                    <a:pt x="943331" y="1143"/>
                  </a:lnTo>
                  <a:lnTo>
                    <a:pt x="895889" y="4538"/>
                  </a:lnTo>
                  <a:lnTo>
                    <a:pt x="849090" y="10133"/>
                  </a:lnTo>
                  <a:lnTo>
                    <a:pt x="802984" y="17876"/>
                  </a:lnTo>
                  <a:lnTo>
                    <a:pt x="757624" y="27715"/>
                  </a:lnTo>
                  <a:lnTo>
                    <a:pt x="713062" y="39598"/>
                  </a:lnTo>
                  <a:lnTo>
                    <a:pt x="669349" y="53473"/>
                  </a:lnTo>
                  <a:lnTo>
                    <a:pt x="626537" y="69289"/>
                  </a:lnTo>
                  <a:lnTo>
                    <a:pt x="584679" y="86993"/>
                  </a:lnTo>
                  <a:lnTo>
                    <a:pt x="543826" y="106533"/>
                  </a:lnTo>
                  <a:lnTo>
                    <a:pt x="504031" y="127858"/>
                  </a:lnTo>
                  <a:lnTo>
                    <a:pt x="465345" y="150915"/>
                  </a:lnTo>
                  <a:lnTo>
                    <a:pt x="427820" y="175652"/>
                  </a:lnTo>
                  <a:lnTo>
                    <a:pt x="391507" y="202018"/>
                  </a:lnTo>
                  <a:lnTo>
                    <a:pt x="356460" y="229961"/>
                  </a:lnTo>
                  <a:lnTo>
                    <a:pt x="322730" y="259429"/>
                  </a:lnTo>
                  <a:lnTo>
                    <a:pt x="290369" y="290369"/>
                  </a:lnTo>
                  <a:lnTo>
                    <a:pt x="259429" y="322730"/>
                  </a:lnTo>
                  <a:lnTo>
                    <a:pt x="229961" y="356460"/>
                  </a:lnTo>
                  <a:lnTo>
                    <a:pt x="202018" y="391507"/>
                  </a:lnTo>
                  <a:lnTo>
                    <a:pt x="175652" y="427820"/>
                  </a:lnTo>
                  <a:lnTo>
                    <a:pt x="150915" y="465345"/>
                  </a:lnTo>
                  <a:lnTo>
                    <a:pt x="127858" y="504031"/>
                  </a:lnTo>
                  <a:lnTo>
                    <a:pt x="106533" y="543826"/>
                  </a:lnTo>
                  <a:lnTo>
                    <a:pt x="86993" y="584679"/>
                  </a:lnTo>
                  <a:lnTo>
                    <a:pt x="69289" y="626537"/>
                  </a:lnTo>
                  <a:lnTo>
                    <a:pt x="53473" y="669349"/>
                  </a:lnTo>
                  <a:lnTo>
                    <a:pt x="39598" y="713062"/>
                  </a:lnTo>
                  <a:lnTo>
                    <a:pt x="27715" y="757624"/>
                  </a:lnTo>
                  <a:lnTo>
                    <a:pt x="17876" y="802984"/>
                  </a:lnTo>
                  <a:lnTo>
                    <a:pt x="10133" y="849090"/>
                  </a:lnTo>
                  <a:lnTo>
                    <a:pt x="4538" y="895889"/>
                  </a:lnTo>
                  <a:lnTo>
                    <a:pt x="1143" y="943331"/>
                  </a:lnTo>
                  <a:lnTo>
                    <a:pt x="0" y="991362"/>
                  </a:lnTo>
                  <a:lnTo>
                    <a:pt x="1143" y="1039392"/>
                  </a:lnTo>
                  <a:lnTo>
                    <a:pt x="4538" y="1086834"/>
                  </a:lnTo>
                  <a:lnTo>
                    <a:pt x="10133" y="1133633"/>
                  </a:lnTo>
                  <a:lnTo>
                    <a:pt x="17876" y="1179739"/>
                  </a:lnTo>
                  <a:lnTo>
                    <a:pt x="27715" y="1225099"/>
                  </a:lnTo>
                  <a:lnTo>
                    <a:pt x="39598" y="1269661"/>
                  </a:lnTo>
                  <a:lnTo>
                    <a:pt x="53473" y="1313374"/>
                  </a:lnTo>
                  <a:lnTo>
                    <a:pt x="69289" y="1356186"/>
                  </a:lnTo>
                  <a:lnTo>
                    <a:pt x="86993" y="1398044"/>
                  </a:lnTo>
                  <a:lnTo>
                    <a:pt x="106533" y="1438897"/>
                  </a:lnTo>
                  <a:lnTo>
                    <a:pt x="127858" y="1478692"/>
                  </a:lnTo>
                  <a:lnTo>
                    <a:pt x="150915" y="1517378"/>
                  </a:lnTo>
                  <a:lnTo>
                    <a:pt x="175652" y="1554903"/>
                  </a:lnTo>
                  <a:lnTo>
                    <a:pt x="202018" y="1591216"/>
                  </a:lnTo>
                  <a:lnTo>
                    <a:pt x="229961" y="1626263"/>
                  </a:lnTo>
                  <a:lnTo>
                    <a:pt x="259429" y="1659993"/>
                  </a:lnTo>
                  <a:lnTo>
                    <a:pt x="290369" y="1692354"/>
                  </a:lnTo>
                  <a:lnTo>
                    <a:pt x="322730" y="1723294"/>
                  </a:lnTo>
                  <a:lnTo>
                    <a:pt x="356460" y="1752762"/>
                  </a:lnTo>
                  <a:lnTo>
                    <a:pt x="391507" y="1780705"/>
                  </a:lnTo>
                  <a:lnTo>
                    <a:pt x="427820" y="1807071"/>
                  </a:lnTo>
                  <a:lnTo>
                    <a:pt x="465345" y="1831808"/>
                  </a:lnTo>
                  <a:lnTo>
                    <a:pt x="504031" y="1854865"/>
                  </a:lnTo>
                  <a:lnTo>
                    <a:pt x="543826" y="1876190"/>
                  </a:lnTo>
                  <a:lnTo>
                    <a:pt x="584679" y="1895730"/>
                  </a:lnTo>
                  <a:lnTo>
                    <a:pt x="626537" y="1913434"/>
                  </a:lnTo>
                  <a:lnTo>
                    <a:pt x="669349" y="1929250"/>
                  </a:lnTo>
                  <a:lnTo>
                    <a:pt x="713062" y="1943125"/>
                  </a:lnTo>
                  <a:lnTo>
                    <a:pt x="757624" y="1955008"/>
                  </a:lnTo>
                  <a:lnTo>
                    <a:pt x="802984" y="1964847"/>
                  </a:lnTo>
                  <a:lnTo>
                    <a:pt x="849090" y="1972590"/>
                  </a:lnTo>
                  <a:lnTo>
                    <a:pt x="895889" y="1978185"/>
                  </a:lnTo>
                  <a:lnTo>
                    <a:pt x="943331" y="1981580"/>
                  </a:lnTo>
                  <a:lnTo>
                    <a:pt x="991362" y="1982723"/>
                  </a:lnTo>
                  <a:lnTo>
                    <a:pt x="1039392" y="1981580"/>
                  </a:lnTo>
                  <a:lnTo>
                    <a:pt x="1086834" y="1978185"/>
                  </a:lnTo>
                  <a:lnTo>
                    <a:pt x="1133633" y="1972590"/>
                  </a:lnTo>
                  <a:lnTo>
                    <a:pt x="1179739" y="1964847"/>
                  </a:lnTo>
                  <a:lnTo>
                    <a:pt x="1225099" y="1955008"/>
                  </a:lnTo>
                  <a:lnTo>
                    <a:pt x="1269661" y="1943125"/>
                  </a:lnTo>
                  <a:lnTo>
                    <a:pt x="1313374" y="1929250"/>
                  </a:lnTo>
                  <a:lnTo>
                    <a:pt x="1356186" y="1913434"/>
                  </a:lnTo>
                  <a:lnTo>
                    <a:pt x="1398044" y="1895730"/>
                  </a:lnTo>
                  <a:lnTo>
                    <a:pt x="1438897" y="1876190"/>
                  </a:lnTo>
                  <a:lnTo>
                    <a:pt x="1478692" y="1854865"/>
                  </a:lnTo>
                  <a:lnTo>
                    <a:pt x="1517378" y="1831808"/>
                  </a:lnTo>
                  <a:lnTo>
                    <a:pt x="1554903" y="1807071"/>
                  </a:lnTo>
                  <a:lnTo>
                    <a:pt x="1591216" y="1780705"/>
                  </a:lnTo>
                  <a:lnTo>
                    <a:pt x="1626263" y="1752762"/>
                  </a:lnTo>
                  <a:lnTo>
                    <a:pt x="1659993" y="1723294"/>
                  </a:lnTo>
                  <a:lnTo>
                    <a:pt x="1692354" y="1692354"/>
                  </a:lnTo>
                  <a:lnTo>
                    <a:pt x="1723294" y="1659993"/>
                  </a:lnTo>
                  <a:lnTo>
                    <a:pt x="1752762" y="1626263"/>
                  </a:lnTo>
                  <a:lnTo>
                    <a:pt x="1780705" y="1591216"/>
                  </a:lnTo>
                  <a:lnTo>
                    <a:pt x="1807071" y="1554903"/>
                  </a:lnTo>
                  <a:lnTo>
                    <a:pt x="1831808" y="1517378"/>
                  </a:lnTo>
                  <a:lnTo>
                    <a:pt x="1854865" y="1478692"/>
                  </a:lnTo>
                  <a:lnTo>
                    <a:pt x="1876190" y="1438897"/>
                  </a:lnTo>
                  <a:lnTo>
                    <a:pt x="1895730" y="1398044"/>
                  </a:lnTo>
                  <a:lnTo>
                    <a:pt x="1913434" y="1356186"/>
                  </a:lnTo>
                  <a:lnTo>
                    <a:pt x="1929250" y="1313374"/>
                  </a:lnTo>
                  <a:lnTo>
                    <a:pt x="1943125" y="1269661"/>
                  </a:lnTo>
                  <a:lnTo>
                    <a:pt x="1955008" y="1225099"/>
                  </a:lnTo>
                  <a:lnTo>
                    <a:pt x="1964847" y="1179739"/>
                  </a:lnTo>
                  <a:lnTo>
                    <a:pt x="1972590" y="1133633"/>
                  </a:lnTo>
                  <a:lnTo>
                    <a:pt x="1978185" y="1086834"/>
                  </a:lnTo>
                  <a:lnTo>
                    <a:pt x="1981580" y="1039392"/>
                  </a:lnTo>
                  <a:lnTo>
                    <a:pt x="1982724" y="991362"/>
                  </a:lnTo>
                  <a:lnTo>
                    <a:pt x="1981580" y="943331"/>
                  </a:lnTo>
                  <a:lnTo>
                    <a:pt x="1978185" y="895889"/>
                  </a:lnTo>
                  <a:lnTo>
                    <a:pt x="1972590" y="849090"/>
                  </a:lnTo>
                  <a:lnTo>
                    <a:pt x="1964847" y="802984"/>
                  </a:lnTo>
                  <a:lnTo>
                    <a:pt x="1955008" y="757624"/>
                  </a:lnTo>
                  <a:lnTo>
                    <a:pt x="1943125" y="713062"/>
                  </a:lnTo>
                  <a:lnTo>
                    <a:pt x="1929250" y="669349"/>
                  </a:lnTo>
                  <a:lnTo>
                    <a:pt x="1913434" y="626537"/>
                  </a:lnTo>
                  <a:lnTo>
                    <a:pt x="1895730" y="584679"/>
                  </a:lnTo>
                  <a:lnTo>
                    <a:pt x="1876190" y="543826"/>
                  </a:lnTo>
                  <a:lnTo>
                    <a:pt x="1854865" y="504031"/>
                  </a:lnTo>
                  <a:lnTo>
                    <a:pt x="1831808" y="465345"/>
                  </a:lnTo>
                  <a:lnTo>
                    <a:pt x="1807071" y="427820"/>
                  </a:lnTo>
                  <a:lnTo>
                    <a:pt x="1780705" y="391507"/>
                  </a:lnTo>
                  <a:lnTo>
                    <a:pt x="1752762" y="356460"/>
                  </a:lnTo>
                  <a:lnTo>
                    <a:pt x="1723294" y="322730"/>
                  </a:lnTo>
                  <a:lnTo>
                    <a:pt x="1692354" y="290369"/>
                  </a:lnTo>
                  <a:lnTo>
                    <a:pt x="1659993" y="259429"/>
                  </a:lnTo>
                  <a:lnTo>
                    <a:pt x="1626263" y="229961"/>
                  </a:lnTo>
                  <a:lnTo>
                    <a:pt x="1591216" y="202018"/>
                  </a:lnTo>
                  <a:lnTo>
                    <a:pt x="1554903" y="175652"/>
                  </a:lnTo>
                  <a:lnTo>
                    <a:pt x="1517378" y="150915"/>
                  </a:lnTo>
                  <a:lnTo>
                    <a:pt x="1478692" y="127858"/>
                  </a:lnTo>
                  <a:lnTo>
                    <a:pt x="1438897" y="106533"/>
                  </a:lnTo>
                  <a:lnTo>
                    <a:pt x="1398044" y="86993"/>
                  </a:lnTo>
                  <a:lnTo>
                    <a:pt x="1356186" y="69289"/>
                  </a:lnTo>
                  <a:lnTo>
                    <a:pt x="1313374" y="53473"/>
                  </a:lnTo>
                  <a:lnTo>
                    <a:pt x="1269661" y="39598"/>
                  </a:lnTo>
                  <a:lnTo>
                    <a:pt x="1225099" y="27715"/>
                  </a:lnTo>
                  <a:lnTo>
                    <a:pt x="1179739" y="17876"/>
                  </a:lnTo>
                  <a:lnTo>
                    <a:pt x="1133633" y="10133"/>
                  </a:lnTo>
                  <a:lnTo>
                    <a:pt x="1086834" y="4538"/>
                  </a:lnTo>
                  <a:lnTo>
                    <a:pt x="1039392" y="1143"/>
                  </a:lnTo>
                  <a:lnTo>
                    <a:pt x="9913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4750308" y="2801111"/>
            <a:ext cx="8239125" cy="2493645"/>
            <a:chOff x="4750308" y="2801111"/>
            <a:chExt cx="8239125" cy="2493645"/>
          </a:xfrm>
        </p:grpSpPr>
        <p:sp>
          <p:nvSpPr>
            <p:cNvPr id="8" name="object 8" descr=""/>
            <p:cNvSpPr/>
            <p:nvPr/>
          </p:nvSpPr>
          <p:spPr>
            <a:xfrm>
              <a:off x="4750308" y="2801111"/>
              <a:ext cx="8239125" cy="2493645"/>
            </a:xfrm>
            <a:custGeom>
              <a:avLst/>
              <a:gdLst/>
              <a:ahLst/>
              <a:cxnLst/>
              <a:rect l="l" t="t" r="r" b="b"/>
              <a:pathLst>
                <a:path w="8239125" h="2493645">
                  <a:moveTo>
                    <a:pt x="7338821" y="0"/>
                  </a:moveTo>
                  <a:lnTo>
                    <a:pt x="899921" y="0"/>
                  </a:lnTo>
                  <a:lnTo>
                    <a:pt x="848952" y="1442"/>
                  </a:lnTo>
                  <a:lnTo>
                    <a:pt x="798389" y="5740"/>
                  </a:lnTo>
                  <a:lnTo>
                    <a:pt x="748342" y="12847"/>
                  </a:lnTo>
                  <a:lnTo>
                    <a:pt x="698922" y="22719"/>
                  </a:lnTo>
                  <a:lnTo>
                    <a:pt x="650239" y="35310"/>
                  </a:lnTo>
                  <a:lnTo>
                    <a:pt x="602405" y="50575"/>
                  </a:lnTo>
                  <a:lnTo>
                    <a:pt x="555529" y="68468"/>
                  </a:lnTo>
                  <a:lnTo>
                    <a:pt x="509723" y="88945"/>
                  </a:lnTo>
                  <a:lnTo>
                    <a:pt x="465096" y="111961"/>
                  </a:lnTo>
                  <a:lnTo>
                    <a:pt x="421759" y="137469"/>
                  </a:lnTo>
                  <a:lnTo>
                    <a:pt x="379823" y="165424"/>
                  </a:lnTo>
                  <a:lnTo>
                    <a:pt x="339398" y="195782"/>
                  </a:lnTo>
                  <a:lnTo>
                    <a:pt x="300595" y="228498"/>
                  </a:lnTo>
                  <a:lnTo>
                    <a:pt x="263525" y="263525"/>
                  </a:lnTo>
                  <a:lnTo>
                    <a:pt x="228521" y="300566"/>
                  </a:lnTo>
                  <a:lnTo>
                    <a:pt x="195822" y="339337"/>
                  </a:lnTo>
                  <a:lnTo>
                    <a:pt x="165475" y="379728"/>
                  </a:lnTo>
                  <a:lnTo>
                    <a:pt x="137524" y="421628"/>
                  </a:lnTo>
                  <a:lnTo>
                    <a:pt x="112017" y="464928"/>
                  </a:lnTo>
                  <a:lnTo>
                    <a:pt x="88999" y="509519"/>
                  </a:lnTo>
                  <a:lnTo>
                    <a:pt x="68516" y="555291"/>
                  </a:lnTo>
                  <a:lnTo>
                    <a:pt x="50615" y="602134"/>
                  </a:lnTo>
                  <a:lnTo>
                    <a:pt x="35341" y="649938"/>
                  </a:lnTo>
                  <a:lnTo>
                    <a:pt x="22741" y="698594"/>
                  </a:lnTo>
                  <a:lnTo>
                    <a:pt x="12861" y="747992"/>
                  </a:lnTo>
                  <a:lnTo>
                    <a:pt x="5746" y="798022"/>
                  </a:lnTo>
                  <a:lnTo>
                    <a:pt x="1444" y="848575"/>
                  </a:lnTo>
                  <a:lnTo>
                    <a:pt x="0" y="899541"/>
                  </a:lnTo>
                  <a:lnTo>
                    <a:pt x="0" y="1593723"/>
                  </a:lnTo>
                  <a:lnTo>
                    <a:pt x="1444" y="1644688"/>
                  </a:lnTo>
                  <a:lnTo>
                    <a:pt x="5746" y="1695241"/>
                  </a:lnTo>
                  <a:lnTo>
                    <a:pt x="12861" y="1745271"/>
                  </a:lnTo>
                  <a:lnTo>
                    <a:pt x="22741" y="1794669"/>
                  </a:lnTo>
                  <a:lnTo>
                    <a:pt x="35341" y="1843325"/>
                  </a:lnTo>
                  <a:lnTo>
                    <a:pt x="50615" y="1891129"/>
                  </a:lnTo>
                  <a:lnTo>
                    <a:pt x="68516" y="1937972"/>
                  </a:lnTo>
                  <a:lnTo>
                    <a:pt x="88999" y="1983744"/>
                  </a:lnTo>
                  <a:lnTo>
                    <a:pt x="112017" y="2028335"/>
                  </a:lnTo>
                  <a:lnTo>
                    <a:pt x="137524" y="2071635"/>
                  </a:lnTo>
                  <a:lnTo>
                    <a:pt x="165475" y="2113535"/>
                  </a:lnTo>
                  <a:lnTo>
                    <a:pt x="195822" y="2153926"/>
                  </a:lnTo>
                  <a:lnTo>
                    <a:pt x="228521" y="2192697"/>
                  </a:lnTo>
                  <a:lnTo>
                    <a:pt x="263525" y="2229739"/>
                  </a:lnTo>
                  <a:lnTo>
                    <a:pt x="300595" y="2264765"/>
                  </a:lnTo>
                  <a:lnTo>
                    <a:pt x="339398" y="2297481"/>
                  </a:lnTo>
                  <a:lnTo>
                    <a:pt x="379823" y="2327839"/>
                  </a:lnTo>
                  <a:lnTo>
                    <a:pt x="421759" y="2355794"/>
                  </a:lnTo>
                  <a:lnTo>
                    <a:pt x="465096" y="2381302"/>
                  </a:lnTo>
                  <a:lnTo>
                    <a:pt x="509723" y="2404318"/>
                  </a:lnTo>
                  <a:lnTo>
                    <a:pt x="555529" y="2424795"/>
                  </a:lnTo>
                  <a:lnTo>
                    <a:pt x="602405" y="2442688"/>
                  </a:lnTo>
                  <a:lnTo>
                    <a:pt x="650239" y="2457953"/>
                  </a:lnTo>
                  <a:lnTo>
                    <a:pt x="698922" y="2470544"/>
                  </a:lnTo>
                  <a:lnTo>
                    <a:pt x="748342" y="2480416"/>
                  </a:lnTo>
                  <a:lnTo>
                    <a:pt x="798389" y="2487523"/>
                  </a:lnTo>
                  <a:lnTo>
                    <a:pt x="848952" y="2491821"/>
                  </a:lnTo>
                  <a:lnTo>
                    <a:pt x="899921" y="2493264"/>
                  </a:lnTo>
                  <a:lnTo>
                    <a:pt x="7338821" y="2493264"/>
                  </a:lnTo>
                  <a:lnTo>
                    <a:pt x="7389791" y="2491821"/>
                  </a:lnTo>
                  <a:lnTo>
                    <a:pt x="7440354" y="2487523"/>
                  </a:lnTo>
                  <a:lnTo>
                    <a:pt x="7490401" y="2480416"/>
                  </a:lnTo>
                  <a:lnTo>
                    <a:pt x="7539821" y="2470544"/>
                  </a:lnTo>
                  <a:lnTo>
                    <a:pt x="7588504" y="2457953"/>
                  </a:lnTo>
                  <a:lnTo>
                    <a:pt x="7636338" y="2442688"/>
                  </a:lnTo>
                  <a:lnTo>
                    <a:pt x="7683214" y="2424795"/>
                  </a:lnTo>
                  <a:lnTo>
                    <a:pt x="7729020" y="2404318"/>
                  </a:lnTo>
                  <a:lnTo>
                    <a:pt x="7773647" y="2381302"/>
                  </a:lnTo>
                  <a:lnTo>
                    <a:pt x="7816984" y="2355794"/>
                  </a:lnTo>
                  <a:lnTo>
                    <a:pt x="7858920" y="2327839"/>
                  </a:lnTo>
                  <a:lnTo>
                    <a:pt x="7899345" y="2297481"/>
                  </a:lnTo>
                  <a:lnTo>
                    <a:pt x="7938148" y="2264765"/>
                  </a:lnTo>
                  <a:lnTo>
                    <a:pt x="7975219" y="2229739"/>
                  </a:lnTo>
                  <a:lnTo>
                    <a:pt x="8010222" y="2192697"/>
                  </a:lnTo>
                  <a:lnTo>
                    <a:pt x="8042921" y="2153926"/>
                  </a:lnTo>
                  <a:lnTo>
                    <a:pt x="8073268" y="2113535"/>
                  </a:lnTo>
                  <a:lnTo>
                    <a:pt x="8101219" y="2071635"/>
                  </a:lnTo>
                  <a:lnTo>
                    <a:pt x="8126726" y="2028335"/>
                  </a:lnTo>
                  <a:lnTo>
                    <a:pt x="8149744" y="1983744"/>
                  </a:lnTo>
                  <a:lnTo>
                    <a:pt x="8170227" y="1937972"/>
                  </a:lnTo>
                  <a:lnTo>
                    <a:pt x="8188128" y="1891129"/>
                  </a:lnTo>
                  <a:lnTo>
                    <a:pt x="8203402" y="1843325"/>
                  </a:lnTo>
                  <a:lnTo>
                    <a:pt x="8216002" y="1794669"/>
                  </a:lnTo>
                  <a:lnTo>
                    <a:pt x="8225882" y="1745271"/>
                  </a:lnTo>
                  <a:lnTo>
                    <a:pt x="8232997" y="1695241"/>
                  </a:lnTo>
                  <a:lnTo>
                    <a:pt x="8237299" y="1644688"/>
                  </a:lnTo>
                  <a:lnTo>
                    <a:pt x="8238744" y="1593723"/>
                  </a:lnTo>
                  <a:lnTo>
                    <a:pt x="8238744" y="899541"/>
                  </a:lnTo>
                  <a:lnTo>
                    <a:pt x="8237299" y="848575"/>
                  </a:lnTo>
                  <a:lnTo>
                    <a:pt x="8232997" y="798022"/>
                  </a:lnTo>
                  <a:lnTo>
                    <a:pt x="8225882" y="747992"/>
                  </a:lnTo>
                  <a:lnTo>
                    <a:pt x="8216002" y="698594"/>
                  </a:lnTo>
                  <a:lnTo>
                    <a:pt x="8203402" y="649938"/>
                  </a:lnTo>
                  <a:lnTo>
                    <a:pt x="8188128" y="602134"/>
                  </a:lnTo>
                  <a:lnTo>
                    <a:pt x="8170227" y="555291"/>
                  </a:lnTo>
                  <a:lnTo>
                    <a:pt x="8149744" y="509519"/>
                  </a:lnTo>
                  <a:lnTo>
                    <a:pt x="8126726" y="464928"/>
                  </a:lnTo>
                  <a:lnTo>
                    <a:pt x="8101219" y="421628"/>
                  </a:lnTo>
                  <a:lnTo>
                    <a:pt x="8073268" y="379728"/>
                  </a:lnTo>
                  <a:lnTo>
                    <a:pt x="8042921" y="339337"/>
                  </a:lnTo>
                  <a:lnTo>
                    <a:pt x="8010222" y="300566"/>
                  </a:lnTo>
                  <a:lnTo>
                    <a:pt x="7975219" y="263525"/>
                  </a:lnTo>
                  <a:lnTo>
                    <a:pt x="7938148" y="228498"/>
                  </a:lnTo>
                  <a:lnTo>
                    <a:pt x="7899345" y="195782"/>
                  </a:lnTo>
                  <a:lnTo>
                    <a:pt x="7858920" y="165424"/>
                  </a:lnTo>
                  <a:lnTo>
                    <a:pt x="7816984" y="137469"/>
                  </a:lnTo>
                  <a:lnTo>
                    <a:pt x="7773647" y="111961"/>
                  </a:lnTo>
                  <a:lnTo>
                    <a:pt x="7729020" y="88945"/>
                  </a:lnTo>
                  <a:lnTo>
                    <a:pt x="7683214" y="68468"/>
                  </a:lnTo>
                  <a:lnTo>
                    <a:pt x="7636338" y="50575"/>
                  </a:lnTo>
                  <a:lnTo>
                    <a:pt x="7588504" y="35310"/>
                  </a:lnTo>
                  <a:lnTo>
                    <a:pt x="7539821" y="22719"/>
                  </a:lnTo>
                  <a:lnTo>
                    <a:pt x="7490401" y="12847"/>
                  </a:lnTo>
                  <a:lnTo>
                    <a:pt x="7440354" y="5740"/>
                  </a:lnTo>
                  <a:lnTo>
                    <a:pt x="7389791" y="1442"/>
                  </a:lnTo>
                  <a:lnTo>
                    <a:pt x="7338821" y="0"/>
                  </a:lnTo>
                  <a:close/>
                </a:path>
              </a:pathLst>
            </a:custGeom>
            <a:solidFill>
              <a:srgbClr val="471F1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90160" y="3107435"/>
              <a:ext cx="2011680" cy="2008632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042916" y="3026663"/>
              <a:ext cx="1983105" cy="1983105"/>
            </a:xfrm>
            <a:custGeom>
              <a:avLst/>
              <a:gdLst/>
              <a:ahLst/>
              <a:cxnLst/>
              <a:rect l="l" t="t" r="r" b="b"/>
              <a:pathLst>
                <a:path w="1983104" h="1983104">
                  <a:moveTo>
                    <a:pt x="991362" y="0"/>
                  </a:moveTo>
                  <a:lnTo>
                    <a:pt x="943331" y="1143"/>
                  </a:lnTo>
                  <a:lnTo>
                    <a:pt x="895889" y="4538"/>
                  </a:lnTo>
                  <a:lnTo>
                    <a:pt x="849090" y="10133"/>
                  </a:lnTo>
                  <a:lnTo>
                    <a:pt x="802984" y="17876"/>
                  </a:lnTo>
                  <a:lnTo>
                    <a:pt x="757624" y="27715"/>
                  </a:lnTo>
                  <a:lnTo>
                    <a:pt x="713062" y="39598"/>
                  </a:lnTo>
                  <a:lnTo>
                    <a:pt x="669349" y="53473"/>
                  </a:lnTo>
                  <a:lnTo>
                    <a:pt x="626537" y="69289"/>
                  </a:lnTo>
                  <a:lnTo>
                    <a:pt x="584679" y="86993"/>
                  </a:lnTo>
                  <a:lnTo>
                    <a:pt x="543826" y="106533"/>
                  </a:lnTo>
                  <a:lnTo>
                    <a:pt x="504031" y="127858"/>
                  </a:lnTo>
                  <a:lnTo>
                    <a:pt x="465345" y="150915"/>
                  </a:lnTo>
                  <a:lnTo>
                    <a:pt x="427820" y="175652"/>
                  </a:lnTo>
                  <a:lnTo>
                    <a:pt x="391507" y="202018"/>
                  </a:lnTo>
                  <a:lnTo>
                    <a:pt x="356460" y="229961"/>
                  </a:lnTo>
                  <a:lnTo>
                    <a:pt x="322730" y="259429"/>
                  </a:lnTo>
                  <a:lnTo>
                    <a:pt x="290369" y="290369"/>
                  </a:lnTo>
                  <a:lnTo>
                    <a:pt x="259429" y="322730"/>
                  </a:lnTo>
                  <a:lnTo>
                    <a:pt x="229961" y="356460"/>
                  </a:lnTo>
                  <a:lnTo>
                    <a:pt x="202018" y="391507"/>
                  </a:lnTo>
                  <a:lnTo>
                    <a:pt x="175652" y="427820"/>
                  </a:lnTo>
                  <a:lnTo>
                    <a:pt x="150915" y="465345"/>
                  </a:lnTo>
                  <a:lnTo>
                    <a:pt x="127858" y="504031"/>
                  </a:lnTo>
                  <a:lnTo>
                    <a:pt x="106533" y="543826"/>
                  </a:lnTo>
                  <a:lnTo>
                    <a:pt x="86993" y="584679"/>
                  </a:lnTo>
                  <a:lnTo>
                    <a:pt x="69289" y="626537"/>
                  </a:lnTo>
                  <a:lnTo>
                    <a:pt x="53473" y="669349"/>
                  </a:lnTo>
                  <a:lnTo>
                    <a:pt x="39598" y="713062"/>
                  </a:lnTo>
                  <a:lnTo>
                    <a:pt x="27715" y="757624"/>
                  </a:lnTo>
                  <a:lnTo>
                    <a:pt x="17876" y="802984"/>
                  </a:lnTo>
                  <a:lnTo>
                    <a:pt x="10133" y="849090"/>
                  </a:lnTo>
                  <a:lnTo>
                    <a:pt x="4538" y="895889"/>
                  </a:lnTo>
                  <a:lnTo>
                    <a:pt x="1143" y="943331"/>
                  </a:lnTo>
                  <a:lnTo>
                    <a:pt x="0" y="991361"/>
                  </a:lnTo>
                  <a:lnTo>
                    <a:pt x="1143" y="1039392"/>
                  </a:lnTo>
                  <a:lnTo>
                    <a:pt x="4538" y="1086834"/>
                  </a:lnTo>
                  <a:lnTo>
                    <a:pt x="10133" y="1133633"/>
                  </a:lnTo>
                  <a:lnTo>
                    <a:pt x="17876" y="1179739"/>
                  </a:lnTo>
                  <a:lnTo>
                    <a:pt x="27715" y="1225099"/>
                  </a:lnTo>
                  <a:lnTo>
                    <a:pt x="39598" y="1269661"/>
                  </a:lnTo>
                  <a:lnTo>
                    <a:pt x="53473" y="1313374"/>
                  </a:lnTo>
                  <a:lnTo>
                    <a:pt x="69289" y="1356186"/>
                  </a:lnTo>
                  <a:lnTo>
                    <a:pt x="86993" y="1398044"/>
                  </a:lnTo>
                  <a:lnTo>
                    <a:pt x="106533" y="1438897"/>
                  </a:lnTo>
                  <a:lnTo>
                    <a:pt x="127858" y="1478692"/>
                  </a:lnTo>
                  <a:lnTo>
                    <a:pt x="150915" y="1517378"/>
                  </a:lnTo>
                  <a:lnTo>
                    <a:pt x="175652" y="1554903"/>
                  </a:lnTo>
                  <a:lnTo>
                    <a:pt x="202018" y="1591216"/>
                  </a:lnTo>
                  <a:lnTo>
                    <a:pt x="229961" y="1626263"/>
                  </a:lnTo>
                  <a:lnTo>
                    <a:pt x="259429" y="1659993"/>
                  </a:lnTo>
                  <a:lnTo>
                    <a:pt x="290369" y="1692354"/>
                  </a:lnTo>
                  <a:lnTo>
                    <a:pt x="322730" y="1723294"/>
                  </a:lnTo>
                  <a:lnTo>
                    <a:pt x="356460" y="1752762"/>
                  </a:lnTo>
                  <a:lnTo>
                    <a:pt x="391507" y="1780705"/>
                  </a:lnTo>
                  <a:lnTo>
                    <a:pt x="427820" y="1807071"/>
                  </a:lnTo>
                  <a:lnTo>
                    <a:pt x="465345" y="1831808"/>
                  </a:lnTo>
                  <a:lnTo>
                    <a:pt x="504031" y="1854865"/>
                  </a:lnTo>
                  <a:lnTo>
                    <a:pt x="543826" y="1876190"/>
                  </a:lnTo>
                  <a:lnTo>
                    <a:pt x="584679" y="1895730"/>
                  </a:lnTo>
                  <a:lnTo>
                    <a:pt x="626537" y="1913434"/>
                  </a:lnTo>
                  <a:lnTo>
                    <a:pt x="669349" y="1929250"/>
                  </a:lnTo>
                  <a:lnTo>
                    <a:pt x="713062" y="1943125"/>
                  </a:lnTo>
                  <a:lnTo>
                    <a:pt x="757624" y="1955008"/>
                  </a:lnTo>
                  <a:lnTo>
                    <a:pt x="802984" y="1964847"/>
                  </a:lnTo>
                  <a:lnTo>
                    <a:pt x="849090" y="1972590"/>
                  </a:lnTo>
                  <a:lnTo>
                    <a:pt x="895889" y="1978185"/>
                  </a:lnTo>
                  <a:lnTo>
                    <a:pt x="943331" y="1981580"/>
                  </a:lnTo>
                  <a:lnTo>
                    <a:pt x="991362" y="1982723"/>
                  </a:lnTo>
                  <a:lnTo>
                    <a:pt x="1039392" y="1981580"/>
                  </a:lnTo>
                  <a:lnTo>
                    <a:pt x="1086834" y="1978185"/>
                  </a:lnTo>
                  <a:lnTo>
                    <a:pt x="1133633" y="1972590"/>
                  </a:lnTo>
                  <a:lnTo>
                    <a:pt x="1179739" y="1964847"/>
                  </a:lnTo>
                  <a:lnTo>
                    <a:pt x="1225099" y="1955008"/>
                  </a:lnTo>
                  <a:lnTo>
                    <a:pt x="1269661" y="1943125"/>
                  </a:lnTo>
                  <a:lnTo>
                    <a:pt x="1313374" y="1929250"/>
                  </a:lnTo>
                  <a:lnTo>
                    <a:pt x="1356186" y="1913434"/>
                  </a:lnTo>
                  <a:lnTo>
                    <a:pt x="1398044" y="1895730"/>
                  </a:lnTo>
                  <a:lnTo>
                    <a:pt x="1438897" y="1876190"/>
                  </a:lnTo>
                  <a:lnTo>
                    <a:pt x="1478692" y="1854865"/>
                  </a:lnTo>
                  <a:lnTo>
                    <a:pt x="1517378" y="1831808"/>
                  </a:lnTo>
                  <a:lnTo>
                    <a:pt x="1554903" y="1807071"/>
                  </a:lnTo>
                  <a:lnTo>
                    <a:pt x="1591216" y="1780705"/>
                  </a:lnTo>
                  <a:lnTo>
                    <a:pt x="1626263" y="1752762"/>
                  </a:lnTo>
                  <a:lnTo>
                    <a:pt x="1659993" y="1723294"/>
                  </a:lnTo>
                  <a:lnTo>
                    <a:pt x="1692354" y="1692354"/>
                  </a:lnTo>
                  <a:lnTo>
                    <a:pt x="1723294" y="1659993"/>
                  </a:lnTo>
                  <a:lnTo>
                    <a:pt x="1752762" y="1626263"/>
                  </a:lnTo>
                  <a:lnTo>
                    <a:pt x="1780705" y="1591216"/>
                  </a:lnTo>
                  <a:lnTo>
                    <a:pt x="1807071" y="1554903"/>
                  </a:lnTo>
                  <a:lnTo>
                    <a:pt x="1831808" y="1517378"/>
                  </a:lnTo>
                  <a:lnTo>
                    <a:pt x="1854865" y="1478692"/>
                  </a:lnTo>
                  <a:lnTo>
                    <a:pt x="1876190" y="1438897"/>
                  </a:lnTo>
                  <a:lnTo>
                    <a:pt x="1895730" y="1398044"/>
                  </a:lnTo>
                  <a:lnTo>
                    <a:pt x="1913434" y="1356186"/>
                  </a:lnTo>
                  <a:lnTo>
                    <a:pt x="1929250" y="1313374"/>
                  </a:lnTo>
                  <a:lnTo>
                    <a:pt x="1943125" y="1269661"/>
                  </a:lnTo>
                  <a:lnTo>
                    <a:pt x="1955008" y="1225099"/>
                  </a:lnTo>
                  <a:lnTo>
                    <a:pt x="1964847" y="1179739"/>
                  </a:lnTo>
                  <a:lnTo>
                    <a:pt x="1972590" y="1133633"/>
                  </a:lnTo>
                  <a:lnTo>
                    <a:pt x="1978185" y="1086834"/>
                  </a:lnTo>
                  <a:lnTo>
                    <a:pt x="1981580" y="1039392"/>
                  </a:lnTo>
                  <a:lnTo>
                    <a:pt x="1982724" y="991361"/>
                  </a:lnTo>
                  <a:lnTo>
                    <a:pt x="1981580" y="943331"/>
                  </a:lnTo>
                  <a:lnTo>
                    <a:pt x="1978185" y="895889"/>
                  </a:lnTo>
                  <a:lnTo>
                    <a:pt x="1972590" y="849090"/>
                  </a:lnTo>
                  <a:lnTo>
                    <a:pt x="1964847" y="802984"/>
                  </a:lnTo>
                  <a:lnTo>
                    <a:pt x="1955008" y="757624"/>
                  </a:lnTo>
                  <a:lnTo>
                    <a:pt x="1943125" y="713062"/>
                  </a:lnTo>
                  <a:lnTo>
                    <a:pt x="1929250" y="669349"/>
                  </a:lnTo>
                  <a:lnTo>
                    <a:pt x="1913434" y="626537"/>
                  </a:lnTo>
                  <a:lnTo>
                    <a:pt x="1895730" y="584679"/>
                  </a:lnTo>
                  <a:lnTo>
                    <a:pt x="1876190" y="543826"/>
                  </a:lnTo>
                  <a:lnTo>
                    <a:pt x="1854865" y="504031"/>
                  </a:lnTo>
                  <a:lnTo>
                    <a:pt x="1831808" y="465345"/>
                  </a:lnTo>
                  <a:lnTo>
                    <a:pt x="1807071" y="427820"/>
                  </a:lnTo>
                  <a:lnTo>
                    <a:pt x="1780705" y="391507"/>
                  </a:lnTo>
                  <a:lnTo>
                    <a:pt x="1752762" y="356460"/>
                  </a:lnTo>
                  <a:lnTo>
                    <a:pt x="1723294" y="322730"/>
                  </a:lnTo>
                  <a:lnTo>
                    <a:pt x="1692354" y="290369"/>
                  </a:lnTo>
                  <a:lnTo>
                    <a:pt x="1659993" y="259429"/>
                  </a:lnTo>
                  <a:lnTo>
                    <a:pt x="1626263" y="229961"/>
                  </a:lnTo>
                  <a:lnTo>
                    <a:pt x="1591216" y="202018"/>
                  </a:lnTo>
                  <a:lnTo>
                    <a:pt x="1554903" y="175652"/>
                  </a:lnTo>
                  <a:lnTo>
                    <a:pt x="1517378" y="150915"/>
                  </a:lnTo>
                  <a:lnTo>
                    <a:pt x="1478692" y="127858"/>
                  </a:lnTo>
                  <a:lnTo>
                    <a:pt x="1438897" y="106533"/>
                  </a:lnTo>
                  <a:lnTo>
                    <a:pt x="1398044" y="86993"/>
                  </a:lnTo>
                  <a:lnTo>
                    <a:pt x="1356186" y="69289"/>
                  </a:lnTo>
                  <a:lnTo>
                    <a:pt x="1313374" y="53473"/>
                  </a:lnTo>
                  <a:lnTo>
                    <a:pt x="1269661" y="39598"/>
                  </a:lnTo>
                  <a:lnTo>
                    <a:pt x="1225099" y="27715"/>
                  </a:lnTo>
                  <a:lnTo>
                    <a:pt x="1179739" y="17876"/>
                  </a:lnTo>
                  <a:lnTo>
                    <a:pt x="1133633" y="10133"/>
                  </a:lnTo>
                  <a:lnTo>
                    <a:pt x="1086834" y="4538"/>
                  </a:lnTo>
                  <a:lnTo>
                    <a:pt x="1039392" y="1143"/>
                  </a:lnTo>
                  <a:lnTo>
                    <a:pt x="9913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5397753" y="5940933"/>
            <a:ext cx="1275715" cy="625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3900" spc="-15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3900" spc="-150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8461" sz="5850" spc="-1537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3900" spc="-500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401817" y="6626732"/>
            <a:ext cx="1265555" cy="625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900" spc="-385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39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841993" y="5767397"/>
            <a:ext cx="1688464" cy="16789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7145" marR="5080" indent="-5080">
              <a:lnSpc>
                <a:spcPct val="117900"/>
              </a:lnSpc>
              <a:spcBef>
                <a:spcPts val="95"/>
              </a:spcBef>
            </a:pPr>
            <a:r>
              <a:rPr dirty="0" sz="4600" spc="-6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4600" spc="-10">
                <a:solidFill>
                  <a:srgbClr val="FFFFFF"/>
                </a:solidFill>
                <a:latin typeface="Arial"/>
                <a:cs typeface="Arial"/>
              </a:rPr>
              <a:t>3.90%</a:t>
            </a:r>
            <a:endParaRPr sz="46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371338" y="3576269"/>
            <a:ext cx="1327785" cy="6769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250" spc="-505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2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933435" y="3062300"/>
            <a:ext cx="3788410" cy="1626870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198120">
              <a:lnSpc>
                <a:spcPct val="100000"/>
              </a:lnSpc>
              <a:spcBef>
                <a:spcPts val="1055"/>
              </a:spcBef>
            </a:pPr>
            <a:r>
              <a:rPr dirty="0" sz="4450" spc="-28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445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-395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4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4450" spc="-155">
                <a:solidFill>
                  <a:srgbClr val="FFFFFF"/>
                </a:solidFill>
                <a:latin typeface="Arial"/>
                <a:cs typeface="Arial"/>
              </a:rPr>
              <a:t>USD </a:t>
            </a:r>
            <a:r>
              <a:rPr dirty="0" sz="4450" spc="-330">
                <a:solidFill>
                  <a:srgbClr val="FFFFFF"/>
                </a:solidFill>
                <a:latin typeface="Arial"/>
                <a:cs typeface="Arial"/>
              </a:rPr>
              <a:t>1.8</a:t>
            </a:r>
            <a:r>
              <a:rPr dirty="0" sz="445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spc="229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4450">
              <a:latin typeface="Arial"/>
              <a:cs typeface="Arial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0" y="0"/>
            <a:ext cx="18288000" cy="1300480"/>
          </a:xfrm>
          <a:custGeom>
            <a:avLst/>
            <a:gdLst/>
            <a:ahLst/>
            <a:cxnLst/>
            <a:rect l="l" t="t" r="r" b="b"/>
            <a:pathLst>
              <a:path w="18288000" h="1300480">
                <a:moveTo>
                  <a:pt x="18288000" y="0"/>
                </a:moveTo>
                <a:lnTo>
                  <a:pt x="0" y="0"/>
                </a:lnTo>
                <a:lnTo>
                  <a:pt x="0" y="1299972"/>
                </a:lnTo>
                <a:lnTo>
                  <a:pt x="18288000" y="129997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8765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25"/>
              <a:t> </a:t>
            </a:r>
            <a:r>
              <a:rPr dirty="0" spc="-425"/>
              <a:t>INSIGHTS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31393" y="3483355"/>
            <a:ext cx="4327525" cy="7442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700" spc="-65">
                <a:solidFill>
                  <a:srgbClr val="43B4BD"/>
                </a:solidFill>
                <a:latin typeface="Verdana"/>
                <a:cs typeface="Verdana"/>
              </a:rPr>
              <a:t>Type</a:t>
            </a:r>
            <a:r>
              <a:rPr dirty="0" sz="4700" spc="-430">
                <a:solidFill>
                  <a:srgbClr val="43B4BD"/>
                </a:solidFill>
                <a:latin typeface="Verdana"/>
                <a:cs typeface="Verdana"/>
              </a:rPr>
              <a:t> </a:t>
            </a:r>
            <a:r>
              <a:rPr dirty="0" sz="47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470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093967" y="2661314"/>
            <a:ext cx="2663190" cy="2245995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285115" indent="-27241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285115" algn="l"/>
              </a:tabLst>
            </a:pPr>
            <a:r>
              <a:rPr dirty="0" sz="2500" spc="-40">
                <a:solidFill>
                  <a:srgbClr val="FFFFFF"/>
                </a:solidFill>
                <a:latin typeface="Verdana"/>
                <a:cs typeface="Verdana"/>
              </a:rPr>
              <a:t>Silk</a:t>
            </a:r>
            <a:r>
              <a:rPr dirty="0" sz="2500" spc="-2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Dress</a:t>
            </a:r>
            <a:endParaRPr sz="2500">
              <a:latin typeface="Verdana"/>
              <a:cs typeface="Verdana"/>
            </a:endParaRPr>
          </a:p>
          <a:p>
            <a:pPr marL="285115" indent="-272415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85115" algn="l"/>
              </a:tabLst>
            </a:pP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Chiffon</a:t>
            </a:r>
            <a:r>
              <a:rPr dirty="0" sz="2500" spc="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Dress</a:t>
            </a:r>
            <a:endParaRPr sz="2500">
              <a:latin typeface="Verdana"/>
              <a:cs typeface="Verdana"/>
            </a:endParaRPr>
          </a:p>
          <a:p>
            <a:pPr marL="285115" indent="-272415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85115" algn="l"/>
              </a:tabLst>
            </a:pP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Velvet</a:t>
            </a:r>
            <a:r>
              <a:rPr dirty="0" sz="250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Dress</a:t>
            </a:r>
            <a:endParaRPr sz="2500">
              <a:latin typeface="Verdana"/>
              <a:cs typeface="Verdana"/>
            </a:endParaRPr>
          </a:p>
          <a:p>
            <a:pPr marL="285115" indent="-272415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85115" algn="l"/>
              </a:tabLst>
            </a:pP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Satin</a:t>
            </a:r>
            <a:r>
              <a:rPr dirty="0" sz="250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Dress</a:t>
            </a:r>
            <a:endParaRPr sz="2500">
              <a:latin typeface="Verdana"/>
              <a:cs typeface="Verdana"/>
            </a:endParaRPr>
          </a:p>
          <a:p>
            <a:pPr marL="285115" indent="-272415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285115" algn="l"/>
              </a:tabLst>
            </a:pPr>
            <a:r>
              <a:rPr dirty="0" sz="2500">
                <a:solidFill>
                  <a:srgbClr val="FFFFFF"/>
                </a:solidFill>
                <a:latin typeface="Verdana"/>
                <a:cs typeface="Verdana"/>
              </a:rPr>
              <a:t>Organza</a:t>
            </a:r>
            <a:r>
              <a:rPr dirty="0" sz="2500" spc="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Dress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3538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40"/>
              <a:t>REVENUE</a:t>
            </a:r>
            <a:r>
              <a:rPr dirty="0" sz="6000" spc="-655"/>
              <a:t> </a:t>
            </a:r>
            <a:r>
              <a:rPr dirty="0" sz="6000" spc="-125"/>
              <a:t>MARKET</a:t>
            </a:r>
            <a:r>
              <a:rPr dirty="0" sz="6000" spc="-610"/>
              <a:t> </a:t>
            </a:r>
            <a:r>
              <a:rPr dirty="0" sz="6000" spc="-195"/>
              <a:t>SHARE</a:t>
            </a:r>
            <a:r>
              <a:rPr dirty="0" sz="6000" spc="-610"/>
              <a:t> </a:t>
            </a:r>
            <a:r>
              <a:rPr dirty="0" sz="6000"/>
              <a:t>BY</a:t>
            </a:r>
            <a:r>
              <a:rPr dirty="0" sz="6000" spc="-615"/>
              <a:t> </a:t>
            </a:r>
            <a:r>
              <a:rPr dirty="0" sz="6000" spc="-170"/>
              <a:t>SEGMENTS</a:t>
            </a:r>
            <a:r>
              <a:rPr dirty="0" sz="6000" spc="-610"/>
              <a:t> </a:t>
            </a:r>
            <a:r>
              <a:rPr dirty="0" sz="6000" spc="-335"/>
              <a:t>2022</a:t>
            </a:r>
            <a:endParaRPr sz="6000"/>
          </a:p>
        </p:txBody>
      </p:sp>
      <p:sp>
        <p:nvSpPr>
          <p:cNvPr id="5" name="object 5" descr=""/>
          <p:cNvSpPr txBox="1"/>
          <p:nvPr/>
        </p:nvSpPr>
        <p:spPr>
          <a:xfrm>
            <a:off x="844397" y="6239383"/>
            <a:ext cx="3503295" cy="1353820"/>
          </a:xfrm>
          <a:prstGeom prst="rect">
            <a:avLst/>
          </a:prstGeom>
        </p:spPr>
        <p:txBody>
          <a:bodyPr wrap="square" lIns="0" tIns="123825" rIns="0" bIns="0" rtlCol="0" vert="horz">
            <a:spAutoFit/>
          </a:bodyPr>
          <a:lstStyle/>
          <a:p>
            <a:pPr marL="387350" marR="5080" indent="-375285">
              <a:lnSpc>
                <a:spcPts val="4800"/>
              </a:lnSpc>
              <a:spcBef>
                <a:spcPts val="975"/>
              </a:spcBef>
            </a:pPr>
            <a:r>
              <a:rPr dirty="0" sz="4700" spc="105">
                <a:solidFill>
                  <a:srgbClr val="43B4BD"/>
                </a:solidFill>
                <a:latin typeface="Verdana"/>
                <a:cs typeface="Verdana"/>
              </a:rPr>
              <a:t>Application </a:t>
            </a:r>
            <a:r>
              <a:rPr dirty="0" sz="4700" spc="-10">
                <a:solidFill>
                  <a:srgbClr val="43B4BD"/>
                </a:solidFill>
                <a:latin typeface="Verdana"/>
                <a:cs typeface="Verdana"/>
              </a:rPr>
              <a:t>Segment</a:t>
            </a:r>
            <a:endParaRPr sz="470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093967" y="6413043"/>
            <a:ext cx="1809750" cy="912494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285115" indent="-272415">
              <a:lnSpc>
                <a:spcPct val="100000"/>
              </a:lnSpc>
              <a:spcBef>
                <a:spcPts val="585"/>
              </a:spcBef>
              <a:buFont typeface="Arial"/>
              <a:buChar char="•"/>
              <a:tabLst>
                <a:tab pos="285115" algn="l"/>
              </a:tabLst>
            </a:pPr>
            <a:r>
              <a:rPr dirty="0" sz="2500" spc="114">
                <a:solidFill>
                  <a:srgbClr val="FFFFFF"/>
                </a:solidFill>
                <a:latin typeface="Verdana"/>
                <a:cs typeface="Verdana"/>
              </a:rPr>
              <a:t>Wedding</a:t>
            </a:r>
            <a:endParaRPr sz="2500">
              <a:latin typeface="Verdana"/>
              <a:cs typeface="Verdana"/>
            </a:endParaRPr>
          </a:p>
          <a:p>
            <a:pPr marL="285115" indent="-272415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285115" algn="l"/>
              </a:tabLst>
            </a:pP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Parties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spc="95"/>
              <a:t>Global</a:t>
            </a:r>
            <a:r>
              <a:rPr dirty="0" sz="5000" spc="-204"/>
              <a:t> </a:t>
            </a:r>
            <a:r>
              <a:rPr dirty="0" sz="5000"/>
              <a:t>Evening</a:t>
            </a:r>
            <a:r>
              <a:rPr dirty="0" sz="5000" spc="-185"/>
              <a:t> </a:t>
            </a:r>
            <a:r>
              <a:rPr dirty="0" sz="5000"/>
              <a:t>Dress</a:t>
            </a:r>
            <a:r>
              <a:rPr dirty="0" sz="5000" spc="-195"/>
              <a:t> </a:t>
            </a:r>
            <a:r>
              <a:rPr dirty="0" sz="5000"/>
              <a:t>Market</a:t>
            </a:r>
            <a:r>
              <a:rPr dirty="0" sz="5000" spc="-195"/>
              <a:t> </a:t>
            </a:r>
            <a:r>
              <a:rPr dirty="0" sz="5000"/>
              <a:t>Revenue</a:t>
            </a:r>
            <a:r>
              <a:rPr dirty="0" sz="5000" spc="-185"/>
              <a:t> </a:t>
            </a:r>
            <a:r>
              <a:rPr dirty="0" sz="5000"/>
              <a:t>share</a:t>
            </a:r>
            <a:r>
              <a:rPr dirty="0" sz="5000" spc="-200"/>
              <a:t> </a:t>
            </a:r>
            <a:r>
              <a:rPr dirty="0" sz="5000" spc="140"/>
              <a:t>for</a:t>
            </a:r>
            <a:r>
              <a:rPr dirty="0" sz="5000" spc="-225"/>
              <a:t> </a:t>
            </a:r>
            <a:r>
              <a:rPr dirty="0" sz="5000" spc="-20"/>
              <a:t>2022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0755630" y="4804993"/>
            <a:ext cx="6829425" cy="2057400"/>
          </a:xfrm>
          <a:prstGeom prst="rect">
            <a:avLst/>
          </a:prstGeom>
        </p:spPr>
        <p:txBody>
          <a:bodyPr wrap="square" lIns="0" tIns="126364" rIns="0" bIns="0" rtlCol="0" vert="horz">
            <a:spAutoFit/>
          </a:bodyPr>
          <a:lstStyle/>
          <a:p>
            <a:pPr marL="2459990" marR="5080" indent="-2447925">
              <a:lnSpc>
                <a:spcPts val="7600"/>
              </a:lnSpc>
              <a:spcBef>
                <a:spcPts val="994"/>
              </a:spcBef>
              <a:tabLst>
                <a:tab pos="3086100" algn="l"/>
              </a:tabLst>
            </a:pPr>
            <a:r>
              <a:rPr dirty="0" sz="7000" spc="640">
                <a:solidFill>
                  <a:srgbClr val="FFFFFF"/>
                </a:solidFill>
                <a:latin typeface="Lato"/>
                <a:cs typeface="Lato"/>
              </a:rPr>
              <a:t>N</a:t>
            </a:r>
            <a:r>
              <a:rPr dirty="0" sz="7000" spc="650">
                <a:solidFill>
                  <a:srgbClr val="FFFFFF"/>
                </a:solidFill>
                <a:latin typeface="Lato"/>
                <a:cs typeface="Lato"/>
              </a:rPr>
              <a:t>o</a:t>
            </a:r>
            <a:r>
              <a:rPr dirty="0" sz="7000" spc="645">
                <a:solidFill>
                  <a:srgbClr val="FFFFFF"/>
                </a:solidFill>
                <a:latin typeface="Lato"/>
                <a:cs typeface="Lato"/>
              </a:rPr>
              <a:t>rt</a:t>
            </a:r>
            <a:r>
              <a:rPr dirty="0" sz="7000" spc="-40">
                <a:solidFill>
                  <a:srgbClr val="FFFFFF"/>
                </a:solidFill>
                <a:latin typeface="Lato"/>
                <a:cs typeface="Lato"/>
              </a:rPr>
              <a:t>h</a:t>
            </a:r>
            <a:r>
              <a:rPr dirty="0" sz="7000">
                <a:solidFill>
                  <a:srgbClr val="FFFFFF"/>
                </a:solidFill>
                <a:latin typeface="Lato"/>
                <a:cs typeface="Lato"/>
              </a:rPr>
              <a:t>	</a:t>
            </a:r>
            <a:r>
              <a:rPr dirty="0" sz="7000" spc="660">
                <a:solidFill>
                  <a:srgbClr val="FFFFFF"/>
                </a:solidFill>
                <a:latin typeface="Lato"/>
                <a:cs typeface="Lato"/>
              </a:rPr>
              <a:t>A</a:t>
            </a:r>
            <a:r>
              <a:rPr dirty="0" sz="7000" spc="655">
                <a:solidFill>
                  <a:srgbClr val="FFFFFF"/>
                </a:solidFill>
                <a:latin typeface="Lato"/>
                <a:cs typeface="Lato"/>
              </a:rPr>
              <a:t>m</a:t>
            </a:r>
            <a:r>
              <a:rPr dirty="0" sz="7000" spc="660">
                <a:solidFill>
                  <a:srgbClr val="FFFFFF"/>
                </a:solidFill>
                <a:latin typeface="Lato"/>
                <a:cs typeface="Lato"/>
              </a:rPr>
              <a:t>e</a:t>
            </a:r>
            <a:r>
              <a:rPr dirty="0" sz="7000" spc="655">
                <a:solidFill>
                  <a:srgbClr val="FFFFFF"/>
                </a:solidFill>
                <a:latin typeface="Lato"/>
                <a:cs typeface="Lato"/>
              </a:rPr>
              <a:t>r</a:t>
            </a:r>
            <a:r>
              <a:rPr dirty="0" sz="7000" spc="660">
                <a:solidFill>
                  <a:srgbClr val="FFFFFF"/>
                </a:solidFill>
                <a:latin typeface="Lato"/>
                <a:cs typeface="Lato"/>
              </a:rPr>
              <a:t>i</a:t>
            </a:r>
            <a:r>
              <a:rPr dirty="0" sz="7000" spc="650">
                <a:solidFill>
                  <a:srgbClr val="FFFFFF"/>
                </a:solidFill>
                <a:latin typeface="Lato"/>
                <a:cs typeface="Lato"/>
              </a:rPr>
              <a:t>c</a:t>
            </a:r>
            <a:r>
              <a:rPr dirty="0" sz="7000" spc="-30">
                <a:solidFill>
                  <a:srgbClr val="FFFFFF"/>
                </a:solidFill>
                <a:latin typeface="Lato"/>
                <a:cs typeface="Lato"/>
              </a:rPr>
              <a:t>a</a:t>
            </a:r>
            <a:r>
              <a:rPr dirty="0" sz="7000" spc="55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7000" spc="645">
                <a:solidFill>
                  <a:srgbClr val="FFFFFF"/>
                </a:solidFill>
                <a:latin typeface="Lato"/>
                <a:cs typeface="Lato"/>
              </a:rPr>
              <a:t>4</a:t>
            </a:r>
            <a:r>
              <a:rPr dirty="0" sz="7000" spc="-45">
                <a:solidFill>
                  <a:srgbClr val="FFFFFF"/>
                </a:solidFill>
                <a:latin typeface="Lato"/>
                <a:cs typeface="Lato"/>
              </a:rPr>
              <a:t>0</a:t>
            </a:r>
            <a:r>
              <a:rPr dirty="0" sz="7000" spc="-1095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dirty="0" sz="7000" spc="-50">
                <a:solidFill>
                  <a:srgbClr val="FFFFFF"/>
                </a:solidFill>
                <a:latin typeface="Lato"/>
                <a:cs typeface="Lato"/>
              </a:rPr>
              <a:t>%</a:t>
            </a:r>
            <a:endParaRPr sz="70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5155" y="1667255"/>
            <a:ext cx="10457815" cy="3328670"/>
            <a:chOff x="3915155" y="1667255"/>
            <a:chExt cx="1045781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763" y="1842515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60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7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1"/>
                  </a:lnTo>
                  <a:lnTo>
                    <a:pt x="8109966" y="3044951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7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619" y="1667255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4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4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B1795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5156" y="2314955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A7394A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5155" y="5291328"/>
            <a:ext cx="10457815" cy="3328670"/>
            <a:chOff x="3915155" y="5291328"/>
            <a:chExt cx="1045781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763" y="5466588"/>
              <a:ext cx="8260080" cy="3045460"/>
            </a:xfrm>
            <a:custGeom>
              <a:avLst/>
              <a:gdLst/>
              <a:ahLst/>
              <a:cxnLst/>
              <a:rect l="l" t="t" r="r" b="b"/>
              <a:pathLst>
                <a:path w="8260080" h="3045459">
                  <a:moveTo>
                    <a:pt x="8109966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2894838"/>
                  </a:lnTo>
                  <a:lnTo>
                    <a:pt x="7674" y="2942197"/>
                  </a:lnTo>
                  <a:lnTo>
                    <a:pt x="29029" y="2983394"/>
                  </a:lnTo>
                  <a:lnTo>
                    <a:pt x="61557" y="3015922"/>
                  </a:lnTo>
                  <a:lnTo>
                    <a:pt x="102754" y="3037277"/>
                  </a:lnTo>
                  <a:lnTo>
                    <a:pt x="150113" y="3044952"/>
                  </a:lnTo>
                  <a:lnTo>
                    <a:pt x="8109966" y="3044952"/>
                  </a:lnTo>
                  <a:lnTo>
                    <a:pt x="8157325" y="3037277"/>
                  </a:lnTo>
                  <a:lnTo>
                    <a:pt x="8198522" y="3015922"/>
                  </a:lnTo>
                  <a:lnTo>
                    <a:pt x="8231050" y="2983394"/>
                  </a:lnTo>
                  <a:lnTo>
                    <a:pt x="8252405" y="2942197"/>
                  </a:lnTo>
                  <a:lnTo>
                    <a:pt x="8260080" y="2894838"/>
                  </a:lnTo>
                  <a:lnTo>
                    <a:pt x="8260080" y="150113"/>
                  </a:lnTo>
                  <a:lnTo>
                    <a:pt x="8252405" y="102754"/>
                  </a:lnTo>
                  <a:lnTo>
                    <a:pt x="8231050" y="61557"/>
                  </a:lnTo>
                  <a:lnTo>
                    <a:pt x="8198522" y="29029"/>
                  </a:lnTo>
                  <a:lnTo>
                    <a:pt x="8157325" y="7674"/>
                  </a:lnTo>
                  <a:lnTo>
                    <a:pt x="8109966" y="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619" y="5291328"/>
              <a:ext cx="9031605" cy="3328670"/>
            </a:xfrm>
            <a:custGeom>
              <a:avLst/>
              <a:gdLst/>
              <a:ahLst/>
              <a:cxnLst/>
              <a:rect l="l" t="t" r="r" b="b"/>
              <a:pathLst>
                <a:path w="9031605" h="3328670">
                  <a:moveTo>
                    <a:pt x="8881110" y="0"/>
                  </a:moveTo>
                  <a:lnTo>
                    <a:pt x="150113" y="0"/>
                  </a:lnTo>
                  <a:lnTo>
                    <a:pt x="102754" y="7674"/>
                  </a:lnTo>
                  <a:lnTo>
                    <a:pt x="61557" y="29029"/>
                  </a:lnTo>
                  <a:lnTo>
                    <a:pt x="29029" y="61557"/>
                  </a:lnTo>
                  <a:lnTo>
                    <a:pt x="7674" y="102754"/>
                  </a:lnTo>
                  <a:lnTo>
                    <a:pt x="0" y="150113"/>
                  </a:lnTo>
                  <a:lnTo>
                    <a:pt x="0" y="3178302"/>
                  </a:lnTo>
                  <a:lnTo>
                    <a:pt x="7674" y="3225661"/>
                  </a:lnTo>
                  <a:lnTo>
                    <a:pt x="29029" y="3266858"/>
                  </a:lnTo>
                  <a:lnTo>
                    <a:pt x="61557" y="3299386"/>
                  </a:lnTo>
                  <a:lnTo>
                    <a:pt x="102754" y="3320741"/>
                  </a:lnTo>
                  <a:lnTo>
                    <a:pt x="150113" y="3328416"/>
                  </a:lnTo>
                  <a:lnTo>
                    <a:pt x="8881110" y="3328416"/>
                  </a:lnTo>
                  <a:lnTo>
                    <a:pt x="8928469" y="3320741"/>
                  </a:lnTo>
                  <a:lnTo>
                    <a:pt x="8969666" y="3299386"/>
                  </a:lnTo>
                  <a:lnTo>
                    <a:pt x="9002194" y="3266858"/>
                  </a:lnTo>
                  <a:lnTo>
                    <a:pt x="9023549" y="3225661"/>
                  </a:lnTo>
                  <a:lnTo>
                    <a:pt x="9031224" y="3178302"/>
                  </a:lnTo>
                  <a:lnTo>
                    <a:pt x="9031224" y="150113"/>
                  </a:lnTo>
                  <a:lnTo>
                    <a:pt x="9023549" y="102754"/>
                  </a:lnTo>
                  <a:lnTo>
                    <a:pt x="9002194" y="61557"/>
                  </a:lnTo>
                  <a:lnTo>
                    <a:pt x="8969666" y="29029"/>
                  </a:lnTo>
                  <a:lnTo>
                    <a:pt x="8928469" y="7674"/>
                  </a:lnTo>
                  <a:lnTo>
                    <a:pt x="8881110" y="0"/>
                  </a:lnTo>
                  <a:close/>
                </a:path>
              </a:pathLst>
            </a:custGeom>
            <a:solidFill>
              <a:srgbClr val="A739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5156" y="5937503"/>
              <a:ext cx="3119755" cy="2101850"/>
            </a:xfrm>
            <a:custGeom>
              <a:avLst/>
              <a:gdLst/>
              <a:ahLst/>
              <a:cxnLst/>
              <a:rect l="l" t="t" r="r" b="b"/>
              <a:pathLst>
                <a:path w="3119754" h="2101850">
                  <a:moveTo>
                    <a:pt x="3119628" y="1050798"/>
                  </a:moveTo>
                  <a:lnTo>
                    <a:pt x="2586228" y="742657"/>
                  </a:lnTo>
                  <a:lnTo>
                    <a:pt x="2586228" y="150114"/>
                  </a:lnTo>
                  <a:lnTo>
                    <a:pt x="2578544" y="102755"/>
                  </a:lnTo>
                  <a:lnTo>
                    <a:pt x="2557195" y="61569"/>
                  </a:lnTo>
                  <a:lnTo>
                    <a:pt x="2524658" y="29032"/>
                  </a:lnTo>
                  <a:lnTo>
                    <a:pt x="2483472" y="7683"/>
                  </a:lnTo>
                  <a:lnTo>
                    <a:pt x="2436114" y="0"/>
                  </a:lnTo>
                  <a:lnTo>
                    <a:pt x="150114" y="0"/>
                  </a:lnTo>
                  <a:lnTo>
                    <a:pt x="102743" y="7683"/>
                  </a:lnTo>
                  <a:lnTo>
                    <a:pt x="61556" y="29032"/>
                  </a:lnTo>
                  <a:lnTo>
                    <a:pt x="29019" y="61569"/>
                  </a:lnTo>
                  <a:lnTo>
                    <a:pt x="7670" y="102755"/>
                  </a:lnTo>
                  <a:lnTo>
                    <a:pt x="0" y="150114"/>
                  </a:lnTo>
                  <a:lnTo>
                    <a:pt x="0" y="1951482"/>
                  </a:lnTo>
                  <a:lnTo>
                    <a:pt x="7670" y="1998853"/>
                  </a:lnTo>
                  <a:lnTo>
                    <a:pt x="29019" y="2040039"/>
                  </a:lnTo>
                  <a:lnTo>
                    <a:pt x="61556" y="2072576"/>
                  </a:lnTo>
                  <a:lnTo>
                    <a:pt x="102743" y="2093925"/>
                  </a:lnTo>
                  <a:lnTo>
                    <a:pt x="150114" y="2101596"/>
                  </a:lnTo>
                  <a:lnTo>
                    <a:pt x="2436114" y="2101596"/>
                  </a:lnTo>
                  <a:lnTo>
                    <a:pt x="2483472" y="2093925"/>
                  </a:lnTo>
                  <a:lnTo>
                    <a:pt x="2524658" y="2072576"/>
                  </a:lnTo>
                  <a:lnTo>
                    <a:pt x="2557195" y="2040039"/>
                  </a:lnTo>
                  <a:lnTo>
                    <a:pt x="2578544" y="1998853"/>
                  </a:lnTo>
                  <a:lnTo>
                    <a:pt x="2586228" y="1951482"/>
                  </a:lnTo>
                  <a:lnTo>
                    <a:pt x="2586228" y="1358950"/>
                  </a:lnTo>
                  <a:lnTo>
                    <a:pt x="3119628" y="1050798"/>
                  </a:lnTo>
                  <a:close/>
                </a:path>
              </a:pathLst>
            </a:custGeom>
            <a:solidFill>
              <a:srgbClr val="B17958">
                <a:alpha val="8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1825" y="2947746"/>
            <a:ext cx="1883155" cy="5931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35001" y="2502916"/>
            <a:ext cx="6123111" cy="49822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35059" y="3074416"/>
            <a:ext cx="6345177" cy="497712"/>
          </a:xfrm>
          <a:prstGeom prst="rect">
            <a:avLst/>
          </a:prstGeom>
        </p:spPr>
      </p:pic>
      <p:sp>
        <p:nvSpPr>
          <p:cNvPr id="14" name="object 14" descr=""/>
          <p:cNvSpPr/>
          <p:nvPr/>
        </p:nvSpPr>
        <p:spPr>
          <a:xfrm>
            <a:off x="7235001" y="3645915"/>
            <a:ext cx="1734820" cy="393065"/>
          </a:xfrm>
          <a:custGeom>
            <a:avLst/>
            <a:gdLst/>
            <a:ahLst/>
            <a:cxnLst/>
            <a:rect l="l" t="t" r="r" b="b"/>
            <a:pathLst>
              <a:path w="1734820" h="393064">
                <a:moveTo>
                  <a:pt x="128838" y="0"/>
                </a:moveTo>
                <a:lnTo>
                  <a:pt x="76493" y="8518"/>
                </a:lnTo>
                <a:lnTo>
                  <a:pt x="35493" y="33289"/>
                </a:lnTo>
                <a:lnTo>
                  <a:pt x="8988" y="71895"/>
                </a:lnTo>
                <a:lnTo>
                  <a:pt x="0" y="119633"/>
                </a:lnTo>
                <a:lnTo>
                  <a:pt x="0" y="273303"/>
                </a:lnTo>
                <a:lnTo>
                  <a:pt x="8988" y="321042"/>
                </a:lnTo>
                <a:lnTo>
                  <a:pt x="35493" y="359600"/>
                </a:lnTo>
                <a:lnTo>
                  <a:pt x="76493" y="384399"/>
                </a:lnTo>
                <a:lnTo>
                  <a:pt x="128838" y="392810"/>
                </a:lnTo>
                <a:lnTo>
                  <a:pt x="156697" y="390761"/>
                </a:lnTo>
                <a:lnTo>
                  <a:pt x="181591" y="384603"/>
                </a:lnTo>
                <a:lnTo>
                  <a:pt x="203508" y="374326"/>
                </a:lnTo>
                <a:lnTo>
                  <a:pt x="222437" y="359917"/>
                </a:lnTo>
                <a:lnTo>
                  <a:pt x="223294" y="358901"/>
                </a:lnTo>
                <a:lnTo>
                  <a:pt x="130489" y="358901"/>
                </a:lnTo>
                <a:lnTo>
                  <a:pt x="110913" y="357425"/>
                </a:lnTo>
                <a:lnTo>
                  <a:pt x="64068" y="335279"/>
                </a:lnTo>
                <a:lnTo>
                  <a:pt x="40494" y="291542"/>
                </a:lnTo>
                <a:lnTo>
                  <a:pt x="38922" y="273303"/>
                </a:lnTo>
                <a:lnTo>
                  <a:pt x="38922" y="119633"/>
                </a:lnTo>
                <a:lnTo>
                  <a:pt x="52745" y="70377"/>
                </a:lnTo>
                <a:lnTo>
                  <a:pt x="92246" y="39941"/>
                </a:lnTo>
                <a:lnTo>
                  <a:pt x="128838" y="34035"/>
                </a:lnTo>
                <a:lnTo>
                  <a:pt x="223379" y="34035"/>
                </a:lnTo>
                <a:lnTo>
                  <a:pt x="222025" y="32607"/>
                </a:lnTo>
                <a:lnTo>
                  <a:pt x="180827" y="8358"/>
                </a:lnTo>
                <a:lnTo>
                  <a:pt x="147247" y="928"/>
                </a:lnTo>
                <a:lnTo>
                  <a:pt x="128838" y="0"/>
                </a:lnTo>
                <a:close/>
              </a:path>
              <a:path w="1734820" h="393064">
                <a:moveTo>
                  <a:pt x="254822" y="192023"/>
                </a:moveTo>
                <a:lnTo>
                  <a:pt x="132267" y="192023"/>
                </a:lnTo>
                <a:lnTo>
                  <a:pt x="129981" y="194436"/>
                </a:lnTo>
                <a:lnTo>
                  <a:pt x="129981" y="223646"/>
                </a:lnTo>
                <a:lnTo>
                  <a:pt x="132267" y="226059"/>
                </a:lnTo>
                <a:lnTo>
                  <a:pt x="217357" y="226059"/>
                </a:lnTo>
                <a:lnTo>
                  <a:pt x="218246" y="226948"/>
                </a:lnTo>
                <a:lnTo>
                  <a:pt x="218246" y="278256"/>
                </a:lnTo>
                <a:lnTo>
                  <a:pt x="216766" y="295711"/>
                </a:lnTo>
                <a:lnTo>
                  <a:pt x="194370" y="336930"/>
                </a:lnTo>
                <a:lnTo>
                  <a:pt x="149490" y="357522"/>
                </a:lnTo>
                <a:lnTo>
                  <a:pt x="130489" y="358901"/>
                </a:lnTo>
                <a:lnTo>
                  <a:pt x="223294" y="358901"/>
                </a:lnTo>
                <a:lnTo>
                  <a:pt x="237679" y="341842"/>
                </a:lnTo>
                <a:lnTo>
                  <a:pt x="248552" y="320563"/>
                </a:lnTo>
                <a:lnTo>
                  <a:pt x="255066" y="296070"/>
                </a:lnTo>
                <a:lnTo>
                  <a:pt x="257235" y="268350"/>
                </a:lnTo>
                <a:lnTo>
                  <a:pt x="257235" y="194436"/>
                </a:lnTo>
                <a:lnTo>
                  <a:pt x="254822" y="192023"/>
                </a:lnTo>
                <a:close/>
              </a:path>
              <a:path w="1734820" h="393064">
                <a:moveTo>
                  <a:pt x="223379" y="34035"/>
                </a:moveTo>
                <a:lnTo>
                  <a:pt x="128838" y="34035"/>
                </a:lnTo>
                <a:lnTo>
                  <a:pt x="148124" y="35486"/>
                </a:lnTo>
                <a:lnTo>
                  <a:pt x="165398" y="39830"/>
                </a:lnTo>
                <a:lnTo>
                  <a:pt x="204530" y="69530"/>
                </a:lnTo>
                <a:lnTo>
                  <a:pt x="218202" y="116331"/>
                </a:lnTo>
                <a:lnTo>
                  <a:pt x="218246" y="127000"/>
                </a:lnTo>
                <a:lnTo>
                  <a:pt x="220659" y="129031"/>
                </a:lnTo>
                <a:lnTo>
                  <a:pt x="254822" y="129031"/>
                </a:lnTo>
                <a:lnTo>
                  <a:pt x="257235" y="126618"/>
                </a:lnTo>
                <a:lnTo>
                  <a:pt x="257235" y="116331"/>
                </a:lnTo>
                <a:lnTo>
                  <a:pt x="256237" y="100016"/>
                </a:lnTo>
                <a:lnTo>
                  <a:pt x="253251" y="84581"/>
                </a:lnTo>
                <a:lnTo>
                  <a:pt x="248288" y="70004"/>
                </a:lnTo>
                <a:lnTo>
                  <a:pt x="241360" y="56260"/>
                </a:lnTo>
                <a:lnTo>
                  <a:pt x="232526" y="43684"/>
                </a:lnTo>
                <a:lnTo>
                  <a:pt x="223379" y="34035"/>
                </a:lnTo>
                <a:close/>
              </a:path>
              <a:path w="1734820" h="393064">
                <a:moveTo>
                  <a:pt x="391347" y="110870"/>
                </a:moveTo>
                <a:lnTo>
                  <a:pt x="357184" y="110870"/>
                </a:lnTo>
                <a:lnTo>
                  <a:pt x="354771" y="113283"/>
                </a:lnTo>
                <a:lnTo>
                  <a:pt x="354771" y="386079"/>
                </a:lnTo>
                <a:lnTo>
                  <a:pt x="357184" y="388492"/>
                </a:lnTo>
                <a:lnTo>
                  <a:pt x="391347" y="388492"/>
                </a:lnTo>
                <a:lnTo>
                  <a:pt x="393760" y="386079"/>
                </a:lnTo>
                <a:lnTo>
                  <a:pt x="393760" y="221106"/>
                </a:lnTo>
                <a:lnTo>
                  <a:pt x="394927" y="206438"/>
                </a:lnTo>
                <a:lnTo>
                  <a:pt x="412429" y="170433"/>
                </a:lnTo>
                <a:lnTo>
                  <a:pt x="444804" y="151383"/>
                </a:lnTo>
                <a:lnTo>
                  <a:pt x="395157" y="151383"/>
                </a:lnTo>
                <a:lnTo>
                  <a:pt x="394649" y="151129"/>
                </a:lnTo>
                <a:lnTo>
                  <a:pt x="394014" y="151002"/>
                </a:lnTo>
                <a:lnTo>
                  <a:pt x="393886" y="150618"/>
                </a:lnTo>
                <a:lnTo>
                  <a:pt x="393760" y="113283"/>
                </a:lnTo>
                <a:lnTo>
                  <a:pt x="391347" y="110870"/>
                </a:lnTo>
                <a:close/>
              </a:path>
              <a:path w="1734820" h="393064">
                <a:moveTo>
                  <a:pt x="494869" y="149197"/>
                </a:moveTo>
                <a:lnTo>
                  <a:pt x="467504" y="149197"/>
                </a:lnTo>
                <a:lnTo>
                  <a:pt x="474596" y="149669"/>
                </a:lnTo>
                <a:lnTo>
                  <a:pt x="480926" y="150618"/>
                </a:lnTo>
                <a:lnTo>
                  <a:pt x="486470" y="152018"/>
                </a:lnTo>
                <a:lnTo>
                  <a:pt x="491296" y="153415"/>
                </a:lnTo>
                <a:lnTo>
                  <a:pt x="494217" y="152018"/>
                </a:lnTo>
                <a:lnTo>
                  <a:pt x="494869" y="149197"/>
                </a:lnTo>
                <a:close/>
              </a:path>
              <a:path w="1734820" h="393064">
                <a:moveTo>
                  <a:pt x="466785" y="108076"/>
                </a:moveTo>
                <a:lnTo>
                  <a:pt x="425891" y="119125"/>
                </a:lnTo>
                <a:lnTo>
                  <a:pt x="396554" y="149859"/>
                </a:lnTo>
                <a:lnTo>
                  <a:pt x="395792" y="150875"/>
                </a:lnTo>
                <a:lnTo>
                  <a:pt x="395157" y="151383"/>
                </a:lnTo>
                <a:lnTo>
                  <a:pt x="444804" y="151383"/>
                </a:lnTo>
                <a:lnTo>
                  <a:pt x="446005" y="150985"/>
                </a:lnTo>
                <a:lnTo>
                  <a:pt x="459673" y="149224"/>
                </a:lnTo>
                <a:lnTo>
                  <a:pt x="494869" y="149197"/>
                </a:lnTo>
                <a:lnTo>
                  <a:pt x="500821" y="123443"/>
                </a:lnTo>
                <a:lnTo>
                  <a:pt x="501837" y="119125"/>
                </a:lnTo>
                <a:lnTo>
                  <a:pt x="500567" y="116204"/>
                </a:lnTo>
                <a:lnTo>
                  <a:pt x="496884" y="114680"/>
                </a:lnTo>
                <a:lnTo>
                  <a:pt x="490503" y="111827"/>
                </a:lnTo>
                <a:lnTo>
                  <a:pt x="483359" y="109759"/>
                </a:lnTo>
                <a:lnTo>
                  <a:pt x="475453" y="108501"/>
                </a:lnTo>
                <a:lnTo>
                  <a:pt x="466785" y="108076"/>
                </a:lnTo>
                <a:close/>
              </a:path>
              <a:path w="1734820" h="393064">
                <a:moveTo>
                  <a:pt x="679256" y="106425"/>
                </a:moveTo>
                <a:lnTo>
                  <a:pt x="625232" y="117891"/>
                </a:lnTo>
                <a:lnTo>
                  <a:pt x="586403" y="150780"/>
                </a:lnTo>
                <a:lnTo>
                  <a:pt x="568012" y="195863"/>
                </a:lnTo>
                <a:lnTo>
                  <a:pt x="563940" y="249173"/>
                </a:lnTo>
                <a:lnTo>
                  <a:pt x="564436" y="269176"/>
                </a:lnTo>
                <a:lnTo>
                  <a:pt x="571687" y="316610"/>
                </a:lnTo>
                <a:lnTo>
                  <a:pt x="597833" y="361473"/>
                </a:lnTo>
                <a:lnTo>
                  <a:pt x="642093" y="387762"/>
                </a:lnTo>
                <a:lnTo>
                  <a:pt x="679256" y="392810"/>
                </a:lnTo>
                <a:lnTo>
                  <a:pt x="698023" y="391548"/>
                </a:lnTo>
                <a:lnTo>
                  <a:pt x="746439" y="372617"/>
                </a:lnTo>
                <a:lnTo>
                  <a:pt x="761609" y="358901"/>
                </a:lnTo>
                <a:lnTo>
                  <a:pt x="679256" y="358901"/>
                </a:lnTo>
                <a:lnTo>
                  <a:pt x="666066" y="357977"/>
                </a:lnTo>
                <a:lnTo>
                  <a:pt x="624206" y="336415"/>
                </a:lnTo>
                <a:lnTo>
                  <a:pt x="605956" y="295652"/>
                </a:lnTo>
                <a:lnTo>
                  <a:pt x="603437" y="249681"/>
                </a:lnTo>
                <a:lnTo>
                  <a:pt x="603721" y="231421"/>
                </a:lnTo>
                <a:lnTo>
                  <a:pt x="611956" y="182570"/>
                </a:lnTo>
                <a:lnTo>
                  <a:pt x="642966" y="148659"/>
                </a:lnTo>
                <a:lnTo>
                  <a:pt x="678113" y="140461"/>
                </a:lnTo>
                <a:lnTo>
                  <a:pt x="762170" y="140461"/>
                </a:lnTo>
                <a:lnTo>
                  <a:pt x="759947" y="137818"/>
                </a:lnTo>
                <a:lnTo>
                  <a:pt x="746947" y="126745"/>
                </a:lnTo>
                <a:lnTo>
                  <a:pt x="732138" y="117891"/>
                </a:lnTo>
                <a:lnTo>
                  <a:pt x="715912" y="111537"/>
                </a:lnTo>
                <a:lnTo>
                  <a:pt x="698281" y="107707"/>
                </a:lnTo>
                <a:lnTo>
                  <a:pt x="679256" y="106425"/>
                </a:lnTo>
                <a:close/>
              </a:path>
              <a:path w="1734820" h="393064">
                <a:moveTo>
                  <a:pt x="762170" y="140461"/>
                </a:moveTo>
                <a:lnTo>
                  <a:pt x="678113" y="140461"/>
                </a:lnTo>
                <a:lnTo>
                  <a:pt x="691303" y="141368"/>
                </a:lnTo>
                <a:lnTo>
                  <a:pt x="703434" y="144097"/>
                </a:lnTo>
                <a:lnTo>
                  <a:pt x="740169" y="172116"/>
                </a:lnTo>
                <a:lnTo>
                  <a:pt x="752742" y="216090"/>
                </a:lnTo>
                <a:lnTo>
                  <a:pt x="753805" y="249681"/>
                </a:lnTo>
                <a:lnTo>
                  <a:pt x="753541" y="267352"/>
                </a:lnTo>
                <a:lnTo>
                  <a:pt x="745413" y="316793"/>
                </a:lnTo>
                <a:lnTo>
                  <a:pt x="714404" y="350650"/>
                </a:lnTo>
                <a:lnTo>
                  <a:pt x="679256" y="358901"/>
                </a:lnTo>
                <a:lnTo>
                  <a:pt x="761609" y="358901"/>
                </a:lnTo>
                <a:lnTo>
                  <a:pt x="785682" y="316610"/>
                </a:lnTo>
                <a:lnTo>
                  <a:pt x="792826" y="269176"/>
                </a:lnTo>
                <a:lnTo>
                  <a:pt x="793302" y="249173"/>
                </a:lnTo>
                <a:lnTo>
                  <a:pt x="792813" y="229340"/>
                </a:lnTo>
                <a:lnTo>
                  <a:pt x="785682" y="181609"/>
                </a:lnTo>
                <a:lnTo>
                  <a:pt x="770744" y="150653"/>
                </a:lnTo>
                <a:lnTo>
                  <a:pt x="762170" y="140461"/>
                </a:lnTo>
                <a:close/>
              </a:path>
              <a:path w="1734820" h="393064">
                <a:moveTo>
                  <a:pt x="901379" y="110870"/>
                </a:moveTo>
                <a:lnTo>
                  <a:pt x="869756" y="110870"/>
                </a:lnTo>
                <a:lnTo>
                  <a:pt x="868105" y="111378"/>
                </a:lnTo>
                <a:lnTo>
                  <a:pt x="865565" y="113664"/>
                </a:lnTo>
                <a:lnTo>
                  <a:pt x="864930" y="114934"/>
                </a:lnTo>
                <a:lnTo>
                  <a:pt x="864930" y="117475"/>
                </a:lnTo>
                <a:lnTo>
                  <a:pt x="865184" y="118363"/>
                </a:lnTo>
                <a:lnTo>
                  <a:pt x="865438" y="119125"/>
                </a:lnTo>
                <a:lnTo>
                  <a:pt x="942273" y="382396"/>
                </a:lnTo>
                <a:lnTo>
                  <a:pt x="943416" y="386460"/>
                </a:lnTo>
                <a:lnTo>
                  <a:pt x="945956" y="388492"/>
                </a:lnTo>
                <a:lnTo>
                  <a:pt x="981389" y="388492"/>
                </a:lnTo>
                <a:lnTo>
                  <a:pt x="984056" y="386460"/>
                </a:lnTo>
                <a:lnTo>
                  <a:pt x="985072" y="382396"/>
                </a:lnTo>
                <a:lnTo>
                  <a:pt x="999131" y="332485"/>
                </a:lnTo>
                <a:lnTo>
                  <a:pt x="962974" y="332485"/>
                </a:lnTo>
                <a:lnTo>
                  <a:pt x="962466" y="331977"/>
                </a:lnTo>
                <a:lnTo>
                  <a:pt x="962085" y="330834"/>
                </a:lnTo>
                <a:lnTo>
                  <a:pt x="904935" y="116839"/>
                </a:lnTo>
                <a:lnTo>
                  <a:pt x="903919" y="112902"/>
                </a:lnTo>
                <a:lnTo>
                  <a:pt x="901379" y="110870"/>
                </a:lnTo>
                <a:close/>
              </a:path>
              <a:path w="1734820" h="393064">
                <a:moveTo>
                  <a:pt x="1080740" y="178307"/>
                </a:moveTo>
                <a:lnTo>
                  <a:pt x="1044508" y="178307"/>
                </a:lnTo>
                <a:lnTo>
                  <a:pt x="1045143" y="178942"/>
                </a:lnTo>
                <a:lnTo>
                  <a:pt x="1045397" y="179958"/>
                </a:lnTo>
                <a:lnTo>
                  <a:pt x="1104706" y="382396"/>
                </a:lnTo>
                <a:lnTo>
                  <a:pt x="1105849" y="386460"/>
                </a:lnTo>
                <a:lnTo>
                  <a:pt x="1108389" y="388492"/>
                </a:lnTo>
                <a:lnTo>
                  <a:pt x="1143314" y="388492"/>
                </a:lnTo>
                <a:lnTo>
                  <a:pt x="1145854" y="386460"/>
                </a:lnTo>
                <a:lnTo>
                  <a:pt x="1146997" y="382396"/>
                </a:lnTo>
                <a:lnTo>
                  <a:pt x="1161787" y="332485"/>
                </a:lnTo>
                <a:lnTo>
                  <a:pt x="1124264" y="332485"/>
                </a:lnTo>
                <a:lnTo>
                  <a:pt x="1123756" y="331977"/>
                </a:lnTo>
                <a:lnTo>
                  <a:pt x="1123375" y="330834"/>
                </a:lnTo>
                <a:lnTo>
                  <a:pt x="1080740" y="178307"/>
                </a:lnTo>
                <a:close/>
              </a:path>
              <a:path w="1734820" h="393064">
                <a:moveTo>
                  <a:pt x="1059875" y="110870"/>
                </a:moveTo>
                <a:lnTo>
                  <a:pt x="1027744" y="110870"/>
                </a:lnTo>
                <a:lnTo>
                  <a:pt x="1025204" y="112902"/>
                </a:lnTo>
                <a:lnTo>
                  <a:pt x="1023887" y="117475"/>
                </a:lnTo>
                <a:lnTo>
                  <a:pt x="965387" y="330834"/>
                </a:lnTo>
                <a:lnTo>
                  <a:pt x="965006" y="331977"/>
                </a:lnTo>
                <a:lnTo>
                  <a:pt x="964371" y="332485"/>
                </a:lnTo>
                <a:lnTo>
                  <a:pt x="999131" y="332485"/>
                </a:lnTo>
                <a:lnTo>
                  <a:pt x="1042095" y="179958"/>
                </a:lnTo>
                <a:lnTo>
                  <a:pt x="1042476" y="178942"/>
                </a:lnTo>
                <a:lnTo>
                  <a:pt x="1043111" y="178307"/>
                </a:lnTo>
                <a:lnTo>
                  <a:pt x="1080740" y="178307"/>
                </a:lnTo>
                <a:lnTo>
                  <a:pt x="1063558" y="116839"/>
                </a:lnTo>
                <a:lnTo>
                  <a:pt x="1062415" y="112902"/>
                </a:lnTo>
                <a:lnTo>
                  <a:pt x="1059875" y="110870"/>
                </a:lnTo>
                <a:close/>
              </a:path>
              <a:path w="1734820" h="393064">
                <a:moveTo>
                  <a:pt x="1193606" y="110870"/>
                </a:moveTo>
                <a:lnTo>
                  <a:pt x="1189161" y="110870"/>
                </a:lnTo>
                <a:lnTo>
                  <a:pt x="1186494" y="112902"/>
                </a:lnTo>
                <a:lnTo>
                  <a:pt x="1185177" y="117475"/>
                </a:lnTo>
                <a:lnTo>
                  <a:pt x="1126677" y="330834"/>
                </a:lnTo>
                <a:lnTo>
                  <a:pt x="1126296" y="331977"/>
                </a:lnTo>
                <a:lnTo>
                  <a:pt x="1125788" y="332485"/>
                </a:lnTo>
                <a:lnTo>
                  <a:pt x="1161787" y="332485"/>
                </a:lnTo>
                <a:lnTo>
                  <a:pt x="1225497" y="117475"/>
                </a:lnTo>
                <a:lnTo>
                  <a:pt x="1225579" y="116839"/>
                </a:lnTo>
                <a:lnTo>
                  <a:pt x="1225356" y="115061"/>
                </a:lnTo>
                <a:lnTo>
                  <a:pt x="1224340" y="113664"/>
                </a:lnTo>
                <a:lnTo>
                  <a:pt x="1223197" y="112140"/>
                </a:lnTo>
                <a:lnTo>
                  <a:pt x="1221419" y="111378"/>
                </a:lnTo>
                <a:lnTo>
                  <a:pt x="1218879" y="111378"/>
                </a:lnTo>
                <a:lnTo>
                  <a:pt x="1193606" y="110870"/>
                </a:lnTo>
                <a:close/>
              </a:path>
              <a:path w="1734820" h="393064">
                <a:moveTo>
                  <a:pt x="1361627" y="143255"/>
                </a:moveTo>
                <a:lnTo>
                  <a:pt x="1321876" y="143255"/>
                </a:lnTo>
                <a:lnTo>
                  <a:pt x="1322765" y="144144"/>
                </a:lnTo>
                <a:lnTo>
                  <a:pt x="1322773" y="318365"/>
                </a:lnTo>
                <a:lnTo>
                  <a:pt x="1334231" y="364124"/>
                </a:lnTo>
                <a:lnTo>
                  <a:pt x="1368231" y="384270"/>
                </a:lnTo>
                <a:lnTo>
                  <a:pt x="1402902" y="387984"/>
                </a:lnTo>
                <a:lnTo>
                  <a:pt x="1421571" y="387984"/>
                </a:lnTo>
                <a:lnTo>
                  <a:pt x="1426270" y="387603"/>
                </a:lnTo>
                <a:lnTo>
                  <a:pt x="1428683" y="385063"/>
                </a:lnTo>
                <a:lnTo>
                  <a:pt x="1428683" y="356234"/>
                </a:lnTo>
                <a:lnTo>
                  <a:pt x="1426270" y="353948"/>
                </a:lnTo>
                <a:lnTo>
                  <a:pt x="1409506" y="353948"/>
                </a:lnTo>
                <a:lnTo>
                  <a:pt x="1397693" y="353280"/>
                </a:lnTo>
                <a:lnTo>
                  <a:pt x="1363564" y="328580"/>
                </a:lnTo>
                <a:lnTo>
                  <a:pt x="1360611" y="306196"/>
                </a:lnTo>
                <a:lnTo>
                  <a:pt x="1360611" y="144144"/>
                </a:lnTo>
                <a:lnTo>
                  <a:pt x="1361627" y="143255"/>
                </a:lnTo>
                <a:close/>
              </a:path>
              <a:path w="1734820" h="393064">
                <a:moveTo>
                  <a:pt x="1427921" y="110870"/>
                </a:moveTo>
                <a:lnTo>
                  <a:pt x="1284030" y="110870"/>
                </a:lnTo>
                <a:lnTo>
                  <a:pt x="1281617" y="113283"/>
                </a:lnTo>
                <a:lnTo>
                  <a:pt x="1281617" y="140842"/>
                </a:lnTo>
                <a:lnTo>
                  <a:pt x="1284030" y="143255"/>
                </a:lnTo>
                <a:lnTo>
                  <a:pt x="1427921" y="143255"/>
                </a:lnTo>
                <a:lnTo>
                  <a:pt x="1430334" y="140842"/>
                </a:lnTo>
                <a:lnTo>
                  <a:pt x="1430334" y="113283"/>
                </a:lnTo>
                <a:lnTo>
                  <a:pt x="1427921" y="110870"/>
                </a:lnTo>
                <a:close/>
              </a:path>
              <a:path w="1734820" h="393064">
                <a:moveTo>
                  <a:pt x="1358325" y="39497"/>
                </a:moveTo>
                <a:lnTo>
                  <a:pt x="1325178" y="39497"/>
                </a:lnTo>
                <a:lnTo>
                  <a:pt x="1322765" y="41909"/>
                </a:lnTo>
                <a:lnTo>
                  <a:pt x="1322765" y="109981"/>
                </a:lnTo>
                <a:lnTo>
                  <a:pt x="1321876" y="110870"/>
                </a:lnTo>
                <a:lnTo>
                  <a:pt x="1361627" y="110870"/>
                </a:lnTo>
                <a:lnTo>
                  <a:pt x="1360611" y="109981"/>
                </a:lnTo>
                <a:lnTo>
                  <a:pt x="1360611" y="41909"/>
                </a:lnTo>
                <a:lnTo>
                  <a:pt x="1358325" y="39497"/>
                </a:lnTo>
                <a:close/>
              </a:path>
              <a:path w="1734820" h="393064">
                <a:moveTo>
                  <a:pt x="1560255" y="4444"/>
                </a:moveTo>
                <a:lnTo>
                  <a:pt x="1526092" y="4444"/>
                </a:lnTo>
                <a:lnTo>
                  <a:pt x="1523679" y="6857"/>
                </a:lnTo>
                <a:lnTo>
                  <a:pt x="1523679" y="386079"/>
                </a:lnTo>
                <a:lnTo>
                  <a:pt x="1526092" y="388492"/>
                </a:lnTo>
                <a:lnTo>
                  <a:pt x="1560255" y="388492"/>
                </a:lnTo>
                <a:lnTo>
                  <a:pt x="1562668" y="386079"/>
                </a:lnTo>
                <a:lnTo>
                  <a:pt x="1562668" y="198627"/>
                </a:lnTo>
                <a:lnTo>
                  <a:pt x="1565054" y="186368"/>
                </a:lnTo>
                <a:lnTo>
                  <a:pt x="1593638" y="149990"/>
                </a:lnTo>
                <a:lnTo>
                  <a:pt x="1626759" y="141350"/>
                </a:lnTo>
                <a:lnTo>
                  <a:pt x="1564573" y="141350"/>
                </a:lnTo>
                <a:lnTo>
                  <a:pt x="1563811" y="140715"/>
                </a:lnTo>
                <a:lnTo>
                  <a:pt x="1563049" y="140207"/>
                </a:lnTo>
                <a:lnTo>
                  <a:pt x="1562668" y="139445"/>
                </a:lnTo>
                <a:lnTo>
                  <a:pt x="1562668" y="6857"/>
                </a:lnTo>
                <a:lnTo>
                  <a:pt x="1560255" y="4444"/>
                </a:lnTo>
                <a:close/>
              </a:path>
              <a:path w="1734820" h="393064">
                <a:moveTo>
                  <a:pt x="1715077" y="141096"/>
                </a:moveTo>
                <a:lnTo>
                  <a:pt x="1630232" y="141096"/>
                </a:lnTo>
                <a:lnTo>
                  <a:pt x="1644042" y="142267"/>
                </a:lnTo>
                <a:lnTo>
                  <a:pt x="1656505" y="145795"/>
                </a:lnTo>
                <a:lnTo>
                  <a:pt x="1690954" y="181848"/>
                </a:lnTo>
                <a:lnTo>
                  <a:pt x="1695510" y="209676"/>
                </a:lnTo>
                <a:lnTo>
                  <a:pt x="1695510" y="386079"/>
                </a:lnTo>
                <a:lnTo>
                  <a:pt x="1697796" y="388492"/>
                </a:lnTo>
                <a:lnTo>
                  <a:pt x="1732086" y="388492"/>
                </a:lnTo>
                <a:lnTo>
                  <a:pt x="1734372" y="386079"/>
                </a:lnTo>
                <a:lnTo>
                  <a:pt x="1734372" y="201929"/>
                </a:lnTo>
                <a:lnTo>
                  <a:pt x="1732751" y="181383"/>
                </a:lnTo>
                <a:lnTo>
                  <a:pt x="1727879" y="163004"/>
                </a:lnTo>
                <a:lnTo>
                  <a:pt x="1719746" y="146815"/>
                </a:lnTo>
                <a:lnTo>
                  <a:pt x="1715077" y="141096"/>
                </a:lnTo>
                <a:close/>
              </a:path>
              <a:path w="1734820" h="393064">
                <a:moveTo>
                  <a:pt x="1638995" y="107060"/>
                </a:moveTo>
                <a:lnTo>
                  <a:pt x="1595895" y="115268"/>
                </a:lnTo>
                <a:lnTo>
                  <a:pt x="1565462" y="139953"/>
                </a:lnTo>
                <a:lnTo>
                  <a:pt x="1565081" y="141096"/>
                </a:lnTo>
                <a:lnTo>
                  <a:pt x="1564573" y="141350"/>
                </a:lnTo>
                <a:lnTo>
                  <a:pt x="1626759" y="141350"/>
                </a:lnTo>
                <a:lnTo>
                  <a:pt x="1630232" y="141096"/>
                </a:lnTo>
                <a:lnTo>
                  <a:pt x="1715077" y="141096"/>
                </a:lnTo>
                <a:lnTo>
                  <a:pt x="1708337" y="132841"/>
                </a:lnTo>
                <a:lnTo>
                  <a:pt x="1694217" y="121527"/>
                </a:lnTo>
                <a:lnTo>
                  <a:pt x="1677953" y="113474"/>
                </a:lnTo>
                <a:lnTo>
                  <a:pt x="1659546" y="108660"/>
                </a:lnTo>
                <a:lnTo>
                  <a:pt x="1638995" y="107060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86733" y="6666230"/>
            <a:ext cx="2595372" cy="59283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47001" y="6190869"/>
            <a:ext cx="6625462" cy="49377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47001" y="6763004"/>
            <a:ext cx="6241795" cy="388366"/>
          </a:xfrm>
          <a:prstGeom prst="rect">
            <a:avLst/>
          </a:prstGeom>
        </p:spPr>
      </p:pic>
      <p:sp>
        <p:nvSpPr>
          <p:cNvPr id="18" name="object 18" descr=""/>
          <p:cNvSpPr/>
          <p:nvPr/>
        </p:nvSpPr>
        <p:spPr>
          <a:xfrm>
            <a:off x="7234994" y="7330058"/>
            <a:ext cx="1734820" cy="393065"/>
          </a:xfrm>
          <a:custGeom>
            <a:avLst/>
            <a:gdLst/>
            <a:ahLst/>
            <a:cxnLst/>
            <a:rect l="l" t="t" r="r" b="b"/>
            <a:pathLst>
              <a:path w="1734820" h="393065">
                <a:moveTo>
                  <a:pt x="128846" y="0"/>
                </a:moveTo>
                <a:lnTo>
                  <a:pt x="76500" y="8518"/>
                </a:lnTo>
                <a:lnTo>
                  <a:pt x="35501" y="33289"/>
                </a:lnTo>
                <a:lnTo>
                  <a:pt x="8995" y="71876"/>
                </a:lnTo>
                <a:lnTo>
                  <a:pt x="0" y="119634"/>
                </a:lnTo>
                <a:lnTo>
                  <a:pt x="0" y="273177"/>
                </a:lnTo>
                <a:lnTo>
                  <a:pt x="8995" y="320934"/>
                </a:lnTo>
                <a:lnTo>
                  <a:pt x="35501" y="359521"/>
                </a:lnTo>
                <a:lnTo>
                  <a:pt x="76500" y="384292"/>
                </a:lnTo>
                <a:lnTo>
                  <a:pt x="128846" y="392811"/>
                </a:lnTo>
                <a:lnTo>
                  <a:pt x="156704" y="390761"/>
                </a:lnTo>
                <a:lnTo>
                  <a:pt x="181598" y="384603"/>
                </a:lnTo>
                <a:lnTo>
                  <a:pt x="203516" y="374326"/>
                </a:lnTo>
                <a:lnTo>
                  <a:pt x="222445" y="359918"/>
                </a:lnTo>
                <a:lnTo>
                  <a:pt x="223408" y="358775"/>
                </a:lnTo>
                <a:lnTo>
                  <a:pt x="130497" y="358775"/>
                </a:lnTo>
                <a:lnTo>
                  <a:pt x="110921" y="357298"/>
                </a:lnTo>
                <a:lnTo>
                  <a:pt x="64076" y="335153"/>
                </a:lnTo>
                <a:lnTo>
                  <a:pt x="40501" y="291486"/>
                </a:lnTo>
                <a:lnTo>
                  <a:pt x="38930" y="273177"/>
                </a:lnTo>
                <a:lnTo>
                  <a:pt x="38930" y="119634"/>
                </a:lnTo>
                <a:lnTo>
                  <a:pt x="52753" y="70324"/>
                </a:lnTo>
                <a:lnTo>
                  <a:pt x="92254" y="39941"/>
                </a:lnTo>
                <a:lnTo>
                  <a:pt x="128846" y="34036"/>
                </a:lnTo>
                <a:lnTo>
                  <a:pt x="223428" y="34036"/>
                </a:lnTo>
                <a:lnTo>
                  <a:pt x="222032" y="32559"/>
                </a:lnTo>
                <a:lnTo>
                  <a:pt x="180834" y="8358"/>
                </a:lnTo>
                <a:lnTo>
                  <a:pt x="147255" y="928"/>
                </a:lnTo>
                <a:lnTo>
                  <a:pt x="128846" y="0"/>
                </a:lnTo>
                <a:close/>
              </a:path>
              <a:path w="1734820" h="393065">
                <a:moveTo>
                  <a:pt x="254830" y="192024"/>
                </a:moveTo>
                <a:lnTo>
                  <a:pt x="132275" y="192024"/>
                </a:lnTo>
                <a:lnTo>
                  <a:pt x="129989" y="194437"/>
                </a:lnTo>
                <a:lnTo>
                  <a:pt x="129989" y="223647"/>
                </a:lnTo>
                <a:lnTo>
                  <a:pt x="132275" y="226060"/>
                </a:lnTo>
                <a:lnTo>
                  <a:pt x="217365" y="226060"/>
                </a:lnTo>
                <a:lnTo>
                  <a:pt x="218254" y="226949"/>
                </a:lnTo>
                <a:lnTo>
                  <a:pt x="218254" y="278130"/>
                </a:lnTo>
                <a:lnTo>
                  <a:pt x="216773" y="295584"/>
                </a:lnTo>
                <a:lnTo>
                  <a:pt x="194378" y="336804"/>
                </a:lnTo>
                <a:lnTo>
                  <a:pt x="149497" y="357413"/>
                </a:lnTo>
                <a:lnTo>
                  <a:pt x="130497" y="358775"/>
                </a:lnTo>
                <a:lnTo>
                  <a:pt x="223408" y="358775"/>
                </a:lnTo>
                <a:lnTo>
                  <a:pt x="237687" y="341840"/>
                </a:lnTo>
                <a:lnTo>
                  <a:pt x="248559" y="320548"/>
                </a:lnTo>
                <a:lnTo>
                  <a:pt x="255074" y="296017"/>
                </a:lnTo>
                <a:lnTo>
                  <a:pt x="257243" y="268224"/>
                </a:lnTo>
                <a:lnTo>
                  <a:pt x="257243" y="194437"/>
                </a:lnTo>
                <a:lnTo>
                  <a:pt x="254830" y="192024"/>
                </a:lnTo>
                <a:close/>
              </a:path>
              <a:path w="1734820" h="393065">
                <a:moveTo>
                  <a:pt x="223428" y="34036"/>
                </a:moveTo>
                <a:lnTo>
                  <a:pt x="128846" y="34036"/>
                </a:lnTo>
                <a:lnTo>
                  <a:pt x="148132" y="35466"/>
                </a:lnTo>
                <a:lnTo>
                  <a:pt x="165406" y="39766"/>
                </a:lnTo>
                <a:lnTo>
                  <a:pt x="204538" y="69405"/>
                </a:lnTo>
                <a:lnTo>
                  <a:pt x="218209" y="116332"/>
                </a:lnTo>
                <a:lnTo>
                  <a:pt x="218254" y="126873"/>
                </a:lnTo>
                <a:lnTo>
                  <a:pt x="220667" y="128905"/>
                </a:lnTo>
                <a:lnTo>
                  <a:pt x="254830" y="128905"/>
                </a:lnTo>
                <a:lnTo>
                  <a:pt x="257243" y="126492"/>
                </a:lnTo>
                <a:lnTo>
                  <a:pt x="257243" y="116332"/>
                </a:lnTo>
                <a:lnTo>
                  <a:pt x="256244" y="99998"/>
                </a:lnTo>
                <a:lnTo>
                  <a:pt x="253258" y="84534"/>
                </a:lnTo>
                <a:lnTo>
                  <a:pt x="248295" y="69951"/>
                </a:lnTo>
                <a:lnTo>
                  <a:pt x="241368" y="56261"/>
                </a:lnTo>
                <a:lnTo>
                  <a:pt x="232533" y="43666"/>
                </a:lnTo>
                <a:lnTo>
                  <a:pt x="223428" y="34036"/>
                </a:lnTo>
                <a:close/>
              </a:path>
              <a:path w="1734820" h="393065">
                <a:moveTo>
                  <a:pt x="391355" y="110871"/>
                </a:moveTo>
                <a:lnTo>
                  <a:pt x="357192" y="110871"/>
                </a:lnTo>
                <a:lnTo>
                  <a:pt x="354779" y="113157"/>
                </a:lnTo>
                <a:lnTo>
                  <a:pt x="354779" y="386080"/>
                </a:lnTo>
                <a:lnTo>
                  <a:pt x="357192" y="388493"/>
                </a:lnTo>
                <a:lnTo>
                  <a:pt x="391355" y="388493"/>
                </a:lnTo>
                <a:lnTo>
                  <a:pt x="393768" y="386080"/>
                </a:lnTo>
                <a:lnTo>
                  <a:pt x="393768" y="221107"/>
                </a:lnTo>
                <a:lnTo>
                  <a:pt x="394934" y="206418"/>
                </a:lnTo>
                <a:lnTo>
                  <a:pt x="412437" y="170307"/>
                </a:lnTo>
                <a:lnTo>
                  <a:pt x="444738" y="151384"/>
                </a:lnTo>
                <a:lnTo>
                  <a:pt x="395165" y="151384"/>
                </a:lnTo>
                <a:lnTo>
                  <a:pt x="394657" y="151130"/>
                </a:lnTo>
                <a:lnTo>
                  <a:pt x="394022" y="151003"/>
                </a:lnTo>
                <a:lnTo>
                  <a:pt x="393768" y="150114"/>
                </a:lnTo>
                <a:lnTo>
                  <a:pt x="393768" y="113157"/>
                </a:lnTo>
                <a:lnTo>
                  <a:pt x="391355" y="110871"/>
                </a:lnTo>
                <a:close/>
              </a:path>
              <a:path w="1734820" h="393065">
                <a:moveTo>
                  <a:pt x="494880" y="149179"/>
                </a:moveTo>
                <a:lnTo>
                  <a:pt x="467511" y="149179"/>
                </a:lnTo>
                <a:lnTo>
                  <a:pt x="474603" y="149621"/>
                </a:lnTo>
                <a:lnTo>
                  <a:pt x="480933" y="150564"/>
                </a:lnTo>
                <a:lnTo>
                  <a:pt x="486478" y="152019"/>
                </a:lnTo>
                <a:lnTo>
                  <a:pt x="491304" y="153416"/>
                </a:lnTo>
                <a:lnTo>
                  <a:pt x="494225" y="152019"/>
                </a:lnTo>
                <a:lnTo>
                  <a:pt x="494880" y="149179"/>
                </a:lnTo>
                <a:close/>
              </a:path>
              <a:path w="1734820" h="393065">
                <a:moveTo>
                  <a:pt x="466793" y="108077"/>
                </a:moveTo>
                <a:lnTo>
                  <a:pt x="425899" y="118999"/>
                </a:lnTo>
                <a:lnTo>
                  <a:pt x="395800" y="150876"/>
                </a:lnTo>
                <a:lnTo>
                  <a:pt x="395165" y="151384"/>
                </a:lnTo>
                <a:lnTo>
                  <a:pt x="444738" y="151384"/>
                </a:lnTo>
                <a:lnTo>
                  <a:pt x="446012" y="150965"/>
                </a:lnTo>
                <a:lnTo>
                  <a:pt x="459681" y="149225"/>
                </a:lnTo>
                <a:lnTo>
                  <a:pt x="494880" y="149179"/>
                </a:lnTo>
                <a:lnTo>
                  <a:pt x="501845" y="118999"/>
                </a:lnTo>
                <a:lnTo>
                  <a:pt x="500575" y="116078"/>
                </a:lnTo>
                <a:lnTo>
                  <a:pt x="496892" y="114681"/>
                </a:lnTo>
                <a:lnTo>
                  <a:pt x="490510" y="111773"/>
                </a:lnTo>
                <a:lnTo>
                  <a:pt x="483366" y="109712"/>
                </a:lnTo>
                <a:lnTo>
                  <a:pt x="475460" y="108483"/>
                </a:lnTo>
                <a:lnTo>
                  <a:pt x="466793" y="108077"/>
                </a:lnTo>
                <a:close/>
              </a:path>
              <a:path w="1734820" h="393065">
                <a:moveTo>
                  <a:pt x="679264" y="106426"/>
                </a:moveTo>
                <a:lnTo>
                  <a:pt x="625239" y="117838"/>
                </a:lnTo>
                <a:lnTo>
                  <a:pt x="586411" y="150717"/>
                </a:lnTo>
                <a:lnTo>
                  <a:pt x="568020" y="195790"/>
                </a:lnTo>
                <a:lnTo>
                  <a:pt x="563948" y="249047"/>
                </a:lnTo>
                <a:lnTo>
                  <a:pt x="564444" y="269122"/>
                </a:lnTo>
                <a:lnTo>
                  <a:pt x="571695" y="316611"/>
                </a:lnTo>
                <a:lnTo>
                  <a:pt x="597841" y="361420"/>
                </a:lnTo>
                <a:lnTo>
                  <a:pt x="642100" y="387746"/>
                </a:lnTo>
                <a:lnTo>
                  <a:pt x="679264" y="392811"/>
                </a:lnTo>
                <a:lnTo>
                  <a:pt x="698030" y="391546"/>
                </a:lnTo>
                <a:lnTo>
                  <a:pt x="746447" y="372491"/>
                </a:lnTo>
                <a:lnTo>
                  <a:pt x="761684" y="358775"/>
                </a:lnTo>
                <a:lnTo>
                  <a:pt x="679264" y="358775"/>
                </a:lnTo>
                <a:lnTo>
                  <a:pt x="666073" y="357870"/>
                </a:lnTo>
                <a:lnTo>
                  <a:pt x="624213" y="336343"/>
                </a:lnTo>
                <a:lnTo>
                  <a:pt x="605963" y="295598"/>
                </a:lnTo>
                <a:lnTo>
                  <a:pt x="603445" y="249682"/>
                </a:lnTo>
                <a:lnTo>
                  <a:pt x="603728" y="231366"/>
                </a:lnTo>
                <a:lnTo>
                  <a:pt x="611964" y="182514"/>
                </a:lnTo>
                <a:lnTo>
                  <a:pt x="642973" y="148605"/>
                </a:lnTo>
                <a:lnTo>
                  <a:pt x="678121" y="140462"/>
                </a:lnTo>
                <a:lnTo>
                  <a:pt x="762242" y="140462"/>
                </a:lnTo>
                <a:lnTo>
                  <a:pt x="759954" y="137747"/>
                </a:lnTo>
                <a:lnTo>
                  <a:pt x="746955" y="126746"/>
                </a:lnTo>
                <a:lnTo>
                  <a:pt x="732145" y="117838"/>
                </a:lnTo>
                <a:lnTo>
                  <a:pt x="715919" y="111490"/>
                </a:lnTo>
                <a:lnTo>
                  <a:pt x="698288" y="107690"/>
                </a:lnTo>
                <a:lnTo>
                  <a:pt x="679264" y="106426"/>
                </a:lnTo>
                <a:close/>
              </a:path>
              <a:path w="1734820" h="393065">
                <a:moveTo>
                  <a:pt x="762242" y="140462"/>
                </a:moveTo>
                <a:lnTo>
                  <a:pt x="678121" y="140462"/>
                </a:lnTo>
                <a:lnTo>
                  <a:pt x="691311" y="141366"/>
                </a:lnTo>
                <a:lnTo>
                  <a:pt x="703441" y="144081"/>
                </a:lnTo>
                <a:lnTo>
                  <a:pt x="740176" y="172085"/>
                </a:lnTo>
                <a:lnTo>
                  <a:pt x="752749" y="216027"/>
                </a:lnTo>
                <a:lnTo>
                  <a:pt x="753813" y="249682"/>
                </a:lnTo>
                <a:lnTo>
                  <a:pt x="753549" y="267299"/>
                </a:lnTo>
                <a:lnTo>
                  <a:pt x="745421" y="316722"/>
                </a:lnTo>
                <a:lnTo>
                  <a:pt x="714411" y="350631"/>
                </a:lnTo>
                <a:lnTo>
                  <a:pt x="679264" y="358775"/>
                </a:lnTo>
                <a:lnTo>
                  <a:pt x="761684" y="358775"/>
                </a:lnTo>
                <a:lnTo>
                  <a:pt x="785690" y="316611"/>
                </a:lnTo>
                <a:lnTo>
                  <a:pt x="792833" y="269122"/>
                </a:lnTo>
                <a:lnTo>
                  <a:pt x="793310" y="249047"/>
                </a:lnTo>
                <a:lnTo>
                  <a:pt x="792820" y="229231"/>
                </a:lnTo>
                <a:lnTo>
                  <a:pt x="785690" y="181610"/>
                </a:lnTo>
                <a:lnTo>
                  <a:pt x="770751" y="150558"/>
                </a:lnTo>
                <a:lnTo>
                  <a:pt x="762242" y="140462"/>
                </a:lnTo>
                <a:close/>
              </a:path>
              <a:path w="1734820" h="393065">
                <a:moveTo>
                  <a:pt x="901387" y="110871"/>
                </a:moveTo>
                <a:lnTo>
                  <a:pt x="869764" y="110871"/>
                </a:lnTo>
                <a:lnTo>
                  <a:pt x="868113" y="111379"/>
                </a:lnTo>
                <a:lnTo>
                  <a:pt x="866843" y="112522"/>
                </a:lnTo>
                <a:lnTo>
                  <a:pt x="865573" y="113538"/>
                </a:lnTo>
                <a:lnTo>
                  <a:pt x="864938" y="114808"/>
                </a:lnTo>
                <a:lnTo>
                  <a:pt x="864938" y="117348"/>
                </a:lnTo>
                <a:lnTo>
                  <a:pt x="865192" y="118364"/>
                </a:lnTo>
                <a:lnTo>
                  <a:pt x="865446" y="118999"/>
                </a:lnTo>
                <a:lnTo>
                  <a:pt x="942281" y="382397"/>
                </a:lnTo>
                <a:lnTo>
                  <a:pt x="943424" y="386461"/>
                </a:lnTo>
                <a:lnTo>
                  <a:pt x="945964" y="388493"/>
                </a:lnTo>
                <a:lnTo>
                  <a:pt x="981397" y="388493"/>
                </a:lnTo>
                <a:lnTo>
                  <a:pt x="984064" y="386461"/>
                </a:lnTo>
                <a:lnTo>
                  <a:pt x="985080" y="382397"/>
                </a:lnTo>
                <a:lnTo>
                  <a:pt x="999139" y="332486"/>
                </a:lnTo>
                <a:lnTo>
                  <a:pt x="962982" y="332486"/>
                </a:lnTo>
                <a:lnTo>
                  <a:pt x="962474" y="331978"/>
                </a:lnTo>
                <a:lnTo>
                  <a:pt x="962093" y="330835"/>
                </a:lnTo>
                <a:lnTo>
                  <a:pt x="904943" y="116840"/>
                </a:lnTo>
                <a:lnTo>
                  <a:pt x="903927" y="112776"/>
                </a:lnTo>
                <a:lnTo>
                  <a:pt x="901387" y="110871"/>
                </a:lnTo>
                <a:close/>
              </a:path>
              <a:path w="1734820" h="393065">
                <a:moveTo>
                  <a:pt x="1080743" y="178308"/>
                </a:moveTo>
                <a:lnTo>
                  <a:pt x="1044516" y="178308"/>
                </a:lnTo>
                <a:lnTo>
                  <a:pt x="1045151" y="178816"/>
                </a:lnTo>
                <a:lnTo>
                  <a:pt x="1045405" y="179959"/>
                </a:lnTo>
                <a:lnTo>
                  <a:pt x="1104714" y="382397"/>
                </a:lnTo>
                <a:lnTo>
                  <a:pt x="1105857" y="386461"/>
                </a:lnTo>
                <a:lnTo>
                  <a:pt x="1108397" y="388493"/>
                </a:lnTo>
                <a:lnTo>
                  <a:pt x="1143322" y="388493"/>
                </a:lnTo>
                <a:lnTo>
                  <a:pt x="1145862" y="386461"/>
                </a:lnTo>
                <a:lnTo>
                  <a:pt x="1147005" y="382397"/>
                </a:lnTo>
                <a:lnTo>
                  <a:pt x="1161794" y="332486"/>
                </a:lnTo>
                <a:lnTo>
                  <a:pt x="1124272" y="332486"/>
                </a:lnTo>
                <a:lnTo>
                  <a:pt x="1123764" y="331978"/>
                </a:lnTo>
                <a:lnTo>
                  <a:pt x="1123383" y="330835"/>
                </a:lnTo>
                <a:lnTo>
                  <a:pt x="1080743" y="178308"/>
                </a:lnTo>
                <a:close/>
              </a:path>
              <a:path w="1734820" h="393065">
                <a:moveTo>
                  <a:pt x="1059883" y="110871"/>
                </a:moveTo>
                <a:lnTo>
                  <a:pt x="1027752" y="110871"/>
                </a:lnTo>
                <a:lnTo>
                  <a:pt x="1025212" y="112776"/>
                </a:lnTo>
                <a:lnTo>
                  <a:pt x="1023929" y="117348"/>
                </a:lnTo>
                <a:lnTo>
                  <a:pt x="965395" y="330835"/>
                </a:lnTo>
                <a:lnTo>
                  <a:pt x="965014" y="331978"/>
                </a:lnTo>
                <a:lnTo>
                  <a:pt x="964379" y="332486"/>
                </a:lnTo>
                <a:lnTo>
                  <a:pt x="999139" y="332486"/>
                </a:lnTo>
                <a:lnTo>
                  <a:pt x="1042103" y="179959"/>
                </a:lnTo>
                <a:lnTo>
                  <a:pt x="1042484" y="178816"/>
                </a:lnTo>
                <a:lnTo>
                  <a:pt x="1043119" y="178308"/>
                </a:lnTo>
                <a:lnTo>
                  <a:pt x="1080743" y="178308"/>
                </a:lnTo>
                <a:lnTo>
                  <a:pt x="1062423" y="112776"/>
                </a:lnTo>
                <a:lnTo>
                  <a:pt x="1059883" y="110871"/>
                </a:lnTo>
                <a:close/>
              </a:path>
              <a:path w="1734820" h="393065">
                <a:moveTo>
                  <a:pt x="1193614" y="110871"/>
                </a:moveTo>
                <a:lnTo>
                  <a:pt x="1189169" y="110871"/>
                </a:lnTo>
                <a:lnTo>
                  <a:pt x="1186502" y="112776"/>
                </a:lnTo>
                <a:lnTo>
                  <a:pt x="1185219" y="117348"/>
                </a:lnTo>
                <a:lnTo>
                  <a:pt x="1126685" y="330835"/>
                </a:lnTo>
                <a:lnTo>
                  <a:pt x="1126304" y="331978"/>
                </a:lnTo>
                <a:lnTo>
                  <a:pt x="1125796" y="332486"/>
                </a:lnTo>
                <a:lnTo>
                  <a:pt x="1161794" y="332486"/>
                </a:lnTo>
                <a:lnTo>
                  <a:pt x="1225542" y="117348"/>
                </a:lnTo>
                <a:lnTo>
                  <a:pt x="1225586" y="116840"/>
                </a:lnTo>
                <a:lnTo>
                  <a:pt x="1225364" y="115062"/>
                </a:lnTo>
                <a:lnTo>
                  <a:pt x="1224348" y="113538"/>
                </a:lnTo>
                <a:lnTo>
                  <a:pt x="1223205" y="112141"/>
                </a:lnTo>
                <a:lnTo>
                  <a:pt x="1221427" y="111379"/>
                </a:lnTo>
                <a:lnTo>
                  <a:pt x="1218887" y="111379"/>
                </a:lnTo>
                <a:lnTo>
                  <a:pt x="1193614" y="110871"/>
                </a:lnTo>
                <a:close/>
              </a:path>
              <a:path w="1734820" h="393065">
                <a:moveTo>
                  <a:pt x="1361635" y="143129"/>
                </a:moveTo>
                <a:lnTo>
                  <a:pt x="1321884" y="143129"/>
                </a:lnTo>
                <a:lnTo>
                  <a:pt x="1322773" y="144145"/>
                </a:lnTo>
                <a:lnTo>
                  <a:pt x="1322780" y="318365"/>
                </a:lnTo>
                <a:lnTo>
                  <a:pt x="1334238" y="364124"/>
                </a:lnTo>
                <a:lnTo>
                  <a:pt x="1368239" y="384159"/>
                </a:lnTo>
                <a:lnTo>
                  <a:pt x="1402910" y="387858"/>
                </a:lnTo>
                <a:lnTo>
                  <a:pt x="1421579" y="387858"/>
                </a:lnTo>
                <a:lnTo>
                  <a:pt x="1426278" y="387477"/>
                </a:lnTo>
                <a:lnTo>
                  <a:pt x="1428691" y="384937"/>
                </a:lnTo>
                <a:lnTo>
                  <a:pt x="1428691" y="356235"/>
                </a:lnTo>
                <a:lnTo>
                  <a:pt x="1426278" y="353822"/>
                </a:lnTo>
                <a:lnTo>
                  <a:pt x="1409514" y="353822"/>
                </a:lnTo>
                <a:lnTo>
                  <a:pt x="1397701" y="353155"/>
                </a:lnTo>
                <a:lnTo>
                  <a:pt x="1363571" y="328580"/>
                </a:lnTo>
                <a:lnTo>
                  <a:pt x="1360619" y="306197"/>
                </a:lnTo>
                <a:lnTo>
                  <a:pt x="1360619" y="144145"/>
                </a:lnTo>
                <a:lnTo>
                  <a:pt x="1361635" y="143129"/>
                </a:lnTo>
                <a:close/>
              </a:path>
              <a:path w="1734820" h="393065">
                <a:moveTo>
                  <a:pt x="1427929" y="110871"/>
                </a:moveTo>
                <a:lnTo>
                  <a:pt x="1284038" y="110871"/>
                </a:lnTo>
                <a:lnTo>
                  <a:pt x="1281625" y="113157"/>
                </a:lnTo>
                <a:lnTo>
                  <a:pt x="1281625" y="140843"/>
                </a:lnTo>
                <a:lnTo>
                  <a:pt x="1284038" y="143129"/>
                </a:lnTo>
                <a:lnTo>
                  <a:pt x="1427929" y="143129"/>
                </a:lnTo>
                <a:lnTo>
                  <a:pt x="1430342" y="140843"/>
                </a:lnTo>
                <a:lnTo>
                  <a:pt x="1430342" y="113157"/>
                </a:lnTo>
                <a:lnTo>
                  <a:pt x="1427929" y="110871"/>
                </a:lnTo>
                <a:close/>
              </a:path>
              <a:path w="1734820" h="393065">
                <a:moveTo>
                  <a:pt x="1358333" y="39497"/>
                </a:moveTo>
                <a:lnTo>
                  <a:pt x="1325186" y="39497"/>
                </a:lnTo>
                <a:lnTo>
                  <a:pt x="1322773" y="41910"/>
                </a:lnTo>
                <a:lnTo>
                  <a:pt x="1322773" y="109855"/>
                </a:lnTo>
                <a:lnTo>
                  <a:pt x="1321884" y="110871"/>
                </a:lnTo>
                <a:lnTo>
                  <a:pt x="1361635" y="110871"/>
                </a:lnTo>
                <a:lnTo>
                  <a:pt x="1360619" y="109855"/>
                </a:lnTo>
                <a:lnTo>
                  <a:pt x="1360619" y="41910"/>
                </a:lnTo>
                <a:lnTo>
                  <a:pt x="1358333" y="39497"/>
                </a:lnTo>
                <a:close/>
              </a:path>
              <a:path w="1734820" h="393065">
                <a:moveTo>
                  <a:pt x="1560263" y="4445"/>
                </a:moveTo>
                <a:lnTo>
                  <a:pt x="1526100" y="4445"/>
                </a:lnTo>
                <a:lnTo>
                  <a:pt x="1523687" y="6731"/>
                </a:lnTo>
                <a:lnTo>
                  <a:pt x="1523687" y="386080"/>
                </a:lnTo>
                <a:lnTo>
                  <a:pt x="1526100" y="388493"/>
                </a:lnTo>
                <a:lnTo>
                  <a:pt x="1560263" y="388493"/>
                </a:lnTo>
                <a:lnTo>
                  <a:pt x="1562676" y="386080"/>
                </a:lnTo>
                <a:lnTo>
                  <a:pt x="1562676" y="198628"/>
                </a:lnTo>
                <a:lnTo>
                  <a:pt x="1565061" y="186312"/>
                </a:lnTo>
                <a:lnTo>
                  <a:pt x="1593646" y="149917"/>
                </a:lnTo>
                <a:lnTo>
                  <a:pt x="1626829" y="141224"/>
                </a:lnTo>
                <a:lnTo>
                  <a:pt x="1564581" y="141224"/>
                </a:lnTo>
                <a:lnTo>
                  <a:pt x="1563057" y="140208"/>
                </a:lnTo>
                <a:lnTo>
                  <a:pt x="1562676" y="139319"/>
                </a:lnTo>
                <a:lnTo>
                  <a:pt x="1562676" y="6731"/>
                </a:lnTo>
                <a:lnTo>
                  <a:pt x="1560263" y="4445"/>
                </a:lnTo>
                <a:close/>
              </a:path>
              <a:path w="1734820" h="393065">
                <a:moveTo>
                  <a:pt x="1715057" y="140970"/>
                </a:moveTo>
                <a:lnTo>
                  <a:pt x="1630240" y="140970"/>
                </a:lnTo>
                <a:lnTo>
                  <a:pt x="1644049" y="142158"/>
                </a:lnTo>
                <a:lnTo>
                  <a:pt x="1656513" y="145716"/>
                </a:lnTo>
                <a:lnTo>
                  <a:pt x="1690961" y="181816"/>
                </a:lnTo>
                <a:lnTo>
                  <a:pt x="1695518" y="209550"/>
                </a:lnTo>
                <a:lnTo>
                  <a:pt x="1695518" y="386080"/>
                </a:lnTo>
                <a:lnTo>
                  <a:pt x="1697804" y="388493"/>
                </a:lnTo>
                <a:lnTo>
                  <a:pt x="1732094" y="388493"/>
                </a:lnTo>
                <a:lnTo>
                  <a:pt x="1734380" y="386080"/>
                </a:lnTo>
                <a:lnTo>
                  <a:pt x="1734380" y="201930"/>
                </a:lnTo>
                <a:lnTo>
                  <a:pt x="1732758" y="181328"/>
                </a:lnTo>
                <a:lnTo>
                  <a:pt x="1727887" y="162941"/>
                </a:lnTo>
                <a:lnTo>
                  <a:pt x="1719753" y="146744"/>
                </a:lnTo>
                <a:lnTo>
                  <a:pt x="1715057" y="140970"/>
                </a:lnTo>
                <a:close/>
              </a:path>
              <a:path w="1734820" h="393065">
                <a:moveTo>
                  <a:pt x="1639003" y="106934"/>
                </a:moveTo>
                <a:lnTo>
                  <a:pt x="1595902" y="115204"/>
                </a:lnTo>
                <a:lnTo>
                  <a:pt x="1565470" y="139954"/>
                </a:lnTo>
                <a:lnTo>
                  <a:pt x="1565089" y="140970"/>
                </a:lnTo>
                <a:lnTo>
                  <a:pt x="1564581" y="141224"/>
                </a:lnTo>
                <a:lnTo>
                  <a:pt x="1626829" y="141224"/>
                </a:lnTo>
                <a:lnTo>
                  <a:pt x="1630240" y="140970"/>
                </a:lnTo>
                <a:lnTo>
                  <a:pt x="1715057" y="140970"/>
                </a:lnTo>
                <a:lnTo>
                  <a:pt x="1708345" y="132715"/>
                </a:lnTo>
                <a:lnTo>
                  <a:pt x="1694224" y="121453"/>
                </a:lnTo>
                <a:lnTo>
                  <a:pt x="1677960" y="113395"/>
                </a:lnTo>
                <a:lnTo>
                  <a:pt x="1659553" y="108551"/>
                </a:lnTo>
                <a:lnTo>
                  <a:pt x="1639003" y="106934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83615" rIns="0" bIns="0" rtlCol="0" vert="horz">
            <a:spAutoFit/>
          </a:bodyPr>
          <a:lstStyle/>
          <a:p>
            <a:pPr marL="6290945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000000"/>
                </a:solidFill>
              </a:rPr>
              <a:t>AUTHOR'S</a:t>
            </a:r>
            <a:r>
              <a:rPr dirty="0" sz="6000" spc="-575">
                <a:solidFill>
                  <a:srgbClr val="000000"/>
                </a:solidFill>
              </a:rPr>
              <a:t> </a:t>
            </a:r>
            <a:r>
              <a:rPr dirty="0" sz="6000" spc="-130">
                <a:solidFill>
                  <a:srgbClr val="000000"/>
                </a:solidFill>
              </a:rPr>
              <a:t>PERSPECTIVE</a:t>
            </a:r>
            <a:endParaRPr sz="6000"/>
          </a:p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6390" marR="1943735" indent="-314325">
              <a:lnSpc>
                <a:spcPct val="117900"/>
              </a:lnSpc>
              <a:spcBef>
                <a:spcPts val="100"/>
              </a:spcBef>
              <a:buFont typeface="Arial"/>
              <a:buChar char="•"/>
              <a:tabLst>
                <a:tab pos="326390" algn="l"/>
              </a:tabLst>
            </a:pPr>
            <a:r>
              <a:rPr dirty="0"/>
              <a:t>The</a:t>
            </a:r>
            <a:r>
              <a:rPr dirty="0" spc="-150"/>
              <a:t> </a:t>
            </a:r>
            <a:r>
              <a:rPr dirty="0"/>
              <a:t>Global</a:t>
            </a:r>
            <a:r>
              <a:rPr dirty="0" spc="-160"/>
              <a:t> </a:t>
            </a:r>
            <a:r>
              <a:rPr dirty="0"/>
              <a:t>Evening</a:t>
            </a:r>
            <a:r>
              <a:rPr dirty="0" spc="-165"/>
              <a:t> </a:t>
            </a:r>
            <a:r>
              <a:rPr dirty="0" spc="-25"/>
              <a:t>Dress</a:t>
            </a:r>
            <a:r>
              <a:rPr dirty="0" spc="-145"/>
              <a:t> </a:t>
            </a:r>
            <a:r>
              <a:rPr dirty="0"/>
              <a:t>Market</a:t>
            </a:r>
            <a:r>
              <a:rPr dirty="0" spc="-160"/>
              <a:t> </a:t>
            </a:r>
            <a:r>
              <a:rPr dirty="0" spc="-65"/>
              <a:t>is</a:t>
            </a:r>
            <a:r>
              <a:rPr dirty="0" spc="-140"/>
              <a:t> </a:t>
            </a:r>
            <a:r>
              <a:rPr dirty="0" spc="-10"/>
              <a:t>witnessing </a:t>
            </a:r>
            <a:r>
              <a:rPr dirty="0"/>
              <a:t>significant</a:t>
            </a:r>
            <a:r>
              <a:rPr dirty="0" spc="-215"/>
              <a:t> </a:t>
            </a:r>
            <a:r>
              <a:rPr dirty="0" spc="80"/>
              <a:t>growth</a:t>
            </a:r>
            <a:r>
              <a:rPr dirty="0" spc="-210"/>
              <a:t> </a:t>
            </a:r>
            <a:r>
              <a:rPr dirty="0" spc="50"/>
              <a:t>in</a:t>
            </a:r>
            <a:r>
              <a:rPr dirty="0" spc="-185"/>
              <a:t> </a:t>
            </a:r>
            <a:r>
              <a:rPr dirty="0" spc="60"/>
              <a:t>the</a:t>
            </a:r>
            <a:r>
              <a:rPr dirty="0" spc="-200"/>
              <a:t> </a:t>
            </a:r>
            <a:r>
              <a:rPr dirty="0"/>
              <a:t>near</a:t>
            </a:r>
            <a:r>
              <a:rPr dirty="0" spc="-195"/>
              <a:t> </a:t>
            </a:r>
            <a:r>
              <a:rPr dirty="0" spc="-10"/>
              <a:t>future.</a:t>
            </a:r>
          </a:p>
          <a:p>
            <a:pPr marL="326390" marR="5080" indent="-314325">
              <a:lnSpc>
                <a:spcPct val="117800"/>
              </a:lnSpc>
              <a:spcBef>
                <a:spcPts val="5"/>
              </a:spcBef>
              <a:buFont typeface="Arial"/>
              <a:buChar char="•"/>
              <a:tabLst>
                <a:tab pos="326390" algn="l"/>
              </a:tabLst>
            </a:pPr>
            <a:r>
              <a:rPr dirty="0"/>
              <a:t>The</a:t>
            </a:r>
            <a:r>
              <a:rPr dirty="0" spc="-180"/>
              <a:t> </a:t>
            </a:r>
            <a:r>
              <a:rPr dirty="0"/>
              <a:t>evening</a:t>
            </a:r>
            <a:r>
              <a:rPr dirty="0" spc="-180"/>
              <a:t> </a:t>
            </a:r>
            <a:r>
              <a:rPr dirty="0" spc="-25"/>
              <a:t>dress</a:t>
            </a:r>
            <a:r>
              <a:rPr dirty="0" spc="-195"/>
              <a:t> </a:t>
            </a:r>
            <a:r>
              <a:rPr dirty="0" spc="-45"/>
              <a:t>business,</a:t>
            </a:r>
            <a:r>
              <a:rPr dirty="0" spc="-200"/>
              <a:t> </a:t>
            </a:r>
            <a:r>
              <a:rPr dirty="0" spc="100"/>
              <a:t>which</a:t>
            </a:r>
            <a:r>
              <a:rPr dirty="0" spc="-175"/>
              <a:t> </a:t>
            </a:r>
            <a:r>
              <a:rPr dirty="0" spc="-65"/>
              <a:t>is</a:t>
            </a:r>
            <a:r>
              <a:rPr dirty="0" spc="-170"/>
              <a:t> </a:t>
            </a:r>
            <a:r>
              <a:rPr dirty="0"/>
              <a:t>continually</a:t>
            </a:r>
            <a:r>
              <a:rPr dirty="0" spc="-204"/>
              <a:t> </a:t>
            </a:r>
            <a:r>
              <a:rPr dirty="0" spc="60"/>
              <a:t>growing </a:t>
            </a:r>
            <a:r>
              <a:rPr dirty="0" spc="70"/>
              <a:t>and</a:t>
            </a:r>
            <a:r>
              <a:rPr dirty="0" spc="-195"/>
              <a:t> </a:t>
            </a:r>
            <a:r>
              <a:rPr dirty="0"/>
              <a:t>altering</a:t>
            </a:r>
            <a:r>
              <a:rPr dirty="0" spc="-195"/>
              <a:t> </a:t>
            </a:r>
            <a:r>
              <a:rPr dirty="0" spc="50"/>
              <a:t>in</a:t>
            </a:r>
            <a:r>
              <a:rPr dirty="0" spc="-195"/>
              <a:t> </a:t>
            </a:r>
            <a:r>
              <a:rPr dirty="0"/>
              <a:t>terms</a:t>
            </a:r>
            <a:r>
              <a:rPr dirty="0" spc="-200"/>
              <a:t> </a:t>
            </a:r>
            <a:r>
              <a:rPr dirty="0"/>
              <a:t>of</a:t>
            </a:r>
            <a:r>
              <a:rPr dirty="0" spc="-175"/>
              <a:t> </a:t>
            </a:r>
            <a:r>
              <a:rPr dirty="0"/>
              <a:t>supply</a:t>
            </a:r>
            <a:r>
              <a:rPr dirty="0" spc="-200"/>
              <a:t> </a:t>
            </a:r>
            <a:r>
              <a:rPr dirty="0" spc="70"/>
              <a:t>and</a:t>
            </a:r>
            <a:r>
              <a:rPr dirty="0" spc="-190"/>
              <a:t> </a:t>
            </a:r>
            <a:r>
              <a:rPr dirty="0"/>
              <a:t>demand,</a:t>
            </a:r>
            <a:r>
              <a:rPr dirty="0" spc="-210"/>
              <a:t> </a:t>
            </a:r>
            <a:r>
              <a:rPr dirty="0" spc="-10"/>
              <a:t>includes</a:t>
            </a:r>
            <a:r>
              <a:rPr dirty="0" spc="725"/>
              <a:t> </a:t>
            </a:r>
            <a:r>
              <a:rPr dirty="0" spc="-45"/>
              <a:t>silk</a:t>
            </a:r>
            <a:r>
              <a:rPr dirty="0" spc="-215"/>
              <a:t> </a:t>
            </a:r>
            <a:r>
              <a:rPr dirty="0" spc="-65"/>
              <a:t>as</a:t>
            </a:r>
            <a:r>
              <a:rPr dirty="0" spc="-180"/>
              <a:t> </a:t>
            </a:r>
            <a:r>
              <a:rPr dirty="0" spc="-40"/>
              <a:t>a</a:t>
            </a:r>
            <a:r>
              <a:rPr dirty="0" spc="-180"/>
              <a:t> </a:t>
            </a:r>
            <a:r>
              <a:rPr dirty="0"/>
              <a:t>significant</a:t>
            </a:r>
            <a:r>
              <a:rPr dirty="0" spc="-200"/>
              <a:t> </a:t>
            </a:r>
            <a:r>
              <a:rPr dirty="0" spc="-10"/>
              <a:t>element.</a:t>
            </a:r>
          </a:p>
          <a:p>
            <a:pPr marL="326390" marR="772795" indent="-314325">
              <a:lnSpc>
                <a:spcPct val="117600"/>
              </a:lnSpc>
              <a:spcBef>
                <a:spcPts val="10"/>
              </a:spcBef>
              <a:buFont typeface="Arial"/>
              <a:buChar char="•"/>
              <a:tabLst>
                <a:tab pos="326390" algn="l"/>
              </a:tabLst>
            </a:pPr>
            <a:r>
              <a:rPr dirty="0"/>
              <a:t>Evening</a:t>
            </a:r>
            <a:r>
              <a:rPr dirty="0" spc="-200"/>
              <a:t> </a:t>
            </a:r>
            <a:r>
              <a:rPr dirty="0" spc="-30"/>
              <a:t>dresses</a:t>
            </a:r>
            <a:r>
              <a:rPr dirty="0" spc="-195"/>
              <a:t> </a:t>
            </a:r>
            <a:r>
              <a:rPr dirty="0" spc="-40"/>
              <a:t>are</a:t>
            </a:r>
            <a:r>
              <a:rPr dirty="0" spc="-160"/>
              <a:t> </a:t>
            </a:r>
            <a:r>
              <a:rPr dirty="0" spc="70"/>
              <a:t>worn</a:t>
            </a:r>
            <a:r>
              <a:rPr dirty="0" spc="-185"/>
              <a:t> </a:t>
            </a:r>
            <a:r>
              <a:rPr dirty="0"/>
              <a:t>to</a:t>
            </a:r>
            <a:r>
              <a:rPr dirty="0" spc="-185"/>
              <a:t> </a:t>
            </a:r>
            <a:r>
              <a:rPr dirty="0"/>
              <a:t>formal</a:t>
            </a:r>
            <a:r>
              <a:rPr dirty="0" spc="-190"/>
              <a:t> </a:t>
            </a:r>
            <a:r>
              <a:rPr dirty="0" spc="-85"/>
              <a:t>events,</a:t>
            </a:r>
            <a:r>
              <a:rPr dirty="0" spc="-165"/>
              <a:t> </a:t>
            </a:r>
            <a:r>
              <a:rPr dirty="0" spc="55"/>
              <a:t>including </a:t>
            </a:r>
            <a:r>
              <a:rPr dirty="0"/>
              <a:t>weddings,</a:t>
            </a:r>
            <a:r>
              <a:rPr dirty="0" spc="-245"/>
              <a:t> </a:t>
            </a:r>
            <a:r>
              <a:rPr dirty="0" spc="-20"/>
              <a:t>receptions,</a:t>
            </a:r>
            <a:r>
              <a:rPr dirty="0" spc="-229"/>
              <a:t> </a:t>
            </a:r>
            <a:r>
              <a:rPr dirty="0" spc="70"/>
              <a:t>and</a:t>
            </a:r>
            <a:r>
              <a:rPr dirty="0" spc="-190"/>
              <a:t> </a:t>
            </a:r>
            <a:r>
              <a:rPr dirty="0" spc="-50"/>
              <a:t>festive</a:t>
            </a:r>
            <a:r>
              <a:rPr dirty="0" spc="-200"/>
              <a:t> </a:t>
            </a:r>
            <a:r>
              <a:rPr dirty="0" spc="-10"/>
              <a:t>gatherings.</a:t>
            </a:r>
          </a:p>
          <a:p>
            <a:pPr marL="326390" marR="49530" indent="-314325">
              <a:lnSpc>
                <a:spcPct val="117900"/>
              </a:lnSpc>
              <a:buFont typeface="Arial"/>
              <a:buChar char="•"/>
              <a:tabLst>
                <a:tab pos="326390" algn="l"/>
              </a:tabLst>
            </a:pPr>
            <a:r>
              <a:rPr dirty="0"/>
              <a:t>The</a:t>
            </a:r>
            <a:r>
              <a:rPr dirty="0" spc="-210"/>
              <a:t> </a:t>
            </a:r>
            <a:r>
              <a:rPr dirty="0" spc="70"/>
              <a:t>need</a:t>
            </a:r>
            <a:r>
              <a:rPr dirty="0" spc="-195"/>
              <a:t> </a:t>
            </a:r>
            <a:r>
              <a:rPr dirty="0" spc="-35"/>
              <a:t>for</a:t>
            </a:r>
            <a:r>
              <a:rPr dirty="0" spc="-200"/>
              <a:t> </a:t>
            </a:r>
            <a:r>
              <a:rPr dirty="0"/>
              <a:t>speedier</a:t>
            </a:r>
            <a:r>
              <a:rPr dirty="0" spc="-220"/>
              <a:t> </a:t>
            </a:r>
            <a:r>
              <a:rPr dirty="0"/>
              <a:t>surfing</a:t>
            </a:r>
            <a:r>
              <a:rPr dirty="0" spc="-215"/>
              <a:t> </a:t>
            </a:r>
            <a:r>
              <a:rPr dirty="0"/>
              <a:t>has</a:t>
            </a:r>
            <a:r>
              <a:rPr dirty="0" spc="-200"/>
              <a:t> </a:t>
            </a:r>
            <a:r>
              <a:rPr dirty="0"/>
              <a:t>increased</a:t>
            </a:r>
            <a:r>
              <a:rPr dirty="0" spc="-210"/>
              <a:t> </a:t>
            </a:r>
            <a:r>
              <a:rPr dirty="0" spc="-10"/>
              <a:t>connectivity, </a:t>
            </a:r>
            <a:r>
              <a:rPr dirty="0" spc="100"/>
              <a:t>which</a:t>
            </a:r>
            <a:r>
              <a:rPr dirty="0" spc="-265"/>
              <a:t> </a:t>
            </a:r>
            <a:r>
              <a:rPr dirty="0"/>
              <a:t>has</a:t>
            </a:r>
            <a:r>
              <a:rPr dirty="0" spc="-250"/>
              <a:t> </a:t>
            </a:r>
            <a:r>
              <a:rPr dirty="0" spc="50"/>
              <a:t>sped</a:t>
            </a:r>
            <a:r>
              <a:rPr dirty="0" spc="-270"/>
              <a:t> </a:t>
            </a:r>
            <a:r>
              <a:rPr dirty="0" spc="125"/>
              <a:t>up</a:t>
            </a:r>
            <a:r>
              <a:rPr dirty="0" spc="-265"/>
              <a:t> </a:t>
            </a:r>
            <a:r>
              <a:rPr dirty="0" spc="60"/>
              <a:t>the</a:t>
            </a:r>
            <a:r>
              <a:rPr dirty="0" spc="-250"/>
              <a:t> </a:t>
            </a:r>
            <a:r>
              <a:rPr dirty="0" spc="55"/>
              <a:t>development</a:t>
            </a:r>
            <a:r>
              <a:rPr dirty="0" spc="-270"/>
              <a:t> </a:t>
            </a:r>
            <a:r>
              <a:rPr dirty="0"/>
              <a:t>of</a:t>
            </a:r>
            <a:r>
              <a:rPr dirty="0" spc="-280"/>
              <a:t> </a:t>
            </a:r>
            <a:r>
              <a:rPr dirty="0"/>
              <a:t>4G</a:t>
            </a:r>
            <a:r>
              <a:rPr dirty="0" spc="-270"/>
              <a:t> </a:t>
            </a:r>
            <a:r>
              <a:rPr dirty="0" spc="70"/>
              <a:t>and</a:t>
            </a:r>
            <a:r>
              <a:rPr dirty="0" spc="-250"/>
              <a:t> </a:t>
            </a:r>
            <a:r>
              <a:rPr dirty="0" spc="-25"/>
              <a:t>5G </a:t>
            </a:r>
            <a:r>
              <a:rPr dirty="0"/>
              <a:t>technology.</a:t>
            </a:r>
            <a:r>
              <a:rPr dirty="0" spc="-260"/>
              <a:t> </a:t>
            </a:r>
            <a:r>
              <a:rPr dirty="0" spc="-20"/>
              <a:t>Additionally,</a:t>
            </a:r>
            <a:r>
              <a:rPr dirty="0" spc="-245"/>
              <a:t> </a:t>
            </a:r>
            <a:r>
              <a:rPr dirty="0" spc="60"/>
              <a:t>the</a:t>
            </a:r>
            <a:r>
              <a:rPr dirty="0" spc="-204"/>
              <a:t> </a:t>
            </a:r>
            <a:r>
              <a:rPr dirty="0"/>
              <a:t>popularity</a:t>
            </a:r>
            <a:r>
              <a:rPr dirty="0" spc="-240"/>
              <a:t> </a:t>
            </a:r>
            <a:r>
              <a:rPr dirty="0"/>
              <a:t>of</a:t>
            </a:r>
            <a:r>
              <a:rPr dirty="0" spc="-204"/>
              <a:t> </a:t>
            </a:r>
            <a:r>
              <a:rPr dirty="0" spc="-10"/>
              <a:t>smartphones </a:t>
            </a:r>
            <a:r>
              <a:rPr dirty="0" spc="-65"/>
              <a:t>is</a:t>
            </a:r>
            <a:r>
              <a:rPr dirty="0" spc="-235"/>
              <a:t> </a:t>
            </a:r>
            <a:r>
              <a:rPr dirty="0" spc="80"/>
              <a:t>growing</a:t>
            </a:r>
            <a:r>
              <a:rPr dirty="0" spc="-254"/>
              <a:t> </a:t>
            </a:r>
            <a:r>
              <a:rPr dirty="0" spc="-35"/>
              <a:t>quickly,</a:t>
            </a:r>
            <a:r>
              <a:rPr dirty="0" spc="-245"/>
              <a:t> </a:t>
            </a:r>
            <a:r>
              <a:rPr dirty="0" spc="60"/>
              <a:t>boosting</a:t>
            </a:r>
            <a:r>
              <a:rPr dirty="0" spc="-240"/>
              <a:t> </a:t>
            </a:r>
            <a:r>
              <a:rPr dirty="0" spc="60"/>
              <a:t>the</a:t>
            </a:r>
            <a:r>
              <a:rPr dirty="0" spc="-260"/>
              <a:t> </a:t>
            </a:r>
            <a:r>
              <a:rPr dirty="0"/>
              <a:t>customer's</a:t>
            </a:r>
            <a:r>
              <a:rPr dirty="0" spc="-260"/>
              <a:t> </a:t>
            </a:r>
            <a:r>
              <a:rPr dirty="0"/>
              <a:t>exposure</a:t>
            </a:r>
            <a:r>
              <a:rPr dirty="0" spc="-260"/>
              <a:t> </a:t>
            </a:r>
            <a:r>
              <a:rPr dirty="0" spc="-25"/>
              <a:t>to </a:t>
            </a:r>
            <a:r>
              <a:rPr dirty="0"/>
              <a:t>online</a:t>
            </a:r>
            <a:r>
              <a:rPr dirty="0" spc="-35"/>
              <a:t> </a:t>
            </a:r>
            <a:r>
              <a:rPr dirty="0" spc="-10"/>
              <a:t>buying.</a:t>
            </a: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950963" cy="1018031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6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40323" y="1976627"/>
            <a:ext cx="1595627" cy="220065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99476" y="2337816"/>
            <a:ext cx="4332732" cy="138836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0906" rIns="0" bIns="0" rtlCol="0" vert="horz">
            <a:spAutoFit/>
          </a:bodyPr>
          <a:lstStyle/>
          <a:p>
            <a:pPr marL="5624830">
              <a:lnSpc>
                <a:spcPct val="100000"/>
              </a:lnSpc>
              <a:spcBef>
                <a:spcPts val="95"/>
              </a:spcBef>
            </a:pPr>
            <a:r>
              <a:rPr dirty="0" spc="-235"/>
              <a:t>KEY</a:t>
            </a:r>
            <a:r>
              <a:rPr dirty="0" spc="-710"/>
              <a:t> </a:t>
            </a:r>
            <a:r>
              <a:rPr dirty="0" spc="-95"/>
              <a:t>PLAYERS</a:t>
            </a:r>
          </a:p>
        </p:txBody>
      </p:sp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664440" y="2199132"/>
            <a:ext cx="5324856" cy="1527047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44000" y="4596384"/>
            <a:ext cx="4994148" cy="768096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415515" y="4349496"/>
            <a:ext cx="3872484" cy="116586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963143" y="6134100"/>
            <a:ext cx="5026152" cy="1461516"/>
          </a:xfrm>
          <a:prstGeom prst="rect">
            <a:avLst/>
          </a:prstGeom>
        </p:spPr>
      </p:pic>
      <p:grpSp>
        <p:nvGrpSpPr>
          <p:cNvPr id="10" name="object 10" descr=""/>
          <p:cNvGrpSpPr/>
          <p:nvPr/>
        </p:nvGrpSpPr>
        <p:grpSpPr>
          <a:xfrm>
            <a:off x="598931" y="160017"/>
            <a:ext cx="16660494" cy="10126980"/>
            <a:chOff x="598931" y="160017"/>
            <a:chExt cx="16660494" cy="10126980"/>
          </a:xfrm>
        </p:grpSpPr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8931" y="160017"/>
              <a:ext cx="5041392" cy="1012698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16423" y="4596384"/>
              <a:ext cx="3845052" cy="918972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58967" y="5977128"/>
              <a:ext cx="1959864" cy="2008632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761731" y="6380987"/>
              <a:ext cx="4808220" cy="978407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89547" y="8404860"/>
              <a:ext cx="4943856" cy="1060703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641836" y="7985760"/>
              <a:ext cx="5617464" cy="16322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7033" y="522224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-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-1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732" y="847470"/>
            <a:ext cx="6065520" cy="14008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000" spc="-565">
                <a:solidFill>
                  <a:srgbClr val="000000"/>
                </a:solidFill>
                <a:latin typeface="Arial Black"/>
                <a:cs typeface="Arial Black"/>
              </a:rPr>
              <a:t>Contact</a:t>
            </a:r>
            <a:r>
              <a:rPr dirty="0" sz="9000" spc="-865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dirty="0" sz="9000" spc="-775">
                <a:solidFill>
                  <a:srgbClr val="000000"/>
                </a:solidFill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6939"/>
            <a:ext cx="3724655" cy="236829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931670" y="3903619"/>
            <a:ext cx="14879955" cy="6264910"/>
          </a:xfrm>
          <a:prstGeom prst="rect">
            <a:avLst/>
          </a:prstGeom>
        </p:spPr>
        <p:txBody>
          <a:bodyPr wrap="square" lIns="0" tIns="563245" rIns="0" bIns="0" rtlCol="0" vert="horz">
            <a:spAutoFit/>
          </a:bodyPr>
          <a:lstStyle/>
          <a:p>
            <a:pPr algn="ctr" marR="447675">
              <a:lnSpc>
                <a:spcPct val="100000"/>
              </a:lnSpc>
              <a:spcBef>
                <a:spcPts val="4435"/>
              </a:spcBef>
            </a:pPr>
            <a:r>
              <a:rPr dirty="0" sz="6550" b="1">
                <a:latin typeface="Lato"/>
                <a:cs typeface="Lato"/>
              </a:rPr>
              <a:t>COGNITIVE</a:t>
            </a:r>
            <a:r>
              <a:rPr dirty="0" sz="6550" spc="-95" b="1">
                <a:latin typeface="Lato"/>
                <a:cs typeface="Lato"/>
              </a:rPr>
              <a:t> </a:t>
            </a:r>
            <a:r>
              <a:rPr dirty="0" sz="6550" b="1">
                <a:latin typeface="Lato"/>
                <a:cs typeface="Lato"/>
              </a:rPr>
              <a:t>MARKET</a:t>
            </a:r>
            <a:r>
              <a:rPr dirty="0" sz="6550" spc="-65" b="1">
                <a:latin typeface="Lato"/>
                <a:cs typeface="Lato"/>
              </a:rPr>
              <a:t> </a:t>
            </a:r>
            <a:r>
              <a:rPr dirty="0" sz="6550" spc="-10" b="1">
                <a:latin typeface="Lato"/>
                <a:cs typeface="Lato"/>
              </a:rPr>
              <a:t>RESEARCH</a:t>
            </a:r>
            <a:endParaRPr sz="6550">
              <a:latin typeface="Lato"/>
              <a:cs typeface="Lato"/>
            </a:endParaRPr>
          </a:p>
          <a:p>
            <a:pPr algn="ctr" marR="728345">
              <a:lnSpc>
                <a:spcPct val="100000"/>
              </a:lnSpc>
              <a:spcBef>
                <a:spcPts val="2355"/>
              </a:spcBef>
              <a:tabLst>
                <a:tab pos="1049655" algn="l"/>
                <a:tab pos="1814830" algn="l"/>
                <a:tab pos="5433060" algn="l"/>
                <a:tab pos="5749290" algn="l"/>
                <a:tab pos="6816090" algn="l"/>
              </a:tabLst>
            </a:pPr>
            <a:r>
              <a:rPr dirty="0" sz="3500" spc="235">
                <a:latin typeface="Lato"/>
                <a:cs typeface="Lato"/>
              </a:rPr>
              <a:t>Tel: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55">
                <a:latin typeface="Lato"/>
                <a:cs typeface="Lato"/>
              </a:rPr>
              <a:t> </a:t>
            </a:r>
            <a:r>
              <a:rPr dirty="0" sz="3500" spc="-50">
                <a:latin typeface="Lato"/>
                <a:cs typeface="Lato"/>
              </a:rPr>
              <a:t>1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5">
                <a:latin typeface="Lato"/>
                <a:cs typeface="Lato"/>
              </a:rPr>
              <a:t>312</a:t>
            </a:r>
            <a:r>
              <a:rPr dirty="0" sz="3500" spc="-51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376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235">
                <a:latin typeface="Lato"/>
                <a:cs typeface="Lato"/>
              </a:rPr>
              <a:t>8303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-50">
                <a:latin typeface="Lato"/>
                <a:cs typeface="Lato"/>
              </a:rPr>
              <a:t>|</a:t>
            </a:r>
            <a:r>
              <a:rPr dirty="0" sz="3500">
                <a:latin typeface="Lato"/>
                <a:cs typeface="Lato"/>
              </a:rPr>
              <a:t>	+</a:t>
            </a:r>
            <a:r>
              <a:rPr dirty="0" sz="3500" spc="-565">
                <a:latin typeface="Lato"/>
                <a:cs typeface="Lato"/>
              </a:rPr>
              <a:t> </a:t>
            </a:r>
            <a:r>
              <a:rPr dirty="0" sz="3500" spc="145">
                <a:latin typeface="Lato"/>
                <a:cs typeface="Lato"/>
              </a:rPr>
              <a:t>44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5">
                <a:latin typeface="Lato"/>
                <a:cs typeface="Lato"/>
              </a:rPr>
              <a:t>020</a:t>
            </a:r>
            <a:r>
              <a:rPr dirty="0" sz="3500" spc="-49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254">
                <a:latin typeface="Lato"/>
                <a:cs typeface="Lato"/>
              </a:rPr>
              <a:t>8123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235">
                <a:latin typeface="Lato"/>
                <a:cs typeface="Lato"/>
              </a:rPr>
              <a:t>0732 </a:t>
            </a:r>
            <a:endParaRPr sz="3500">
              <a:latin typeface="Lato"/>
              <a:cs typeface="Lato"/>
            </a:endParaRPr>
          </a:p>
          <a:p>
            <a:pPr algn="ctr" marR="728345">
              <a:lnSpc>
                <a:spcPct val="100000"/>
              </a:lnSpc>
              <a:spcBef>
                <a:spcPts val="705"/>
              </a:spcBef>
              <a:tabLst>
                <a:tab pos="1490345" algn="l"/>
                <a:tab pos="2884805" algn="l"/>
              </a:tabLst>
            </a:pPr>
            <a:r>
              <a:rPr dirty="0" sz="3500" spc="275">
                <a:latin typeface="Lato"/>
                <a:cs typeface="Lato"/>
              </a:rPr>
              <a:t>India:</a:t>
            </a:r>
            <a:r>
              <a:rPr dirty="0" sz="3500">
                <a:latin typeface="Lato"/>
                <a:cs typeface="Lato"/>
              </a:rPr>
              <a:t>	(</a:t>
            </a:r>
            <a:r>
              <a:rPr dirty="0" sz="3500" spc="-565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+</a:t>
            </a:r>
            <a:r>
              <a:rPr dirty="0" sz="3500" spc="-555">
                <a:latin typeface="Lato"/>
                <a:cs typeface="Lato"/>
              </a:rPr>
              <a:t> </a:t>
            </a:r>
            <a:r>
              <a:rPr dirty="0" sz="3500" spc="170">
                <a:latin typeface="Lato"/>
                <a:cs typeface="Lato"/>
              </a:rPr>
              <a:t>91</a:t>
            </a:r>
            <a:r>
              <a:rPr dirty="0" sz="3500" spc="-555">
                <a:latin typeface="Lato"/>
                <a:cs typeface="Lato"/>
              </a:rPr>
              <a:t> </a:t>
            </a:r>
            <a:r>
              <a:rPr dirty="0" sz="3500" spc="-50">
                <a:latin typeface="Lato"/>
                <a:cs typeface="Lato"/>
              </a:rPr>
              <a:t>)</a:t>
            </a:r>
            <a:r>
              <a:rPr dirty="0" sz="3500">
                <a:latin typeface="Lato"/>
                <a:cs typeface="Lato"/>
              </a:rPr>
              <a:t>	</a:t>
            </a:r>
            <a:r>
              <a:rPr dirty="0" sz="3500" spc="225">
                <a:latin typeface="Lato"/>
                <a:cs typeface="Lato"/>
              </a:rPr>
              <a:t>983</a:t>
            </a:r>
            <a:r>
              <a:rPr dirty="0" sz="3500" spc="-49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 spc="229">
                <a:latin typeface="Lato"/>
                <a:cs typeface="Lato"/>
              </a:rPr>
              <a:t>496</a:t>
            </a:r>
            <a:r>
              <a:rPr dirty="0" sz="3500" spc="-550">
                <a:latin typeface="Lato"/>
                <a:cs typeface="Lato"/>
              </a:rPr>
              <a:t> </a:t>
            </a:r>
            <a:r>
              <a:rPr dirty="0" sz="3500">
                <a:latin typeface="Lato"/>
                <a:cs typeface="Lato"/>
              </a:rPr>
              <a:t>-</a:t>
            </a:r>
            <a:r>
              <a:rPr dirty="0" sz="3500" spc="-545">
                <a:latin typeface="Lato"/>
                <a:cs typeface="Lato"/>
              </a:rPr>
              <a:t> </a:t>
            </a:r>
            <a:r>
              <a:rPr dirty="0" sz="3500" spc="235">
                <a:latin typeface="Lato"/>
                <a:cs typeface="Lato"/>
              </a:rPr>
              <a:t>8611 </a:t>
            </a:r>
            <a:endParaRPr sz="3500">
              <a:latin typeface="Lato"/>
              <a:cs typeface="Lato"/>
            </a:endParaRPr>
          </a:p>
          <a:p>
            <a:pPr algn="ctr" marR="506730">
              <a:lnSpc>
                <a:spcPct val="100000"/>
              </a:lnSpc>
              <a:spcBef>
                <a:spcPts val="2045"/>
              </a:spcBef>
            </a:pPr>
            <a:r>
              <a:rPr dirty="0" sz="3500" spc="295">
                <a:latin typeface="Lato"/>
                <a:cs typeface="Lato"/>
              </a:rPr>
              <a:t>sales@</a:t>
            </a:r>
            <a:r>
              <a:rPr dirty="0" sz="3500" spc="-500">
                <a:latin typeface="Lato"/>
                <a:cs typeface="Lato"/>
              </a:rPr>
              <a:t> </a:t>
            </a:r>
            <a:r>
              <a:rPr dirty="0" sz="3500" spc="335">
                <a:latin typeface="Lato"/>
                <a:cs typeface="Lato"/>
              </a:rPr>
              <a:t>cognitivemarketresearch.</a:t>
            </a:r>
            <a:r>
              <a:rPr dirty="0" sz="3500" spc="-495">
                <a:latin typeface="Lato"/>
                <a:cs typeface="Lato"/>
              </a:rPr>
              <a:t> </a:t>
            </a:r>
            <a:r>
              <a:rPr dirty="0" sz="3500" spc="20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10"/>
              </a:spcBef>
              <a:tabLst>
                <a:tab pos="2085339" algn="l"/>
                <a:tab pos="3183890" algn="l"/>
                <a:tab pos="4415155" algn="l"/>
                <a:tab pos="6487160" algn="l"/>
                <a:tab pos="6870065" algn="l"/>
              </a:tabLst>
            </a:pPr>
            <a:r>
              <a:rPr dirty="0" sz="4100" spc="320">
                <a:latin typeface="Lato"/>
                <a:cs typeface="Lato"/>
              </a:rPr>
              <a:t>Access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40">
                <a:latin typeface="Lato"/>
                <a:cs typeface="Lato"/>
              </a:rPr>
              <a:t>the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285">
                <a:latin typeface="Lato"/>
                <a:cs typeface="Lato"/>
              </a:rPr>
              <a:t>Full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325">
                <a:latin typeface="Lato"/>
                <a:cs typeface="Lato"/>
              </a:rPr>
              <a:t>Report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sz="4100" spc="-50">
                <a:latin typeface="Lato"/>
                <a:cs typeface="Lato"/>
              </a:rPr>
              <a:t>:</a:t>
            </a:r>
            <a:r>
              <a:rPr dirty="0" sz="4100">
                <a:latin typeface="Lato"/>
                <a:cs typeface="Lato"/>
              </a:rPr>
              <a:t>	</a:t>
            </a:r>
            <a:r>
              <a:rPr dirty="0" u="sng" sz="4100" spc="37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4"/>
              </a:rPr>
              <a:t>http://tinyurl.com/278stc62 </a:t>
            </a:r>
            <a:endParaRPr sz="410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ato"/>
              <a:cs typeface="Lato"/>
            </a:endParaRPr>
          </a:p>
          <a:p>
            <a:pPr algn="ctr" marL="415925">
              <a:lnSpc>
                <a:spcPts val="3620"/>
              </a:lnSpc>
              <a:tabLst>
                <a:tab pos="1965960" algn="l"/>
                <a:tab pos="3047365" algn="l"/>
                <a:tab pos="3926204" algn="l"/>
              </a:tabLst>
            </a:pPr>
            <a:r>
              <a:rPr dirty="0" sz="3200" spc="265">
                <a:latin typeface="Lato"/>
                <a:cs typeface="Lato"/>
              </a:rPr>
              <a:t>Please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40">
                <a:latin typeface="Lato"/>
                <a:cs typeface="Lato"/>
              </a:rPr>
              <a:t>visit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190">
                <a:latin typeface="Lato"/>
                <a:cs typeface="Lato"/>
              </a:rPr>
              <a:t>our</a:t>
            </a:r>
            <a:r>
              <a:rPr dirty="0" sz="3200">
                <a:latin typeface="Lato"/>
                <a:cs typeface="Lato"/>
              </a:rPr>
              <a:t>	</a:t>
            </a:r>
            <a:r>
              <a:rPr dirty="0" sz="3200" spc="27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64820">
              <a:lnSpc>
                <a:spcPts val="3620"/>
              </a:lnSpc>
            </a:pPr>
            <a:r>
              <a:rPr dirty="0" u="sng" sz="3200" spc="30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ato"/>
                <a:cs typeface="Lato"/>
                <a:hlinkClick r:id="rId5"/>
              </a:rPr>
              <a:t>https://www.cognitivemarketresearch.com 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2024-01-10T11:07:33Z</dcterms:created>
  <dcterms:modified xsi:type="dcterms:W3CDTF">2024-01-10T11:07:33Z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2024-01-10T00:00:00Z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2024-01-10T00:00:00Z</vt:filetime>
  </property>
  <property fmtid="{D5CDD505-2E9C-101B-9397-08002B2CF9AE}" pid="5" name="Producer">
    <vt:lpwstr>3-Heights(TM) PDF Security Shell 4.8.25.2 (http://www.pdf-tools.com)</vt:lpwstr>
  </property>
</Properties>
</file>