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8666" y="1097853"/>
            <a:ext cx="10686088" cy="91734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11530" y="193624"/>
            <a:ext cx="17016095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03420" y="1594103"/>
            <a:ext cx="6924040" cy="2514600"/>
          </a:xfrm>
          <a:custGeom>
            <a:avLst/>
            <a:gdLst/>
            <a:ahLst/>
            <a:cxnLst/>
            <a:rect l="l" t="t" r="r" b="b"/>
            <a:pathLst>
              <a:path w="6924040" h="2514600">
                <a:moveTo>
                  <a:pt x="6776847" y="0"/>
                </a:moveTo>
                <a:lnTo>
                  <a:pt x="146684" y="0"/>
                </a:lnTo>
                <a:lnTo>
                  <a:pt x="100413" y="7501"/>
                </a:lnTo>
                <a:lnTo>
                  <a:pt x="60158" y="28370"/>
                </a:lnTo>
                <a:lnTo>
                  <a:pt x="28370" y="60158"/>
                </a:lnTo>
                <a:lnTo>
                  <a:pt x="7501" y="100413"/>
                </a:lnTo>
                <a:lnTo>
                  <a:pt x="0" y="146685"/>
                </a:lnTo>
                <a:lnTo>
                  <a:pt x="0" y="2367915"/>
                </a:lnTo>
                <a:lnTo>
                  <a:pt x="7501" y="2414186"/>
                </a:lnTo>
                <a:lnTo>
                  <a:pt x="28370" y="2454441"/>
                </a:lnTo>
                <a:lnTo>
                  <a:pt x="60158" y="2486229"/>
                </a:lnTo>
                <a:lnTo>
                  <a:pt x="100413" y="2507098"/>
                </a:lnTo>
                <a:lnTo>
                  <a:pt x="146684" y="2514600"/>
                </a:lnTo>
                <a:lnTo>
                  <a:pt x="6776847" y="2514600"/>
                </a:lnTo>
                <a:lnTo>
                  <a:pt x="6823118" y="2507098"/>
                </a:lnTo>
                <a:lnTo>
                  <a:pt x="6863373" y="2486229"/>
                </a:lnTo>
                <a:lnTo>
                  <a:pt x="6895161" y="2454441"/>
                </a:lnTo>
                <a:lnTo>
                  <a:pt x="6916030" y="2414186"/>
                </a:lnTo>
                <a:lnTo>
                  <a:pt x="6923532" y="2367915"/>
                </a:lnTo>
                <a:lnTo>
                  <a:pt x="6923532" y="146685"/>
                </a:lnTo>
                <a:lnTo>
                  <a:pt x="6916030" y="100413"/>
                </a:lnTo>
                <a:lnTo>
                  <a:pt x="6895161" y="60158"/>
                </a:lnTo>
                <a:lnTo>
                  <a:pt x="6863373" y="28370"/>
                </a:lnTo>
                <a:lnTo>
                  <a:pt x="6823118" y="7501"/>
                </a:lnTo>
                <a:lnTo>
                  <a:pt x="6776847" y="0"/>
                </a:lnTo>
                <a:close/>
              </a:path>
            </a:pathLst>
          </a:custGeom>
          <a:solidFill>
            <a:srgbClr val="5E6C5E">
              <a:alpha val="9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" y="2016251"/>
            <a:ext cx="5777865" cy="1670685"/>
          </a:xfrm>
          <a:custGeom>
            <a:avLst/>
            <a:gdLst/>
            <a:ahLst/>
            <a:cxnLst/>
            <a:rect l="l" t="t" r="r" b="b"/>
            <a:pathLst>
              <a:path w="5777865" h="1670685">
                <a:moveTo>
                  <a:pt x="5178169" y="0"/>
                </a:moveTo>
                <a:lnTo>
                  <a:pt x="0" y="0"/>
                </a:lnTo>
                <a:lnTo>
                  <a:pt x="0" y="1670303"/>
                </a:lnTo>
                <a:lnTo>
                  <a:pt x="5777482" y="1670303"/>
                </a:lnTo>
                <a:lnTo>
                  <a:pt x="5178169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503419" y="4492752"/>
            <a:ext cx="6924040" cy="2514600"/>
          </a:xfrm>
          <a:custGeom>
            <a:avLst/>
            <a:gdLst/>
            <a:ahLst/>
            <a:cxnLst/>
            <a:rect l="l" t="t" r="r" b="b"/>
            <a:pathLst>
              <a:path w="6924040" h="2514600">
                <a:moveTo>
                  <a:pt x="6776847" y="0"/>
                </a:moveTo>
                <a:lnTo>
                  <a:pt x="146684" y="0"/>
                </a:lnTo>
                <a:lnTo>
                  <a:pt x="100413" y="7501"/>
                </a:lnTo>
                <a:lnTo>
                  <a:pt x="60158" y="28370"/>
                </a:lnTo>
                <a:lnTo>
                  <a:pt x="28370" y="60158"/>
                </a:lnTo>
                <a:lnTo>
                  <a:pt x="7501" y="100413"/>
                </a:lnTo>
                <a:lnTo>
                  <a:pt x="0" y="146685"/>
                </a:lnTo>
                <a:lnTo>
                  <a:pt x="0" y="2367915"/>
                </a:lnTo>
                <a:lnTo>
                  <a:pt x="7501" y="2414186"/>
                </a:lnTo>
                <a:lnTo>
                  <a:pt x="28370" y="2454441"/>
                </a:lnTo>
                <a:lnTo>
                  <a:pt x="60158" y="2486229"/>
                </a:lnTo>
                <a:lnTo>
                  <a:pt x="100413" y="2507098"/>
                </a:lnTo>
                <a:lnTo>
                  <a:pt x="146684" y="2514600"/>
                </a:lnTo>
                <a:lnTo>
                  <a:pt x="6776847" y="2514600"/>
                </a:lnTo>
                <a:lnTo>
                  <a:pt x="6823118" y="2507098"/>
                </a:lnTo>
                <a:lnTo>
                  <a:pt x="6863373" y="2486229"/>
                </a:lnTo>
                <a:lnTo>
                  <a:pt x="6895161" y="2454441"/>
                </a:lnTo>
                <a:lnTo>
                  <a:pt x="6916030" y="2414186"/>
                </a:lnTo>
                <a:lnTo>
                  <a:pt x="6923532" y="2367915"/>
                </a:lnTo>
                <a:lnTo>
                  <a:pt x="6923532" y="146685"/>
                </a:lnTo>
                <a:lnTo>
                  <a:pt x="6916030" y="100413"/>
                </a:lnTo>
                <a:lnTo>
                  <a:pt x="6895161" y="60158"/>
                </a:lnTo>
                <a:lnTo>
                  <a:pt x="6863373" y="28370"/>
                </a:lnTo>
                <a:lnTo>
                  <a:pt x="6823118" y="7501"/>
                </a:lnTo>
                <a:lnTo>
                  <a:pt x="6776847" y="0"/>
                </a:lnTo>
                <a:close/>
              </a:path>
            </a:pathLst>
          </a:custGeom>
          <a:solidFill>
            <a:srgbClr val="624E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" y="4914900"/>
            <a:ext cx="5777865" cy="1670685"/>
          </a:xfrm>
          <a:custGeom>
            <a:avLst/>
            <a:gdLst/>
            <a:ahLst/>
            <a:cxnLst/>
            <a:rect l="l" t="t" r="r" b="b"/>
            <a:pathLst>
              <a:path w="5777865" h="1670684">
                <a:moveTo>
                  <a:pt x="5178169" y="0"/>
                </a:moveTo>
                <a:lnTo>
                  <a:pt x="0" y="0"/>
                </a:lnTo>
                <a:lnTo>
                  <a:pt x="0" y="1670303"/>
                </a:lnTo>
                <a:lnTo>
                  <a:pt x="5777482" y="1670303"/>
                </a:lnTo>
                <a:lnTo>
                  <a:pt x="5178169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121666"/>
            <a:ext cx="16999711" cy="2126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78329" y="3903619"/>
            <a:ext cx="14987905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jp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jpg"/><Relationship Id="rId11" Type="http://schemas.openxmlformats.org/officeDocument/2006/relationships/image" Target="../media/image3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hyperlink" Target="http://tinyurl.com/4fy3zam5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14527" y="2528570"/>
            <a:ext cx="10498455" cy="5125720"/>
            <a:chOff x="414527" y="2528570"/>
            <a:chExt cx="10498455" cy="512572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527" y="2528570"/>
              <a:ext cx="5535295" cy="165811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527" y="3683508"/>
              <a:ext cx="10486898" cy="165836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4527" y="4840859"/>
              <a:ext cx="10497947" cy="165811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527" y="5995797"/>
              <a:ext cx="3703320" cy="165836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67536" y="9433356"/>
            <a:ext cx="6588125" cy="559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1992" rIns="0" bIns="0" rtlCol="0" vert="horz">
            <a:spAutoFit/>
          </a:bodyPr>
          <a:lstStyle/>
          <a:p>
            <a:pPr marL="949325">
              <a:lnSpc>
                <a:spcPct val="100000"/>
              </a:lnSpc>
              <a:spcBef>
                <a:spcPts val="105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270459" y="2692780"/>
            <a:ext cx="9622155" cy="642747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00"/>
              </a:spcBef>
            </a:pPr>
            <a:r>
              <a:rPr dirty="0" sz="3000" spc="245">
                <a:latin typeface="Verdana"/>
                <a:cs typeface="Verdana"/>
              </a:rPr>
              <a:t>Dried</a:t>
            </a:r>
            <a:r>
              <a:rPr dirty="0" sz="3000" spc="31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</a:t>
            </a:r>
            <a:r>
              <a:rPr dirty="0" sz="3000" spc="-750">
                <a:latin typeface="Verdana"/>
                <a:cs typeface="Verdana"/>
              </a:rPr>
              <a:t> </a:t>
            </a:r>
            <a:r>
              <a:rPr dirty="0" sz="3000" spc="245">
                <a:latin typeface="Verdana"/>
                <a:cs typeface="Verdana"/>
              </a:rPr>
              <a:t>lowers</a:t>
            </a:r>
            <a:r>
              <a:rPr dirty="0" sz="3000" spc="315">
                <a:latin typeface="Verdana"/>
                <a:cs typeface="Verdana"/>
              </a:rPr>
              <a:t> </a:t>
            </a:r>
            <a:r>
              <a:rPr dirty="0" sz="3000" spc="245">
                <a:latin typeface="Verdana"/>
                <a:cs typeface="Verdana"/>
              </a:rPr>
              <a:t>can</a:t>
            </a:r>
            <a:r>
              <a:rPr dirty="0" sz="3000" spc="325">
                <a:latin typeface="Verdana"/>
                <a:cs typeface="Verdana"/>
              </a:rPr>
              <a:t> </a:t>
            </a:r>
            <a:r>
              <a:rPr dirty="0" sz="3000" spc="200">
                <a:latin typeface="Verdana"/>
                <a:cs typeface="Verdana"/>
              </a:rPr>
              <a:t>be</a:t>
            </a:r>
            <a:r>
              <a:rPr dirty="0" sz="3000" spc="320">
                <a:latin typeface="Verdana"/>
                <a:cs typeface="Verdana"/>
              </a:rPr>
              <a:t> </a:t>
            </a:r>
            <a:r>
              <a:rPr dirty="0" sz="3000" spc="225">
                <a:latin typeface="Verdana"/>
                <a:cs typeface="Verdana"/>
              </a:rPr>
              <a:t>used</a:t>
            </a:r>
            <a:r>
              <a:rPr dirty="0" sz="3000" spc="325">
                <a:latin typeface="Verdana"/>
                <a:cs typeface="Verdana"/>
              </a:rPr>
              <a:t> </a:t>
            </a:r>
            <a:r>
              <a:rPr dirty="0" sz="3000" spc="180">
                <a:latin typeface="Verdana"/>
                <a:cs typeface="Verdana"/>
              </a:rPr>
              <a:t>to</a:t>
            </a:r>
            <a:r>
              <a:rPr dirty="0" sz="3000" spc="330">
                <a:latin typeface="Verdana"/>
                <a:cs typeface="Verdana"/>
              </a:rPr>
              <a:t> </a:t>
            </a:r>
            <a:r>
              <a:rPr dirty="0" sz="3000" spc="225">
                <a:latin typeface="Verdana"/>
                <a:cs typeface="Verdana"/>
              </a:rPr>
              <a:t>create</a:t>
            </a:r>
            <a:endParaRPr sz="3000">
              <a:latin typeface="Verdana"/>
              <a:cs typeface="Verdana"/>
            </a:endParaRPr>
          </a:p>
          <a:p>
            <a:pPr algn="just" marL="12700" marR="5080">
              <a:lnSpc>
                <a:spcPct val="116700"/>
              </a:lnSpc>
            </a:pPr>
            <a:r>
              <a:rPr dirty="0" sz="3000" spc="254">
                <a:latin typeface="Verdana"/>
                <a:cs typeface="Verdana"/>
              </a:rPr>
              <a:t>natural</a:t>
            </a:r>
            <a:r>
              <a:rPr dirty="0" sz="3000" spc="-45">
                <a:latin typeface="Verdana"/>
                <a:cs typeface="Verdana"/>
              </a:rPr>
              <a:t> </a:t>
            </a:r>
            <a:r>
              <a:rPr dirty="0" sz="3000" spc="300">
                <a:latin typeface="Verdana"/>
                <a:cs typeface="Verdana"/>
              </a:rPr>
              <a:t>pigments</a:t>
            </a:r>
            <a:r>
              <a:rPr dirty="0" sz="3000" spc="395">
                <a:latin typeface="Verdana"/>
                <a:cs typeface="Verdana"/>
              </a:rPr>
              <a:t> </a:t>
            </a:r>
            <a:r>
              <a:rPr dirty="0" sz="3000" spc="165">
                <a:latin typeface="Verdana"/>
                <a:cs typeface="Verdana"/>
              </a:rPr>
              <a:t>for</a:t>
            </a:r>
            <a:r>
              <a:rPr dirty="0" sz="3000" spc="425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eco-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254">
                <a:latin typeface="Verdana"/>
                <a:cs typeface="Verdana"/>
              </a:rPr>
              <a:t>friendly</a:t>
            </a:r>
            <a:r>
              <a:rPr dirty="0" sz="3000" spc="385">
                <a:latin typeface="Verdana"/>
                <a:cs typeface="Verdana"/>
              </a:rPr>
              <a:t> </a:t>
            </a:r>
            <a:r>
              <a:rPr dirty="0" sz="3000" spc="210">
                <a:latin typeface="Verdana"/>
                <a:cs typeface="Verdana"/>
              </a:rPr>
              <a:t>paint.</a:t>
            </a:r>
            <a:r>
              <a:rPr dirty="0" sz="3000" spc="395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By </a:t>
            </a:r>
            <a:r>
              <a:rPr dirty="0" sz="3000" spc="300">
                <a:latin typeface="Verdana"/>
                <a:cs typeface="Verdana"/>
              </a:rPr>
              <a:t>grinding</a:t>
            </a:r>
            <a:r>
              <a:rPr dirty="0" sz="3000" spc="310">
                <a:latin typeface="Verdana"/>
                <a:cs typeface="Verdana"/>
              </a:rPr>
              <a:t> </a:t>
            </a:r>
            <a:r>
              <a:rPr dirty="0" sz="3000" spc="280">
                <a:latin typeface="Verdana"/>
                <a:cs typeface="Verdana"/>
              </a:rPr>
              <a:t>dried</a:t>
            </a:r>
            <a:r>
              <a:rPr dirty="0" sz="3000" spc="325">
                <a:latin typeface="Verdana"/>
                <a:cs typeface="Verdana"/>
              </a:rPr>
              <a:t> </a:t>
            </a:r>
            <a:r>
              <a:rPr dirty="0" sz="3000" spc="245">
                <a:latin typeface="Verdana"/>
                <a:cs typeface="Verdana"/>
              </a:rPr>
              <a:t>petals</a:t>
            </a:r>
            <a:r>
              <a:rPr dirty="0" sz="3000" spc="315">
                <a:latin typeface="Verdana"/>
                <a:cs typeface="Verdana"/>
              </a:rPr>
              <a:t> </a:t>
            </a:r>
            <a:r>
              <a:rPr dirty="0" sz="3000" spc="260">
                <a:latin typeface="Verdana"/>
                <a:cs typeface="Verdana"/>
              </a:rPr>
              <a:t>and</a:t>
            </a:r>
            <a:r>
              <a:rPr dirty="0" sz="3000" spc="330">
                <a:latin typeface="Verdana"/>
                <a:cs typeface="Verdana"/>
              </a:rPr>
              <a:t> </a:t>
            </a:r>
            <a:r>
              <a:rPr dirty="0" sz="3000" spc="285">
                <a:latin typeface="Verdana"/>
                <a:cs typeface="Verdana"/>
              </a:rPr>
              <a:t>mixing</a:t>
            </a:r>
            <a:r>
              <a:rPr dirty="0" sz="3000" spc="295">
                <a:latin typeface="Verdana"/>
                <a:cs typeface="Verdana"/>
              </a:rPr>
              <a:t> </a:t>
            </a:r>
            <a:r>
              <a:rPr dirty="0" sz="3000" spc="270">
                <a:latin typeface="Verdana"/>
                <a:cs typeface="Verdana"/>
              </a:rPr>
              <a:t>them</a:t>
            </a:r>
            <a:endParaRPr sz="3000">
              <a:latin typeface="Verdana"/>
              <a:cs typeface="Verdana"/>
            </a:endParaRPr>
          </a:p>
          <a:p>
            <a:pPr algn="just" marL="12700" marR="365760">
              <a:lnSpc>
                <a:spcPts val="4200"/>
              </a:lnSpc>
              <a:spcBef>
                <a:spcPts val="240"/>
              </a:spcBef>
            </a:pPr>
            <a:r>
              <a:rPr dirty="0" sz="3000" spc="310">
                <a:latin typeface="Verdana"/>
                <a:cs typeface="Verdana"/>
              </a:rPr>
              <a:t>with</a:t>
            </a:r>
            <a:r>
              <a:rPr dirty="0" sz="3000" spc="3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</a:t>
            </a:r>
            <a:r>
              <a:rPr dirty="0" sz="3000" spc="315">
                <a:latin typeface="Verdana"/>
                <a:cs typeface="Verdana"/>
              </a:rPr>
              <a:t> </a:t>
            </a:r>
            <a:r>
              <a:rPr dirty="0" sz="3000" spc="330">
                <a:latin typeface="Verdana"/>
                <a:cs typeface="Verdana"/>
              </a:rPr>
              <a:t>binding</a:t>
            </a:r>
            <a:r>
              <a:rPr dirty="0" sz="3000" spc="300">
                <a:latin typeface="Verdana"/>
                <a:cs typeface="Verdana"/>
              </a:rPr>
              <a:t> </a:t>
            </a:r>
            <a:r>
              <a:rPr dirty="0" sz="3000" spc="180">
                <a:latin typeface="Verdana"/>
                <a:cs typeface="Verdana"/>
              </a:rPr>
              <a:t>agent,</a:t>
            </a:r>
            <a:r>
              <a:rPr dirty="0" sz="3000" spc="305">
                <a:latin typeface="Verdana"/>
                <a:cs typeface="Verdana"/>
              </a:rPr>
              <a:t> </a:t>
            </a:r>
            <a:r>
              <a:rPr dirty="0" sz="3000" spc="300">
                <a:latin typeface="Verdana"/>
                <a:cs typeface="Verdana"/>
              </a:rPr>
              <a:t>unique</a:t>
            </a:r>
            <a:r>
              <a:rPr dirty="0" sz="3000" spc="310">
                <a:latin typeface="Verdana"/>
                <a:cs typeface="Verdana"/>
              </a:rPr>
              <a:t> </a:t>
            </a:r>
            <a:r>
              <a:rPr dirty="0" sz="3000" spc="260">
                <a:latin typeface="Verdana"/>
                <a:cs typeface="Verdana"/>
              </a:rPr>
              <a:t>and</a:t>
            </a:r>
            <a:r>
              <a:rPr dirty="0" sz="3000" spc="315">
                <a:latin typeface="Verdana"/>
                <a:cs typeface="Verdana"/>
              </a:rPr>
              <a:t> </a:t>
            </a:r>
            <a:r>
              <a:rPr dirty="0" sz="3000" spc="229">
                <a:latin typeface="Verdana"/>
                <a:cs typeface="Verdana"/>
              </a:rPr>
              <a:t>vibrant </a:t>
            </a:r>
            <a:r>
              <a:rPr dirty="0" sz="3000" spc="245">
                <a:latin typeface="Verdana"/>
                <a:cs typeface="Verdana"/>
              </a:rPr>
              <a:t>colors</a:t>
            </a:r>
            <a:r>
              <a:rPr dirty="0" sz="3000" spc="320">
                <a:latin typeface="Verdana"/>
                <a:cs typeface="Verdana"/>
              </a:rPr>
              <a:t> </a:t>
            </a:r>
            <a:r>
              <a:rPr dirty="0" sz="3000" spc="245">
                <a:latin typeface="Verdana"/>
                <a:cs typeface="Verdana"/>
              </a:rPr>
              <a:t>can</a:t>
            </a:r>
            <a:r>
              <a:rPr dirty="0" sz="3000" spc="305">
                <a:latin typeface="Verdana"/>
                <a:cs typeface="Verdana"/>
              </a:rPr>
              <a:t> </a:t>
            </a:r>
            <a:r>
              <a:rPr dirty="0" sz="3000" spc="200">
                <a:latin typeface="Verdana"/>
                <a:cs typeface="Verdana"/>
              </a:rPr>
              <a:t>be</a:t>
            </a:r>
            <a:r>
              <a:rPr dirty="0" sz="3000" spc="320">
                <a:latin typeface="Verdana"/>
                <a:cs typeface="Verdana"/>
              </a:rPr>
              <a:t> </a:t>
            </a:r>
            <a:r>
              <a:rPr dirty="0" sz="3000" spc="275">
                <a:latin typeface="Verdana"/>
                <a:cs typeface="Verdana"/>
              </a:rPr>
              <a:t>produced.</a:t>
            </a:r>
            <a:r>
              <a:rPr dirty="0" sz="3000" spc="310">
                <a:latin typeface="Verdana"/>
                <a:cs typeface="Verdana"/>
              </a:rPr>
              <a:t> </a:t>
            </a:r>
            <a:r>
              <a:rPr dirty="0" sz="3000" spc="175">
                <a:latin typeface="Verdana"/>
                <a:cs typeface="Verdana"/>
              </a:rPr>
              <a:t>This</a:t>
            </a:r>
            <a:r>
              <a:rPr dirty="0" sz="3000" spc="325">
                <a:latin typeface="Verdana"/>
                <a:cs typeface="Verdana"/>
              </a:rPr>
              <a:t> </a:t>
            </a:r>
            <a:r>
              <a:rPr dirty="0" sz="3000" spc="250">
                <a:latin typeface="Verdana"/>
                <a:cs typeface="Verdana"/>
              </a:rPr>
              <a:t>sustainable</a:t>
            </a:r>
            <a:endParaRPr sz="3000">
              <a:latin typeface="Verdana"/>
              <a:cs typeface="Verdana"/>
            </a:endParaRPr>
          </a:p>
          <a:p>
            <a:pPr algn="just" marL="12700" marR="427355">
              <a:lnSpc>
                <a:spcPts val="4200"/>
              </a:lnSpc>
              <a:spcBef>
                <a:spcPts val="5"/>
              </a:spcBef>
            </a:pPr>
            <a:r>
              <a:rPr dirty="0" sz="3000" spc="300">
                <a:latin typeface="Verdana"/>
                <a:cs typeface="Verdana"/>
              </a:rPr>
              <a:t>approach</a:t>
            </a:r>
            <a:r>
              <a:rPr dirty="0" sz="3000" spc="310">
                <a:latin typeface="Verdana"/>
                <a:cs typeface="Verdana"/>
              </a:rPr>
              <a:t> </a:t>
            </a:r>
            <a:r>
              <a:rPr dirty="0" sz="3000" spc="260">
                <a:latin typeface="Verdana"/>
                <a:cs typeface="Verdana"/>
              </a:rPr>
              <a:t>appeals</a:t>
            </a:r>
            <a:r>
              <a:rPr dirty="0" sz="3000" spc="310">
                <a:latin typeface="Verdana"/>
                <a:cs typeface="Verdana"/>
              </a:rPr>
              <a:t> </a:t>
            </a:r>
            <a:r>
              <a:rPr dirty="0" sz="3000" spc="180">
                <a:latin typeface="Verdana"/>
                <a:cs typeface="Verdana"/>
              </a:rPr>
              <a:t>to</a:t>
            </a:r>
            <a:r>
              <a:rPr dirty="0" sz="3000" spc="310">
                <a:latin typeface="Verdana"/>
                <a:cs typeface="Verdana"/>
              </a:rPr>
              <a:t> </a:t>
            </a:r>
            <a:r>
              <a:rPr dirty="0" sz="3000" spc="220">
                <a:latin typeface="Verdana"/>
                <a:cs typeface="Verdana"/>
              </a:rPr>
              <a:t>the</a:t>
            </a:r>
            <a:r>
              <a:rPr dirty="0" sz="3000" spc="330">
                <a:latin typeface="Verdana"/>
                <a:cs typeface="Verdana"/>
              </a:rPr>
              <a:t> </a:t>
            </a:r>
            <a:r>
              <a:rPr dirty="0" sz="3000" spc="300">
                <a:latin typeface="Verdana"/>
                <a:cs typeface="Verdana"/>
              </a:rPr>
              <a:t>growing</a:t>
            </a:r>
            <a:r>
              <a:rPr dirty="0" sz="3000" spc="315">
                <a:latin typeface="Verdana"/>
                <a:cs typeface="Verdana"/>
              </a:rPr>
              <a:t> </a:t>
            </a:r>
            <a:r>
              <a:rPr dirty="0" sz="3000" spc="245">
                <a:latin typeface="Verdana"/>
                <a:cs typeface="Verdana"/>
              </a:rPr>
              <a:t>market </a:t>
            </a:r>
            <a:r>
              <a:rPr dirty="0" sz="3000" spc="165">
                <a:latin typeface="Verdana"/>
                <a:cs typeface="Verdana"/>
              </a:rPr>
              <a:t>for</a:t>
            </a:r>
            <a:r>
              <a:rPr dirty="0" sz="3000" spc="40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eco-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280">
                <a:latin typeface="Verdana"/>
                <a:cs typeface="Verdana"/>
              </a:rPr>
              <a:t>conscious</a:t>
            </a:r>
            <a:r>
              <a:rPr dirty="0" sz="3000" spc="480">
                <a:latin typeface="Verdana"/>
                <a:cs typeface="Verdana"/>
              </a:rPr>
              <a:t> </a:t>
            </a:r>
            <a:r>
              <a:rPr dirty="0" sz="3000" spc="250">
                <a:latin typeface="Verdana"/>
                <a:cs typeface="Verdana"/>
              </a:rPr>
              <a:t>products,</a:t>
            </a:r>
            <a:r>
              <a:rPr dirty="0" sz="3000" spc="490">
                <a:latin typeface="Verdana"/>
                <a:cs typeface="Verdana"/>
              </a:rPr>
              <a:t> </a:t>
            </a:r>
            <a:r>
              <a:rPr dirty="0" sz="3000" spc="310">
                <a:latin typeface="Verdana"/>
                <a:cs typeface="Verdana"/>
              </a:rPr>
              <a:t>contributing </a:t>
            </a:r>
            <a:r>
              <a:rPr dirty="0" sz="3000" spc="180">
                <a:latin typeface="Verdana"/>
                <a:cs typeface="Verdana"/>
              </a:rPr>
              <a:t>to</a:t>
            </a:r>
            <a:r>
              <a:rPr dirty="0" sz="3000" spc="325">
                <a:latin typeface="Verdana"/>
                <a:cs typeface="Verdana"/>
              </a:rPr>
              <a:t> </a:t>
            </a:r>
            <a:r>
              <a:rPr dirty="0" sz="3000" spc="300">
                <a:latin typeface="Verdana"/>
                <a:cs typeface="Verdana"/>
              </a:rPr>
              <a:t>reduced</a:t>
            </a:r>
            <a:r>
              <a:rPr dirty="0" sz="3000" spc="310">
                <a:latin typeface="Verdana"/>
                <a:cs typeface="Verdana"/>
              </a:rPr>
              <a:t> </a:t>
            </a:r>
            <a:r>
              <a:rPr dirty="0" sz="3000" spc="235">
                <a:latin typeface="Verdana"/>
                <a:cs typeface="Verdana"/>
              </a:rPr>
              <a:t>waste</a:t>
            </a:r>
            <a:r>
              <a:rPr dirty="0" sz="3000" spc="315">
                <a:latin typeface="Verdana"/>
                <a:cs typeface="Verdana"/>
              </a:rPr>
              <a:t> </a:t>
            </a:r>
            <a:r>
              <a:rPr dirty="0" sz="3000" spc="260">
                <a:latin typeface="Verdana"/>
                <a:cs typeface="Verdana"/>
              </a:rPr>
              <a:t>and</a:t>
            </a:r>
            <a:r>
              <a:rPr dirty="0" sz="3000" spc="315">
                <a:latin typeface="Verdana"/>
                <a:cs typeface="Verdana"/>
              </a:rPr>
              <a:t> </a:t>
            </a:r>
            <a:r>
              <a:rPr dirty="0" sz="3000" spc="325">
                <a:latin typeface="Verdana"/>
                <a:cs typeface="Verdana"/>
              </a:rPr>
              <a:t>chemical</a:t>
            </a:r>
            <a:r>
              <a:rPr dirty="0" sz="3000" spc="305">
                <a:latin typeface="Verdana"/>
                <a:cs typeface="Verdana"/>
              </a:rPr>
              <a:t> </a:t>
            </a:r>
            <a:r>
              <a:rPr dirty="0" sz="3000" spc="135">
                <a:latin typeface="Verdana"/>
                <a:cs typeface="Verdana"/>
              </a:rPr>
              <a:t>usage.</a:t>
            </a:r>
            <a:endParaRPr sz="3000">
              <a:latin typeface="Verdana"/>
              <a:cs typeface="Verdana"/>
            </a:endParaRPr>
          </a:p>
          <a:p>
            <a:pPr marL="12700" marR="741680">
              <a:lnSpc>
                <a:spcPts val="4200"/>
              </a:lnSpc>
            </a:pPr>
            <a:r>
              <a:rPr dirty="0" sz="3000" spc="250">
                <a:latin typeface="Verdana"/>
                <a:cs typeface="Verdana"/>
              </a:rPr>
              <a:t>Using</a:t>
            </a:r>
            <a:r>
              <a:rPr dirty="0" sz="3000" spc="305">
                <a:latin typeface="Verdana"/>
                <a:cs typeface="Verdana"/>
              </a:rPr>
              <a:t> </a:t>
            </a:r>
            <a:r>
              <a:rPr dirty="0" sz="3000" spc="280">
                <a:latin typeface="Verdana"/>
                <a:cs typeface="Verdana"/>
              </a:rPr>
              <a:t>dried</a:t>
            </a:r>
            <a:r>
              <a:rPr dirty="0" sz="3000" spc="32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</a:t>
            </a:r>
            <a:r>
              <a:rPr dirty="0" sz="3000" spc="-750">
                <a:latin typeface="Verdana"/>
                <a:cs typeface="Verdana"/>
              </a:rPr>
              <a:t> </a:t>
            </a:r>
            <a:r>
              <a:rPr dirty="0" sz="3000" spc="245">
                <a:latin typeface="Verdana"/>
                <a:cs typeface="Verdana"/>
              </a:rPr>
              <a:t>lowers</a:t>
            </a:r>
            <a:r>
              <a:rPr dirty="0" sz="3000" spc="315">
                <a:latin typeface="Verdana"/>
                <a:cs typeface="Verdana"/>
              </a:rPr>
              <a:t> </a:t>
            </a:r>
            <a:r>
              <a:rPr dirty="0" sz="3000" spc="195">
                <a:latin typeface="Verdana"/>
                <a:cs typeface="Verdana"/>
              </a:rPr>
              <a:t>in</a:t>
            </a:r>
            <a:r>
              <a:rPr dirty="0" sz="3000" spc="325">
                <a:latin typeface="Verdana"/>
                <a:cs typeface="Verdana"/>
              </a:rPr>
              <a:t> </a:t>
            </a:r>
            <a:r>
              <a:rPr dirty="0" sz="3000" spc="280">
                <a:latin typeface="Verdana"/>
                <a:cs typeface="Verdana"/>
              </a:rPr>
              <a:t>paint</a:t>
            </a:r>
            <a:r>
              <a:rPr dirty="0" sz="3000" spc="310">
                <a:latin typeface="Verdana"/>
                <a:cs typeface="Verdana"/>
              </a:rPr>
              <a:t> </a:t>
            </a:r>
            <a:r>
              <a:rPr dirty="0" sz="3000" spc="315">
                <a:latin typeface="Verdana"/>
                <a:cs typeface="Verdana"/>
              </a:rPr>
              <a:t>production </a:t>
            </a:r>
            <a:r>
              <a:rPr dirty="0" sz="3000" spc="195">
                <a:latin typeface="Verdana"/>
                <a:cs typeface="Verdana"/>
              </a:rPr>
              <a:t>offers</a:t>
            </a:r>
            <a:r>
              <a:rPr dirty="0" sz="3000" spc="2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</a:t>
            </a:r>
            <a:r>
              <a:rPr dirty="0" sz="3000" spc="305">
                <a:latin typeface="Verdana"/>
                <a:cs typeface="Verdana"/>
              </a:rPr>
              <a:t> </a:t>
            </a:r>
            <a:r>
              <a:rPr dirty="0" sz="3000" spc="225">
                <a:latin typeface="Verdana"/>
                <a:cs typeface="Verdana"/>
              </a:rPr>
              <a:t>creative</a:t>
            </a:r>
            <a:r>
              <a:rPr dirty="0" sz="3000" spc="290">
                <a:latin typeface="Verdana"/>
                <a:cs typeface="Verdana"/>
              </a:rPr>
              <a:t> </a:t>
            </a:r>
            <a:r>
              <a:rPr dirty="0" sz="3000" spc="260">
                <a:latin typeface="Verdana"/>
                <a:cs typeface="Verdana"/>
              </a:rPr>
              <a:t>and</a:t>
            </a:r>
            <a:r>
              <a:rPr dirty="0" sz="3000" spc="305">
                <a:latin typeface="Verdana"/>
                <a:cs typeface="Verdana"/>
              </a:rPr>
              <a:t> </a:t>
            </a:r>
            <a:r>
              <a:rPr dirty="0" sz="3000" spc="265">
                <a:latin typeface="Verdana"/>
                <a:cs typeface="Verdana"/>
              </a:rPr>
              <a:t>environmentally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3000" spc="254">
                <a:latin typeface="Verdana"/>
                <a:cs typeface="Verdana"/>
              </a:rPr>
              <a:t>friendly</a:t>
            </a:r>
            <a:r>
              <a:rPr dirty="0" sz="3000" spc="295">
                <a:latin typeface="Verdana"/>
                <a:cs typeface="Verdana"/>
              </a:rPr>
              <a:t> </a:t>
            </a:r>
            <a:r>
              <a:rPr dirty="0" sz="3000" spc="240">
                <a:latin typeface="Verdana"/>
                <a:cs typeface="Verdana"/>
              </a:rPr>
              <a:t>alternative</a:t>
            </a:r>
            <a:r>
              <a:rPr dirty="0" sz="3000" spc="320">
                <a:latin typeface="Verdana"/>
                <a:cs typeface="Verdana"/>
              </a:rPr>
              <a:t> </a:t>
            </a:r>
            <a:r>
              <a:rPr dirty="0" sz="3000" spc="180">
                <a:latin typeface="Verdana"/>
                <a:cs typeface="Verdana"/>
              </a:rPr>
              <a:t>to</a:t>
            </a:r>
            <a:r>
              <a:rPr dirty="0" sz="3000" spc="330">
                <a:latin typeface="Verdana"/>
                <a:cs typeface="Verdana"/>
              </a:rPr>
              <a:t> </a:t>
            </a:r>
            <a:r>
              <a:rPr dirty="0" sz="3000" spc="280">
                <a:latin typeface="Verdana"/>
                <a:cs typeface="Verdana"/>
              </a:rPr>
              <a:t>traditional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250">
                <a:latin typeface="Verdana"/>
                <a:cs typeface="Verdana"/>
              </a:rPr>
              <a:t>pigments,</a:t>
            </a:r>
            <a:r>
              <a:rPr dirty="0" sz="3000" spc="290">
                <a:latin typeface="Verdana"/>
                <a:cs typeface="Verdana"/>
              </a:rPr>
              <a:t> </a:t>
            </a:r>
            <a:r>
              <a:rPr dirty="0" sz="3000" spc="345">
                <a:latin typeface="Verdana"/>
                <a:cs typeface="Verdana"/>
              </a:rPr>
              <a:t>which</a:t>
            </a:r>
            <a:r>
              <a:rPr dirty="0" sz="3000" spc="320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is</a:t>
            </a:r>
            <a:r>
              <a:rPr dirty="0" sz="3000" spc="310">
                <a:latin typeface="Verdana"/>
                <a:cs typeface="Verdana"/>
              </a:rPr>
              <a:t> </a:t>
            </a:r>
            <a:r>
              <a:rPr dirty="0" sz="3000" spc="254">
                <a:latin typeface="Verdana"/>
                <a:cs typeface="Verdana"/>
              </a:rPr>
              <a:t>pivotal</a:t>
            </a:r>
            <a:r>
              <a:rPr dirty="0" sz="3000" spc="315">
                <a:latin typeface="Verdana"/>
                <a:cs typeface="Verdana"/>
              </a:rPr>
              <a:t> </a:t>
            </a:r>
            <a:r>
              <a:rPr dirty="0" sz="3000" spc="195">
                <a:latin typeface="Verdana"/>
                <a:cs typeface="Verdana"/>
              </a:rPr>
              <a:t>in</a:t>
            </a:r>
            <a:r>
              <a:rPr dirty="0" sz="3000" spc="315">
                <a:latin typeface="Verdana"/>
                <a:cs typeface="Verdana"/>
              </a:rPr>
              <a:t> </a:t>
            </a:r>
            <a:r>
              <a:rPr dirty="0" sz="3000" spc="160">
                <a:latin typeface="Verdana"/>
                <a:cs typeface="Verdana"/>
              </a:rPr>
              <a:t>its</a:t>
            </a:r>
            <a:r>
              <a:rPr dirty="0" sz="3000" spc="320">
                <a:latin typeface="Verdana"/>
                <a:cs typeface="Verdana"/>
              </a:rPr>
              <a:t> </a:t>
            </a:r>
            <a:r>
              <a:rPr dirty="0" sz="3000" spc="220">
                <a:latin typeface="Verdana"/>
                <a:cs typeface="Verdana"/>
              </a:rPr>
              <a:t>growth.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5024628" y="5608320"/>
            <a:ext cx="8239125" cy="2494915"/>
            <a:chOff x="5024628" y="5608320"/>
            <a:chExt cx="8239125" cy="2494915"/>
          </a:xfrm>
        </p:grpSpPr>
        <p:sp>
          <p:nvSpPr>
            <p:cNvPr id="4" name="object 4" descr=""/>
            <p:cNvSpPr/>
            <p:nvPr/>
          </p:nvSpPr>
          <p:spPr>
            <a:xfrm>
              <a:off x="5024628" y="5608320"/>
              <a:ext cx="8239125" cy="2494915"/>
            </a:xfrm>
            <a:custGeom>
              <a:avLst/>
              <a:gdLst/>
              <a:ahLst/>
              <a:cxnLst/>
              <a:rect l="l" t="t" r="r" b="b"/>
              <a:pathLst>
                <a:path w="8239125" h="2494915">
                  <a:moveTo>
                    <a:pt x="7338822" y="0"/>
                  </a:moveTo>
                  <a:lnTo>
                    <a:pt x="899922" y="0"/>
                  </a:lnTo>
                  <a:lnTo>
                    <a:pt x="848952" y="1444"/>
                  </a:lnTo>
                  <a:lnTo>
                    <a:pt x="798389" y="5747"/>
                  </a:lnTo>
                  <a:lnTo>
                    <a:pt x="748342" y="12862"/>
                  </a:lnTo>
                  <a:lnTo>
                    <a:pt x="698922" y="22744"/>
                  </a:lnTo>
                  <a:lnTo>
                    <a:pt x="650239" y="35347"/>
                  </a:lnTo>
                  <a:lnTo>
                    <a:pt x="602405" y="50625"/>
                  </a:lnTo>
                  <a:lnTo>
                    <a:pt x="555529" y="68532"/>
                  </a:lnTo>
                  <a:lnTo>
                    <a:pt x="509723" y="89022"/>
                  </a:lnTo>
                  <a:lnTo>
                    <a:pt x="465096" y="112051"/>
                  </a:lnTo>
                  <a:lnTo>
                    <a:pt x="421759" y="137570"/>
                  </a:lnTo>
                  <a:lnTo>
                    <a:pt x="379823" y="165536"/>
                  </a:lnTo>
                  <a:lnTo>
                    <a:pt x="339398" y="195902"/>
                  </a:lnTo>
                  <a:lnTo>
                    <a:pt x="300595" y="228623"/>
                  </a:lnTo>
                  <a:lnTo>
                    <a:pt x="263525" y="263651"/>
                  </a:lnTo>
                  <a:lnTo>
                    <a:pt x="228521" y="300722"/>
                  </a:lnTo>
                  <a:lnTo>
                    <a:pt x="195822" y="339525"/>
                  </a:lnTo>
                  <a:lnTo>
                    <a:pt x="165475" y="379950"/>
                  </a:lnTo>
                  <a:lnTo>
                    <a:pt x="137524" y="421886"/>
                  </a:lnTo>
                  <a:lnTo>
                    <a:pt x="112017" y="465223"/>
                  </a:lnTo>
                  <a:lnTo>
                    <a:pt x="88999" y="509850"/>
                  </a:lnTo>
                  <a:lnTo>
                    <a:pt x="68516" y="555656"/>
                  </a:lnTo>
                  <a:lnTo>
                    <a:pt x="50615" y="602532"/>
                  </a:lnTo>
                  <a:lnTo>
                    <a:pt x="35341" y="650366"/>
                  </a:lnTo>
                  <a:lnTo>
                    <a:pt x="22741" y="699049"/>
                  </a:lnTo>
                  <a:lnTo>
                    <a:pt x="12861" y="748469"/>
                  </a:lnTo>
                  <a:lnTo>
                    <a:pt x="5746" y="798516"/>
                  </a:lnTo>
                  <a:lnTo>
                    <a:pt x="1444" y="849079"/>
                  </a:lnTo>
                  <a:lnTo>
                    <a:pt x="0" y="900049"/>
                  </a:lnTo>
                  <a:lnTo>
                    <a:pt x="0" y="1594738"/>
                  </a:lnTo>
                  <a:lnTo>
                    <a:pt x="1444" y="1645708"/>
                  </a:lnTo>
                  <a:lnTo>
                    <a:pt x="5746" y="1696271"/>
                  </a:lnTo>
                  <a:lnTo>
                    <a:pt x="12861" y="1746318"/>
                  </a:lnTo>
                  <a:lnTo>
                    <a:pt x="22741" y="1795738"/>
                  </a:lnTo>
                  <a:lnTo>
                    <a:pt x="35341" y="1844421"/>
                  </a:lnTo>
                  <a:lnTo>
                    <a:pt x="50615" y="1892255"/>
                  </a:lnTo>
                  <a:lnTo>
                    <a:pt x="68516" y="1939131"/>
                  </a:lnTo>
                  <a:lnTo>
                    <a:pt x="88999" y="1984937"/>
                  </a:lnTo>
                  <a:lnTo>
                    <a:pt x="112017" y="2029564"/>
                  </a:lnTo>
                  <a:lnTo>
                    <a:pt x="137524" y="2072901"/>
                  </a:lnTo>
                  <a:lnTo>
                    <a:pt x="165475" y="2114837"/>
                  </a:lnTo>
                  <a:lnTo>
                    <a:pt x="195822" y="2155262"/>
                  </a:lnTo>
                  <a:lnTo>
                    <a:pt x="228521" y="2194065"/>
                  </a:lnTo>
                  <a:lnTo>
                    <a:pt x="263525" y="2231135"/>
                  </a:lnTo>
                  <a:lnTo>
                    <a:pt x="300595" y="2266164"/>
                  </a:lnTo>
                  <a:lnTo>
                    <a:pt x="339398" y="2298885"/>
                  </a:lnTo>
                  <a:lnTo>
                    <a:pt x="379823" y="2329251"/>
                  </a:lnTo>
                  <a:lnTo>
                    <a:pt x="421759" y="2357217"/>
                  </a:lnTo>
                  <a:lnTo>
                    <a:pt x="465096" y="2382736"/>
                  </a:lnTo>
                  <a:lnTo>
                    <a:pt x="509723" y="2405765"/>
                  </a:lnTo>
                  <a:lnTo>
                    <a:pt x="555529" y="2426255"/>
                  </a:lnTo>
                  <a:lnTo>
                    <a:pt x="602405" y="2444162"/>
                  </a:lnTo>
                  <a:lnTo>
                    <a:pt x="650239" y="2459440"/>
                  </a:lnTo>
                  <a:lnTo>
                    <a:pt x="698922" y="2472043"/>
                  </a:lnTo>
                  <a:lnTo>
                    <a:pt x="748342" y="2481925"/>
                  </a:lnTo>
                  <a:lnTo>
                    <a:pt x="798389" y="2489040"/>
                  </a:lnTo>
                  <a:lnTo>
                    <a:pt x="848952" y="2493343"/>
                  </a:lnTo>
                  <a:lnTo>
                    <a:pt x="899922" y="2494787"/>
                  </a:lnTo>
                  <a:lnTo>
                    <a:pt x="7338822" y="2494787"/>
                  </a:lnTo>
                  <a:lnTo>
                    <a:pt x="7389791" y="2493343"/>
                  </a:lnTo>
                  <a:lnTo>
                    <a:pt x="7440354" y="2489040"/>
                  </a:lnTo>
                  <a:lnTo>
                    <a:pt x="7490401" y="2481925"/>
                  </a:lnTo>
                  <a:lnTo>
                    <a:pt x="7539821" y="2472043"/>
                  </a:lnTo>
                  <a:lnTo>
                    <a:pt x="7588504" y="2459440"/>
                  </a:lnTo>
                  <a:lnTo>
                    <a:pt x="7636338" y="2444162"/>
                  </a:lnTo>
                  <a:lnTo>
                    <a:pt x="7683214" y="2426255"/>
                  </a:lnTo>
                  <a:lnTo>
                    <a:pt x="7729020" y="2405765"/>
                  </a:lnTo>
                  <a:lnTo>
                    <a:pt x="7773647" y="2382736"/>
                  </a:lnTo>
                  <a:lnTo>
                    <a:pt x="7816984" y="2357217"/>
                  </a:lnTo>
                  <a:lnTo>
                    <a:pt x="7858920" y="2329251"/>
                  </a:lnTo>
                  <a:lnTo>
                    <a:pt x="7899345" y="2298885"/>
                  </a:lnTo>
                  <a:lnTo>
                    <a:pt x="7938148" y="2266164"/>
                  </a:lnTo>
                  <a:lnTo>
                    <a:pt x="7975219" y="2231135"/>
                  </a:lnTo>
                  <a:lnTo>
                    <a:pt x="8010222" y="2194065"/>
                  </a:lnTo>
                  <a:lnTo>
                    <a:pt x="8042921" y="2155262"/>
                  </a:lnTo>
                  <a:lnTo>
                    <a:pt x="8073268" y="2114837"/>
                  </a:lnTo>
                  <a:lnTo>
                    <a:pt x="8101219" y="2072901"/>
                  </a:lnTo>
                  <a:lnTo>
                    <a:pt x="8126726" y="2029564"/>
                  </a:lnTo>
                  <a:lnTo>
                    <a:pt x="8149744" y="1984937"/>
                  </a:lnTo>
                  <a:lnTo>
                    <a:pt x="8170227" y="1939131"/>
                  </a:lnTo>
                  <a:lnTo>
                    <a:pt x="8188128" y="1892255"/>
                  </a:lnTo>
                  <a:lnTo>
                    <a:pt x="8203402" y="1844421"/>
                  </a:lnTo>
                  <a:lnTo>
                    <a:pt x="8216002" y="1795738"/>
                  </a:lnTo>
                  <a:lnTo>
                    <a:pt x="8225882" y="1746318"/>
                  </a:lnTo>
                  <a:lnTo>
                    <a:pt x="8232997" y="1696271"/>
                  </a:lnTo>
                  <a:lnTo>
                    <a:pt x="8237299" y="1645708"/>
                  </a:lnTo>
                  <a:lnTo>
                    <a:pt x="8238743" y="1594738"/>
                  </a:lnTo>
                  <a:lnTo>
                    <a:pt x="8238743" y="900049"/>
                  </a:lnTo>
                  <a:lnTo>
                    <a:pt x="8237299" y="849079"/>
                  </a:lnTo>
                  <a:lnTo>
                    <a:pt x="8232997" y="798516"/>
                  </a:lnTo>
                  <a:lnTo>
                    <a:pt x="8225882" y="748469"/>
                  </a:lnTo>
                  <a:lnTo>
                    <a:pt x="8216002" y="699049"/>
                  </a:lnTo>
                  <a:lnTo>
                    <a:pt x="8203402" y="650366"/>
                  </a:lnTo>
                  <a:lnTo>
                    <a:pt x="8188128" y="602532"/>
                  </a:lnTo>
                  <a:lnTo>
                    <a:pt x="8170227" y="555656"/>
                  </a:lnTo>
                  <a:lnTo>
                    <a:pt x="8149744" y="509850"/>
                  </a:lnTo>
                  <a:lnTo>
                    <a:pt x="8126726" y="465223"/>
                  </a:lnTo>
                  <a:lnTo>
                    <a:pt x="8101219" y="421886"/>
                  </a:lnTo>
                  <a:lnTo>
                    <a:pt x="8073268" y="379950"/>
                  </a:lnTo>
                  <a:lnTo>
                    <a:pt x="8042921" y="339525"/>
                  </a:lnTo>
                  <a:lnTo>
                    <a:pt x="8010222" y="300722"/>
                  </a:lnTo>
                  <a:lnTo>
                    <a:pt x="7975219" y="263651"/>
                  </a:lnTo>
                  <a:lnTo>
                    <a:pt x="7938148" y="228623"/>
                  </a:lnTo>
                  <a:lnTo>
                    <a:pt x="7899345" y="195902"/>
                  </a:lnTo>
                  <a:lnTo>
                    <a:pt x="7858920" y="165536"/>
                  </a:lnTo>
                  <a:lnTo>
                    <a:pt x="7816984" y="137570"/>
                  </a:lnTo>
                  <a:lnTo>
                    <a:pt x="7773647" y="112051"/>
                  </a:lnTo>
                  <a:lnTo>
                    <a:pt x="7729020" y="89022"/>
                  </a:lnTo>
                  <a:lnTo>
                    <a:pt x="7683214" y="68532"/>
                  </a:lnTo>
                  <a:lnTo>
                    <a:pt x="7636338" y="50625"/>
                  </a:lnTo>
                  <a:lnTo>
                    <a:pt x="7588504" y="35347"/>
                  </a:lnTo>
                  <a:lnTo>
                    <a:pt x="7539821" y="22744"/>
                  </a:lnTo>
                  <a:lnTo>
                    <a:pt x="7490401" y="12862"/>
                  </a:lnTo>
                  <a:lnTo>
                    <a:pt x="7440354" y="5747"/>
                  </a:lnTo>
                  <a:lnTo>
                    <a:pt x="7389791" y="1444"/>
                  </a:lnTo>
                  <a:lnTo>
                    <a:pt x="7338822" y="0"/>
                  </a:lnTo>
                  <a:close/>
                </a:path>
              </a:pathLst>
            </a:custGeom>
            <a:solidFill>
              <a:srgbClr val="471F1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80" y="5914644"/>
              <a:ext cx="2011679" cy="201015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317236" y="5835396"/>
              <a:ext cx="1983105" cy="1981200"/>
            </a:xfrm>
            <a:custGeom>
              <a:avLst/>
              <a:gdLst/>
              <a:ahLst/>
              <a:cxnLst/>
              <a:rect l="l" t="t" r="r" b="b"/>
              <a:pathLst>
                <a:path w="1983104" h="1981200">
                  <a:moveTo>
                    <a:pt x="991362" y="0"/>
                  </a:moveTo>
                  <a:lnTo>
                    <a:pt x="943331" y="1142"/>
                  </a:lnTo>
                  <a:lnTo>
                    <a:pt x="895889" y="4534"/>
                  </a:lnTo>
                  <a:lnTo>
                    <a:pt x="849090" y="10124"/>
                  </a:lnTo>
                  <a:lnTo>
                    <a:pt x="802984" y="17861"/>
                  </a:lnTo>
                  <a:lnTo>
                    <a:pt x="757624" y="27691"/>
                  </a:lnTo>
                  <a:lnTo>
                    <a:pt x="713062" y="39565"/>
                  </a:lnTo>
                  <a:lnTo>
                    <a:pt x="669349" y="53428"/>
                  </a:lnTo>
                  <a:lnTo>
                    <a:pt x="626537" y="69231"/>
                  </a:lnTo>
                  <a:lnTo>
                    <a:pt x="584679" y="86920"/>
                  </a:lnTo>
                  <a:lnTo>
                    <a:pt x="543826" y="106444"/>
                  </a:lnTo>
                  <a:lnTo>
                    <a:pt x="504031" y="127751"/>
                  </a:lnTo>
                  <a:lnTo>
                    <a:pt x="465345" y="150789"/>
                  </a:lnTo>
                  <a:lnTo>
                    <a:pt x="427820" y="175506"/>
                  </a:lnTo>
                  <a:lnTo>
                    <a:pt x="391507" y="201851"/>
                  </a:lnTo>
                  <a:lnTo>
                    <a:pt x="356460" y="229771"/>
                  </a:lnTo>
                  <a:lnTo>
                    <a:pt x="322730" y="259215"/>
                  </a:lnTo>
                  <a:lnTo>
                    <a:pt x="290369" y="290131"/>
                  </a:lnTo>
                  <a:lnTo>
                    <a:pt x="259429" y="322466"/>
                  </a:lnTo>
                  <a:lnTo>
                    <a:pt x="229961" y="356170"/>
                  </a:lnTo>
                  <a:lnTo>
                    <a:pt x="202018" y="391189"/>
                  </a:lnTo>
                  <a:lnTo>
                    <a:pt x="175652" y="427473"/>
                  </a:lnTo>
                  <a:lnTo>
                    <a:pt x="150915" y="464969"/>
                  </a:lnTo>
                  <a:lnTo>
                    <a:pt x="127858" y="503626"/>
                  </a:lnTo>
                  <a:lnTo>
                    <a:pt x="106533" y="543391"/>
                  </a:lnTo>
                  <a:lnTo>
                    <a:pt x="86993" y="584213"/>
                  </a:lnTo>
                  <a:lnTo>
                    <a:pt x="69289" y="626039"/>
                  </a:lnTo>
                  <a:lnTo>
                    <a:pt x="53473" y="668819"/>
                  </a:lnTo>
                  <a:lnTo>
                    <a:pt x="39598" y="712499"/>
                  </a:lnTo>
                  <a:lnTo>
                    <a:pt x="27715" y="757029"/>
                  </a:lnTo>
                  <a:lnTo>
                    <a:pt x="17876" y="802356"/>
                  </a:lnTo>
                  <a:lnTo>
                    <a:pt x="10133" y="848429"/>
                  </a:lnTo>
                  <a:lnTo>
                    <a:pt x="4538" y="895195"/>
                  </a:lnTo>
                  <a:lnTo>
                    <a:pt x="1143" y="942602"/>
                  </a:lnTo>
                  <a:lnTo>
                    <a:pt x="0" y="990600"/>
                  </a:lnTo>
                  <a:lnTo>
                    <a:pt x="1143" y="1038597"/>
                  </a:lnTo>
                  <a:lnTo>
                    <a:pt x="4538" y="1086004"/>
                  </a:lnTo>
                  <a:lnTo>
                    <a:pt x="10133" y="1132770"/>
                  </a:lnTo>
                  <a:lnTo>
                    <a:pt x="17876" y="1178843"/>
                  </a:lnTo>
                  <a:lnTo>
                    <a:pt x="27715" y="1224170"/>
                  </a:lnTo>
                  <a:lnTo>
                    <a:pt x="39598" y="1268700"/>
                  </a:lnTo>
                  <a:lnTo>
                    <a:pt x="53473" y="1312380"/>
                  </a:lnTo>
                  <a:lnTo>
                    <a:pt x="69289" y="1355160"/>
                  </a:lnTo>
                  <a:lnTo>
                    <a:pt x="86993" y="1396986"/>
                  </a:lnTo>
                  <a:lnTo>
                    <a:pt x="106533" y="1437808"/>
                  </a:lnTo>
                  <a:lnTo>
                    <a:pt x="127858" y="1477573"/>
                  </a:lnTo>
                  <a:lnTo>
                    <a:pt x="150915" y="1516230"/>
                  </a:lnTo>
                  <a:lnTo>
                    <a:pt x="175652" y="1553726"/>
                  </a:lnTo>
                  <a:lnTo>
                    <a:pt x="202018" y="1590010"/>
                  </a:lnTo>
                  <a:lnTo>
                    <a:pt x="229961" y="1625029"/>
                  </a:lnTo>
                  <a:lnTo>
                    <a:pt x="259429" y="1658733"/>
                  </a:lnTo>
                  <a:lnTo>
                    <a:pt x="290369" y="1691068"/>
                  </a:lnTo>
                  <a:lnTo>
                    <a:pt x="322730" y="1721984"/>
                  </a:lnTo>
                  <a:lnTo>
                    <a:pt x="356460" y="1751428"/>
                  </a:lnTo>
                  <a:lnTo>
                    <a:pt x="391507" y="1779348"/>
                  </a:lnTo>
                  <a:lnTo>
                    <a:pt x="427820" y="1805693"/>
                  </a:lnTo>
                  <a:lnTo>
                    <a:pt x="465345" y="1830410"/>
                  </a:lnTo>
                  <a:lnTo>
                    <a:pt x="504031" y="1853448"/>
                  </a:lnTo>
                  <a:lnTo>
                    <a:pt x="543826" y="1874755"/>
                  </a:lnTo>
                  <a:lnTo>
                    <a:pt x="584679" y="1894279"/>
                  </a:lnTo>
                  <a:lnTo>
                    <a:pt x="626537" y="1911968"/>
                  </a:lnTo>
                  <a:lnTo>
                    <a:pt x="669349" y="1927771"/>
                  </a:lnTo>
                  <a:lnTo>
                    <a:pt x="713062" y="1941634"/>
                  </a:lnTo>
                  <a:lnTo>
                    <a:pt x="757624" y="1953508"/>
                  </a:lnTo>
                  <a:lnTo>
                    <a:pt x="802984" y="1963338"/>
                  </a:lnTo>
                  <a:lnTo>
                    <a:pt x="849090" y="1971075"/>
                  </a:lnTo>
                  <a:lnTo>
                    <a:pt x="895889" y="1976665"/>
                  </a:lnTo>
                  <a:lnTo>
                    <a:pt x="943331" y="1980057"/>
                  </a:lnTo>
                  <a:lnTo>
                    <a:pt x="991362" y="1981199"/>
                  </a:lnTo>
                  <a:lnTo>
                    <a:pt x="1039392" y="1980057"/>
                  </a:lnTo>
                  <a:lnTo>
                    <a:pt x="1086834" y="1976665"/>
                  </a:lnTo>
                  <a:lnTo>
                    <a:pt x="1133633" y="1971075"/>
                  </a:lnTo>
                  <a:lnTo>
                    <a:pt x="1179739" y="1963338"/>
                  </a:lnTo>
                  <a:lnTo>
                    <a:pt x="1225099" y="1953508"/>
                  </a:lnTo>
                  <a:lnTo>
                    <a:pt x="1269661" y="1941634"/>
                  </a:lnTo>
                  <a:lnTo>
                    <a:pt x="1313374" y="1927771"/>
                  </a:lnTo>
                  <a:lnTo>
                    <a:pt x="1356186" y="1911968"/>
                  </a:lnTo>
                  <a:lnTo>
                    <a:pt x="1398044" y="1894279"/>
                  </a:lnTo>
                  <a:lnTo>
                    <a:pt x="1438897" y="1874755"/>
                  </a:lnTo>
                  <a:lnTo>
                    <a:pt x="1478692" y="1853448"/>
                  </a:lnTo>
                  <a:lnTo>
                    <a:pt x="1517378" y="1830410"/>
                  </a:lnTo>
                  <a:lnTo>
                    <a:pt x="1554903" y="1805693"/>
                  </a:lnTo>
                  <a:lnTo>
                    <a:pt x="1591216" y="1779348"/>
                  </a:lnTo>
                  <a:lnTo>
                    <a:pt x="1626263" y="1751428"/>
                  </a:lnTo>
                  <a:lnTo>
                    <a:pt x="1659993" y="1721984"/>
                  </a:lnTo>
                  <a:lnTo>
                    <a:pt x="1692354" y="1691068"/>
                  </a:lnTo>
                  <a:lnTo>
                    <a:pt x="1723294" y="1658733"/>
                  </a:lnTo>
                  <a:lnTo>
                    <a:pt x="1752762" y="1625029"/>
                  </a:lnTo>
                  <a:lnTo>
                    <a:pt x="1780705" y="1590010"/>
                  </a:lnTo>
                  <a:lnTo>
                    <a:pt x="1807071" y="1553726"/>
                  </a:lnTo>
                  <a:lnTo>
                    <a:pt x="1831808" y="1516230"/>
                  </a:lnTo>
                  <a:lnTo>
                    <a:pt x="1854865" y="1477573"/>
                  </a:lnTo>
                  <a:lnTo>
                    <a:pt x="1876190" y="1437808"/>
                  </a:lnTo>
                  <a:lnTo>
                    <a:pt x="1895730" y="1396986"/>
                  </a:lnTo>
                  <a:lnTo>
                    <a:pt x="1913434" y="1355160"/>
                  </a:lnTo>
                  <a:lnTo>
                    <a:pt x="1929250" y="1312380"/>
                  </a:lnTo>
                  <a:lnTo>
                    <a:pt x="1943125" y="1268700"/>
                  </a:lnTo>
                  <a:lnTo>
                    <a:pt x="1955008" y="1224170"/>
                  </a:lnTo>
                  <a:lnTo>
                    <a:pt x="1964847" y="1178843"/>
                  </a:lnTo>
                  <a:lnTo>
                    <a:pt x="1972590" y="1132770"/>
                  </a:lnTo>
                  <a:lnTo>
                    <a:pt x="1978185" y="1086004"/>
                  </a:lnTo>
                  <a:lnTo>
                    <a:pt x="1981580" y="1038597"/>
                  </a:lnTo>
                  <a:lnTo>
                    <a:pt x="1982723" y="990600"/>
                  </a:lnTo>
                  <a:lnTo>
                    <a:pt x="1981580" y="942602"/>
                  </a:lnTo>
                  <a:lnTo>
                    <a:pt x="1978185" y="895195"/>
                  </a:lnTo>
                  <a:lnTo>
                    <a:pt x="1972590" y="848429"/>
                  </a:lnTo>
                  <a:lnTo>
                    <a:pt x="1964847" y="802356"/>
                  </a:lnTo>
                  <a:lnTo>
                    <a:pt x="1955008" y="757029"/>
                  </a:lnTo>
                  <a:lnTo>
                    <a:pt x="1943125" y="712499"/>
                  </a:lnTo>
                  <a:lnTo>
                    <a:pt x="1929250" y="668819"/>
                  </a:lnTo>
                  <a:lnTo>
                    <a:pt x="1913434" y="626039"/>
                  </a:lnTo>
                  <a:lnTo>
                    <a:pt x="1895730" y="584213"/>
                  </a:lnTo>
                  <a:lnTo>
                    <a:pt x="1876190" y="543391"/>
                  </a:lnTo>
                  <a:lnTo>
                    <a:pt x="1854865" y="503626"/>
                  </a:lnTo>
                  <a:lnTo>
                    <a:pt x="1831808" y="464969"/>
                  </a:lnTo>
                  <a:lnTo>
                    <a:pt x="1807071" y="427473"/>
                  </a:lnTo>
                  <a:lnTo>
                    <a:pt x="1780705" y="391189"/>
                  </a:lnTo>
                  <a:lnTo>
                    <a:pt x="1752762" y="356170"/>
                  </a:lnTo>
                  <a:lnTo>
                    <a:pt x="1723294" y="322466"/>
                  </a:lnTo>
                  <a:lnTo>
                    <a:pt x="1692354" y="290131"/>
                  </a:lnTo>
                  <a:lnTo>
                    <a:pt x="1659993" y="259215"/>
                  </a:lnTo>
                  <a:lnTo>
                    <a:pt x="1626263" y="229771"/>
                  </a:lnTo>
                  <a:lnTo>
                    <a:pt x="1591216" y="201851"/>
                  </a:lnTo>
                  <a:lnTo>
                    <a:pt x="1554903" y="175506"/>
                  </a:lnTo>
                  <a:lnTo>
                    <a:pt x="1517378" y="150789"/>
                  </a:lnTo>
                  <a:lnTo>
                    <a:pt x="1478692" y="127751"/>
                  </a:lnTo>
                  <a:lnTo>
                    <a:pt x="1438897" y="106444"/>
                  </a:lnTo>
                  <a:lnTo>
                    <a:pt x="1398044" y="86920"/>
                  </a:lnTo>
                  <a:lnTo>
                    <a:pt x="1356186" y="69231"/>
                  </a:lnTo>
                  <a:lnTo>
                    <a:pt x="1313374" y="53428"/>
                  </a:lnTo>
                  <a:lnTo>
                    <a:pt x="1269661" y="39565"/>
                  </a:lnTo>
                  <a:lnTo>
                    <a:pt x="1225099" y="27691"/>
                  </a:lnTo>
                  <a:lnTo>
                    <a:pt x="1179739" y="17861"/>
                  </a:lnTo>
                  <a:lnTo>
                    <a:pt x="1133633" y="10124"/>
                  </a:lnTo>
                  <a:lnTo>
                    <a:pt x="1086834" y="4534"/>
                  </a:lnTo>
                  <a:lnTo>
                    <a:pt x="1039392" y="1142"/>
                  </a:lnTo>
                  <a:lnTo>
                    <a:pt x="9913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5024628" y="2933700"/>
            <a:ext cx="8239125" cy="2494915"/>
            <a:chOff x="5024628" y="2933700"/>
            <a:chExt cx="8239125" cy="2494915"/>
          </a:xfrm>
        </p:grpSpPr>
        <p:sp>
          <p:nvSpPr>
            <p:cNvPr id="8" name="object 8" descr=""/>
            <p:cNvSpPr/>
            <p:nvPr/>
          </p:nvSpPr>
          <p:spPr>
            <a:xfrm>
              <a:off x="5024628" y="2933700"/>
              <a:ext cx="8239125" cy="2494915"/>
            </a:xfrm>
            <a:custGeom>
              <a:avLst/>
              <a:gdLst/>
              <a:ahLst/>
              <a:cxnLst/>
              <a:rect l="l" t="t" r="r" b="b"/>
              <a:pathLst>
                <a:path w="8239125" h="2494915">
                  <a:moveTo>
                    <a:pt x="7338822" y="0"/>
                  </a:moveTo>
                  <a:lnTo>
                    <a:pt x="899922" y="0"/>
                  </a:lnTo>
                  <a:lnTo>
                    <a:pt x="848952" y="1444"/>
                  </a:lnTo>
                  <a:lnTo>
                    <a:pt x="798389" y="5747"/>
                  </a:lnTo>
                  <a:lnTo>
                    <a:pt x="748342" y="12862"/>
                  </a:lnTo>
                  <a:lnTo>
                    <a:pt x="698922" y="22744"/>
                  </a:lnTo>
                  <a:lnTo>
                    <a:pt x="650239" y="35347"/>
                  </a:lnTo>
                  <a:lnTo>
                    <a:pt x="602405" y="50625"/>
                  </a:lnTo>
                  <a:lnTo>
                    <a:pt x="555529" y="68532"/>
                  </a:lnTo>
                  <a:lnTo>
                    <a:pt x="509723" y="89022"/>
                  </a:lnTo>
                  <a:lnTo>
                    <a:pt x="465096" y="112051"/>
                  </a:lnTo>
                  <a:lnTo>
                    <a:pt x="421759" y="137570"/>
                  </a:lnTo>
                  <a:lnTo>
                    <a:pt x="379823" y="165536"/>
                  </a:lnTo>
                  <a:lnTo>
                    <a:pt x="339398" y="195902"/>
                  </a:lnTo>
                  <a:lnTo>
                    <a:pt x="300595" y="228623"/>
                  </a:lnTo>
                  <a:lnTo>
                    <a:pt x="263525" y="263651"/>
                  </a:lnTo>
                  <a:lnTo>
                    <a:pt x="228521" y="300722"/>
                  </a:lnTo>
                  <a:lnTo>
                    <a:pt x="195822" y="339525"/>
                  </a:lnTo>
                  <a:lnTo>
                    <a:pt x="165475" y="379950"/>
                  </a:lnTo>
                  <a:lnTo>
                    <a:pt x="137524" y="421886"/>
                  </a:lnTo>
                  <a:lnTo>
                    <a:pt x="112017" y="465223"/>
                  </a:lnTo>
                  <a:lnTo>
                    <a:pt x="88999" y="509850"/>
                  </a:lnTo>
                  <a:lnTo>
                    <a:pt x="68516" y="555656"/>
                  </a:lnTo>
                  <a:lnTo>
                    <a:pt x="50615" y="602532"/>
                  </a:lnTo>
                  <a:lnTo>
                    <a:pt x="35341" y="650366"/>
                  </a:lnTo>
                  <a:lnTo>
                    <a:pt x="22741" y="699049"/>
                  </a:lnTo>
                  <a:lnTo>
                    <a:pt x="12861" y="748469"/>
                  </a:lnTo>
                  <a:lnTo>
                    <a:pt x="5746" y="798516"/>
                  </a:lnTo>
                  <a:lnTo>
                    <a:pt x="1444" y="849079"/>
                  </a:lnTo>
                  <a:lnTo>
                    <a:pt x="0" y="900049"/>
                  </a:lnTo>
                  <a:lnTo>
                    <a:pt x="0" y="1594739"/>
                  </a:lnTo>
                  <a:lnTo>
                    <a:pt x="1444" y="1645708"/>
                  </a:lnTo>
                  <a:lnTo>
                    <a:pt x="5746" y="1696271"/>
                  </a:lnTo>
                  <a:lnTo>
                    <a:pt x="12861" y="1746318"/>
                  </a:lnTo>
                  <a:lnTo>
                    <a:pt x="22741" y="1795738"/>
                  </a:lnTo>
                  <a:lnTo>
                    <a:pt x="35341" y="1844421"/>
                  </a:lnTo>
                  <a:lnTo>
                    <a:pt x="50615" y="1892255"/>
                  </a:lnTo>
                  <a:lnTo>
                    <a:pt x="68516" y="1939131"/>
                  </a:lnTo>
                  <a:lnTo>
                    <a:pt x="88999" y="1984937"/>
                  </a:lnTo>
                  <a:lnTo>
                    <a:pt x="112017" y="2029564"/>
                  </a:lnTo>
                  <a:lnTo>
                    <a:pt x="137524" y="2072901"/>
                  </a:lnTo>
                  <a:lnTo>
                    <a:pt x="165475" y="2114837"/>
                  </a:lnTo>
                  <a:lnTo>
                    <a:pt x="195822" y="2155262"/>
                  </a:lnTo>
                  <a:lnTo>
                    <a:pt x="228521" y="2194065"/>
                  </a:lnTo>
                  <a:lnTo>
                    <a:pt x="263525" y="2231136"/>
                  </a:lnTo>
                  <a:lnTo>
                    <a:pt x="300595" y="2266164"/>
                  </a:lnTo>
                  <a:lnTo>
                    <a:pt x="339398" y="2298885"/>
                  </a:lnTo>
                  <a:lnTo>
                    <a:pt x="379823" y="2329251"/>
                  </a:lnTo>
                  <a:lnTo>
                    <a:pt x="421759" y="2357217"/>
                  </a:lnTo>
                  <a:lnTo>
                    <a:pt x="465096" y="2382736"/>
                  </a:lnTo>
                  <a:lnTo>
                    <a:pt x="509723" y="2405765"/>
                  </a:lnTo>
                  <a:lnTo>
                    <a:pt x="555529" y="2426255"/>
                  </a:lnTo>
                  <a:lnTo>
                    <a:pt x="602405" y="2444162"/>
                  </a:lnTo>
                  <a:lnTo>
                    <a:pt x="650239" y="2459440"/>
                  </a:lnTo>
                  <a:lnTo>
                    <a:pt x="698922" y="2472043"/>
                  </a:lnTo>
                  <a:lnTo>
                    <a:pt x="748342" y="2481925"/>
                  </a:lnTo>
                  <a:lnTo>
                    <a:pt x="798389" y="2489040"/>
                  </a:lnTo>
                  <a:lnTo>
                    <a:pt x="848952" y="2493343"/>
                  </a:lnTo>
                  <a:lnTo>
                    <a:pt x="899922" y="2494788"/>
                  </a:lnTo>
                  <a:lnTo>
                    <a:pt x="7338822" y="2494788"/>
                  </a:lnTo>
                  <a:lnTo>
                    <a:pt x="7389791" y="2493343"/>
                  </a:lnTo>
                  <a:lnTo>
                    <a:pt x="7440354" y="2489040"/>
                  </a:lnTo>
                  <a:lnTo>
                    <a:pt x="7490401" y="2481925"/>
                  </a:lnTo>
                  <a:lnTo>
                    <a:pt x="7539821" y="2472043"/>
                  </a:lnTo>
                  <a:lnTo>
                    <a:pt x="7588504" y="2459440"/>
                  </a:lnTo>
                  <a:lnTo>
                    <a:pt x="7636338" y="2444162"/>
                  </a:lnTo>
                  <a:lnTo>
                    <a:pt x="7683214" y="2426255"/>
                  </a:lnTo>
                  <a:lnTo>
                    <a:pt x="7729020" y="2405765"/>
                  </a:lnTo>
                  <a:lnTo>
                    <a:pt x="7773647" y="2382736"/>
                  </a:lnTo>
                  <a:lnTo>
                    <a:pt x="7816984" y="2357217"/>
                  </a:lnTo>
                  <a:lnTo>
                    <a:pt x="7858920" y="2329251"/>
                  </a:lnTo>
                  <a:lnTo>
                    <a:pt x="7899345" y="2298885"/>
                  </a:lnTo>
                  <a:lnTo>
                    <a:pt x="7938148" y="2266164"/>
                  </a:lnTo>
                  <a:lnTo>
                    <a:pt x="7975219" y="2231136"/>
                  </a:lnTo>
                  <a:lnTo>
                    <a:pt x="8010222" y="2194065"/>
                  </a:lnTo>
                  <a:lnTo>
                    <a:pt x="8042921" y="2155262"/>
                  </a:lnTo>
                  <a:lnTo>
                    <a:pt x="8073268" y="2114837"/>
                  </a:lnTo>
                  <a:lnTo>
                    <a:pt x="8101219" y="2072901"/>
                  </a:lnTo>
                  <a:lnTo>
                    <a:pt x="8126726" y="2029564"/>
                  </a:lnTo>
                  <a:lnTo>
                    <a:pt x="8149744" y="1984937"/>
                  </a:lnTo>
                  <a:lnTo>
                    <a:pt x="8170227" y="1939131"/>
                  </a:lnTo>
                  <a:lnTo>
                    <a:pt x="8188128" y="1892255"/>
                  </a:lnTo>
                  <a:lnTo>
                    <a:pt x="8203402" y="1844421"/>
                  </a:lnTo>
                  <a:lnTo>
                    <a:pt x="8216002" y="1795738"/>
                  </a:lnTo>
                  <a:lnTo>
                    <a:pt x="8225882" y="1746318"/>
                  </a:lnTo>
                  <a:lnTo>
                    <a:pt x="8232997" y="1696271"/>
                  </a:lnTo>
                  <a:lnTo>
                    <a:pt x="8237299" y="1645708"/>
                  </a:lnTo>
                  <a:lnTo>
                    <a:pt x="8238743" y="1594739"/>
                  </a:lnTo>
                  <a:lnTo>
                    <a:pt x="8238743" y="900049"/>
                  </a:lnTo>
                  <a:lnTo>
                    <a:pt x="8237299" y="849079"/>
                  </a:lnTo>
                  <a:lnTo>
                    <a:pt x="8232997" y="798516"/>
                  </a:lnTo>
                  <a:lnTo>
                    <a:pt x="8225882" y="748469"/>
                  </a:lnTo>
                  <a:lnTo>
                    <a:pt x="8216002" y="699049"/>
                  </a:lnTo>
                  <a:lnTo>
                    <a:pt x="8203402" y="650366"/>
                  </a:lnTo>
                  <a:lnTo>
                    <a:pt x="8188128" y="602532"/>
                  </a:lnTo>
                  <a:lnTo>
                    <a:pt x="8170227" y="555656"/>
                  </a:lnTo>
                  <a:lnTo>
                    <a:pt x="8149744" y="509850"/>
                  </a:lnTo>
                  <a:lnTo>
                    <a:pt x="8126726" y="465223"/>
                  </a:lnTo>
                  <a:lnTo>
                    <a:pt x="8101219" y="421886"/>
                  </a:lnTo>
                  <a:lnTo>
                    <a:pt x="8073268" y="379950"/>
                  </a:lnTo>
                  <a:lnTo>
                    <a:pt x="8042921" y="339525"/>
                  </a:lnTo>
                  <a:lnTo>
                    <a:pt x="8010222" y="300722"/>
                  </a:lnTo>
                  <a:lnTo>
                    <a:pt x="7975219" y="263651"/>
                  </a:lnTo>
                  <a:lnTo>
                    <a:pt x="7938148" y="228623"/>
                  </a:lnTo>
                  <a:lnTo>
                    <a:pt x="7899345" y="195902"/>
                  </a:lnTo>
                  <a:lnTo>
                    <a:pt x="7858920" y="165536"/>
                  </a:lnTo>
                  <a:lnTo>
                    <a:pt x="7816984" y="137570"/>
                  </a:lnTo>
                  <a:lnTo>
                    <a:pt x="7773647" y="112051"/>
                  </a:lnTo>
                  <a:lnTo>
                    <a:pt x="7729020" y="89022"/>
                  </a:lnTo>
                  <a:lnTo>
                    <a:pt x="7683214" y="68532"/>
                  </a:lnTo>
                  <a:lnTo>
                    <a:pt x="7636338" y="50625"/>
                  </a:lnTo>
                  <a:lnTo>
                    <a:pt x="7588504" y="35347"/>
                  </a:lnTo>
                  <a:lnTo>
                    <a:pt x="7539821" y="22744"/>
                  </a:lnTo>
                  <a:lnTo>
                    <a:pt x="7490401" y="12862"/>
                  </a:lnTo>
                  <a:lnTo>
                    <a:pt x="7440354" y="5747"/>
                  </a:lnTo>
                  <a:lnTo>
                    <a:pt x="7389791" y="1444"/>
                  </a:lnTo>
                  <a:lnTo>
                    <a:pt x="7338822" y="0"/>
                  </a:lnTo>
                  <a:close/>
                </a:path>
              </a:pathLst>
            </a:custGeom>
            <a:solidFill>
              <a:srgbClr val="471F1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80" y="3241547"/>
              <a:ext cx="2011679" cy="200863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317236" y="3160775"/>
              <a:ext cx="1983105" cy="1983105"/>
            </a:xfrm>
            <a:custGeom>
              <a:avLst/>
              <a:gdLst/>
              <a:ahLst/>
              <a:cxnLst/>
              <a:rect l="l" t="t" r="r" b="b"/>
              <a:pathLst>
                <a:path w="1983104" h="1983104">
                  <a:moveTo>
                    <a:pt x="991362" y="0"/>
                  </a:moveTo>
                  <a:lnTo>
                    <a:pt x="943331" y="1143"/>
                  </a:lnTo>
                  <a:lnTo>
                    <a:pt x="895889" y="4538"/>
                  </a:lnTo>
                  <a:lnTo>
                    <a:pt x="849090" y="10133"/>
                  </a:lnTo>
                  <a:lnTo>
                    <a:pt x="802984" y="17876"/>
                  </a:lnTo>
                  <a:lnTo>
                    <a:pt x="757624" y="27715"/>
                  </a:lnTo>
                  <a:lnTo>
                    <a:pt x="713062" y="39598"/>
                  </a:lnTo>
                  <a:lnTo>
                    <a:pt x="669349" y="53473"/>
                  </a:lnTo>
                  <a:lnTo>
                    <a:pt x="626537" y="69289"/>
                  </a:lnTo>
                  <a:lnTo>
                    <a:pt x="584679" y="86993"/>
                  </a:lnTo>
                  <a:lnTo>
                    <a:pt x="543826" y="106533"/>
                  </a:lnTo>
                  <a:lnTo>
                    <a:pt x="504031" y="127858"/>
                  </a:lnTo>
                  <a:lnTo>
                    <a:pt x="465345" y="150915"/>
                  </a:lnTo>
                  <a:lnTo>
                    <a:pt x="427820" y="175652"/>
                  </a:lnTo>
                  <a:lnTo>
                    <a:pt x="391507" y="202018"/>
                  </a:lnTo>
                  <a:lnTo>
                    <a:pt x="356460" y="229961"/>
                  </a:lnTo>
                  <a:lnTo>
                    <a:pt x="322730" y="259429"/>
                  </a:lnTo>
                  <a:lnTo>
                    <a:pt x="290369" y="290369"/>
                  </a:lnTo>
                  <a:lnTo>
                    <a:pt x="259429" y="322730"/>
                  </a:lnTo>
                  <a:lnTo>
                    <a:pt x="229961" y="356460"/>
                  </a:lnTo>
                  <a:lnTo>
                    <a:pt x="202018" y="391507"/>
                  </a:lnTo>
                  <a:lnTo>
                    <a:pt x="175652" y="427820"/>
                  </a:lnTo>
                  <a:lnTo>
                    <a:pt x="150915" y="465345"/>
                  </a:lnTo>
                  <a:lnTo>
                    <a:pt x="127858" y="504031"/>
                  </a:lnTo>
                  <a:lnTo>
                    <a:pt x="106533" y="543826"/>
                  </a:lnTo>
                  <a:lnTo>
                    <a:pt x="86993" y="584679"/>
                  </a:lnTo>
                  <a:lnTo>
                    <a:pt x="69289" y="626537"/>
                  </a:lnTo>
                  <a:lnTo>
                    <a:pt x="53473" y="669349"/>
                  </a:lnTo>
                  <a:lnTo>
                    <a:pt x="39598" y="713062"/>
                  </a:lnTo>
                  <a:lnTo>
                    <a:pt x="27715" y="757624"/>
                  </a:lnTo>
                  <a:lnTo>
                    <a:pt x="17876" y="802984"/>
                  </a:lnTo>
                  <a:lnTo>
                    <a:pt x="10133" y="849090"/>
                  </a:lnTo>
                  <a:lnTo>
                    <a:pt x="4538" y="895889"/>
                  </a:lnTo>
                  <a:lnTo>
                    <a:pt x="1143" y="943331"/>
                  </a:lnTo>
                  <a:lnTo>
                    <a:pt x="0" y="991362"/>
                  </a:lnTo>
                  <a:lnTo>
                    <a:pt x="1143" y="1039392"/>
                  </a:lnTo>
                  <a:lnTo>
                    <a:pt x="4538" y="1086834"/>
                  </a:lnTo>
                  <a:lnTo>
                    <a:pt x="10133" y="1133633"/>
                  </a:lnTo>
                  <a:lnTo>
                    <a:pt x="17876" y="1179739"/>
                  </a:lnTo>
                  <a:lnTo>
                    <a:pt x="27715" y="1225099"/>
                  </a:lnTo>
                  <a:lnTo>
                    <a:pt x="39598" y="1269661"/>
                  </a:lnTo>
                  <a:lnTo>
                    <a:pt x="53473" y="1313374"/>
                  </a:lnTo>
                  <a:lnTo>
                    <a:pt x="69289" y="1356186"/>
                  </a:lnTo>
                  <a:lnTo>
                    <a:pt x="86993" y="1398044"/>
                  </a:lnTo>
                  <a:lnTo>
                    <a:pt x="106533" y="1438897"/>
                  </a:lnTo>
                  <a:lnTo>
                    <a:pt x="127858" y="1478692"/>
                  </a:lnTo>
                  <a:lnTo>
                    <a:pt x="150915" y="1517378"/>
                  </a:lnTo>
                  <a:lnTo>
                    <a:pt x="175652" y="1554903"/>
                  </a:lnTo>
                  <a:lnTo>
                    <a:pt x="202018" y="1591216"/>
                  </a:lnTo>
                  <a:lnTo>
                    <a:pt x="229961" y="1626263"/>
                  </a:lnTo>
                  <a:lnTo>
                    <a:pt x="259429" y="1659993"/>
                  </a:lnTo>
                  <a:lnTo>
                    <a:pt x="290369" y="1692354"/>
                  </a:lnTo>
                  <a:lnTo>
                    <a:pt x="322730" y="1723294"/>
                  </a:lnTo>
                  <a:lnTo>
                    <a:pt x="356460" y="1752762"/>
                  </a:lnTo>
                  <a:lnTo>
                    <a:pt x="391507" y="1780705"/>
                  </a:lnTo>
                  <a:lnTo>
                    <a:pt x="427820" y="1807071"/>
                  </a:lnTo>
                  <a:lnTo>
                    <a:pt x="465345" y="1831808"/>
                  </a:lnTo>
                  <a:lnTo>
                    <a:pt x="504031" y="1854865"/>
                  </a:lnTo>
                  <a:lnTo>
                    <a:pt x="543826" y="1876190"/>
                  </a:lnTo>
                  <a:lnTo>
                    <a:pt x="584679" y="1895730"/>
                  </a:lnTo>
                  <a:lnTo>
                    <a:pt x="626537" y="1913434"/>
                  </a:lnTo>
                  <a:lnTo>
                    <a:pt x="669349" y="1929250"/>
                  </a:lnTo>
                  <a:lnTo>
                    <a:pt x="713062" y="1943125"/>
                  </a:lnTo>
                  <a:lnTo>
                    <a:pt x="757624" y="1955008"/>
                  </a:lnTo>
                  <a:lnTo>
                    <a:pt x="802984" y="1964847"/>
                  </a:lnTo>
                  <a:lnTo>
                    <a:pt x="849090" y="1972590"/>
                  </a:lnTo>
                  <a:lnTo>
                    <a:pt x="895889" y="1978185"/>
                  </a:lnTo>
                  <a:lnTo>
                    <a:pt x="943331" y="1981580"/>
                  </a:lnTo>
                  <a:lnTo>
                    <a:pt x="991362" y="1982724"/>
                  </a:lnTo>
                  <a:lnTo>
                    <a:pt x="1039392" y="1981580"/>
                  </a:lnTo>
                  <a:lnTo>
                    <a:pt x="1086834" y="1978185"/>
                  </a:lnTo>
                  <a:lnTo>
                    <a:pt x="1133633" y="1972590"/>
                  </a:lnTo>
                  <a:lnTo>
                    <a:pt x="1179739" y="1964847"/>
                  </a:lnTo>
                  <a:lnTo>
                    <a:pt x="1225099" y="1955008"/>
                  </a:lnTo>
                  <a:lnTo>
                    <a:pt x="1269661" y="1943125"/>
                  </a:lnTo>
                  <a:lnTo>
                    <a:pt x="1313374" y="1929250"/>
                  </a:lnTo>
                  <a:lnTo>
                    <a:pt x="1356186" y="1913434"/>
                  </a:lnTo>
                  <a:lnTo>
                    <a:pt x="1398044" y="1895730"/>
                  </a:lnTo>
                  <a:lnTo>
                    <a:pt x="1438897" y="1876190"/>
                  </a:lnTo>
                  <a:lnTo>
                    <a:pt x="1478692" y="1854865"/>
                  </a:lnTo>
                  <a:lnTo>
                    <a:pt x="1517378" y="1831808"/>
                  </a:lnTo>
                  <a:lnTo>
                    <a:pt x="1554903" y="1807071"/>
                  </a:lnTo>
                  <a:lnTo>
                    <a:pt x="1591216" y="1780705"/>
                  </a:lnTo>
                  <a:lnTo>
                    <a:pt x="1626263" y="1752762"/>
                  </a:lnTo>
                  <a:lnTo>
                    <a:pt x="1659993" y="1723294"/>
                  </a:lnTo>
                  <a:lnTo>
                    <a:pt x="1692354" y="1692354"/>
                  </a:lnTo>
                  <a:lnTo>
                    <a:pt x="1723294" y="1659993"/>
                  </a:lnTo>
                  <a:lnTo>
                    <a:pt x="1752762" y="1626263"/>
                  </a:lnTo>
                  <a:lnTo>
                    <a:pt x="1780705" y="1591216"/>
                  </a:lnTo>
                  <a:lnTo>
                    <a:pt x="1807071" y="1554903"/>
                  </a:lnTo>
                  <a:lnTo>
                    <a:pt x="1831808" y="1517378"/>
                  </a:lnTo>
                  <a:lnTo>
                    <a:pt x="1854865" y="1478692"/>
                  </a:lnTo>
                  <a:lnTo>
                    <a:pt x="1876190" y="1438897"/>
                  </a:lnTo>
                  <a:lnTo>
                    <a:pt x="1895730" y="1398044"/>
                  </a:lnTo>
                  <a:lnTo>
                    <a:pt x="1913434" y="1356186"/>
                  </a:lnTo>
                  <a:lnTo>
                    <a:pt x="1929250" y="1313374"/>
                  </a:lnTo>
                  <a:lnTo>
                    <a:pt x="1943125" y="1269661"/>
                  </a:lnTo>
                  <a:lnTo>
                    <a:pt x="1955008" y="1225099"/>
                  </a:lnTo>
                  <a:lnTo>
                    <a:pt x="1964847" y="1179739"/>
                  </a:lnTo>
                  <a:lnTo>
                    <a:pt x="1972590" y="1133633"/>
                  </a:lnTo>
                  <a:lnTo>
                    <a:pt x="1978185" y="1086834"/>
                  </a:lnTo>
                  <a:lnTo>
                    <a:pt x="1981580" y="1039392"/>
                  </a:lnTo>
                  <a:lnTo>
                    <a:pt x="1982723" y="991362"/>
                  </a:lnTo>
                  <a:lnTo>
                    <a:pt x="1981580" y="943331"/>
                  </a:lnTo>
                  <a:lnTo>
                    <a:pt x="1978185" y="895889"/>
                  </a:lnTo>
                  <a:lnTo>
                    <a:pt x="1972590" y="849090"/>
                  </a:lnTo>
                  <a:lnTo>
                    <a:pt x="1964847" y="802984"/>
                  </a:lnTo>
                  <a:lnTo>
                    <a:pt x="1955008" y="757624"/>
                  </a:lnTo>
                  <a:lnTo>
                    <a:pt x="1943125" y="713062"/>
                  </a:lnTo>
                  <a:lnTo>
                    <a:pt x="1929250" y="669349"/>
                  </a:lnTo>
                  <a:lnTo>
                    <a:pt x="1913434" y="626537"/>
                  </a:lnTo>
                  <a:lnTo>
                    <a:pt x="1895730" y="584679"/>
                  </a:lnTo>
                  <a:lnTo>
                    <a:pt x="1876190" y="543826"/>
                  </a:lnTo>
                  <a:lnTo>
                    <a:pt x="1854865" y="504031"/>
                  </a:lnTo>
                  <a:lnTo>
                    <a:pt x="1831808" y="465345"/>
                  </a:lnTo>
                  <a:lnTo>
                    <a:pt x="1807071" y="427820"/>
                  </a:lnTo>
                  <a:lnTo>
                    <a:pt x="1780705" y="391507"/>
                  </a:lnTo>
                  <a:lnTo>
                    <a:pt x="1752762" y="356460"/>
                  </a:lnTo>
                  <a:lnTo>
                    <a:pt x="1723294" y="322730"/>
                  </a:lnTo>
                  <a:lnTo>
                    <a:pt x="1692354" y="290369"/>
                  </a:lnTo>
                  <a:lnTo>
                    <a:pt x="1659993" y="259429"/>
                  </a:lnTo>
                  <a:lnTo>
                    <a:pt x="1626263" y="229961"/>
                  </a:lnTo>
                  <a:lnTo>
                    <a:pt x="1591216" y="202018"/>
                  </a:lnTo>
                  <a:lnTo>
                    <a:pt x="1554903" y="175652"/>
                  </a:lnTo>
                  <a:lnTo>
                    <a:pt x="1517378" y="150915"/>
                  </a:lnTo>
                  <a:lnTo>
                    <a:pt x="1478692" y="127858"/>
                  </a:lnTo>
                  <a:lnTo>
                    <a:pt x="1438897" y="106533"/>
                  </a:lnTo>
                  <a:lnTo>
                    <a:pt x="1398044" y="86993"/>
                  </a:lnTo>
                  <a:lnTo>
                    <a:pt x="1356186" y="69289"/>
                  </a:lnTo>
                  <a:lnTo>
                    <a:pt x="1313374" y="53473"/>
                  </a:lnTo>
                  <a:lnTo>
                    <a:pt x="1269661" y="39598"/>
                  </a:lnTo>
                  <a:lnTo>
                    <a:pt x="1225099" y="27715"/>
                  </a:lnTo>
                  <a:lnTo>
                    <a:pt x="1179739" y="17876"/>
                  </a:lnTo>
                  <a:lnTo>
                    <a:pt x="1133633" y="10133"/>
                  </a:lnTo>
                  <a:lnTo>
                    <a:pt x="1086834" y="4538"/>
                  </a:lnTo>
                  <a:lnTo>
                    <a:pt x="1039392" y="1143"/>
                  </a:lnTo>
                  <a:lnTo>
                    <a:pt x="9913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5672073" y="6074486"/>
            <a:ext cx="1275715" cy="6261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3900" spc="-15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00" spc="-150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461" sz="5850" spc="-153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00" spc="-50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676138" y="6760286"/>
            <a:ext cx="1266190" cy="6261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00" spc="-38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116314" y="5902566"/>
            <a:ext cx="1687195" cy="167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1590" marR="5080" indent="-9525">
              <a:lnSpc>
                <a:spcPct val="117800"/>
              </a:lnSpc>
              <a:spcBef>
                <a:spcPts val="95"/>
              </a:spcBef>
            </a:pPr>
            <a:r>
              <a:rPr dirty="0" sz="4600" spc="-6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00" spc="-15">
                <a:solidFill>
                  <a:srgbClr val="FFFFFF"/>
                </a:solidFill>
                <a:latin typeface="Arial"/>
                <a:cs typeface="Arial"/>
              </a:rPr>
              <a:t>5.20%</a:t>
            </a:r>
            <a:endParaRPr sz="46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645658" y="3710685"/>
            <a:ext cx="1327150" cy="6769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250" spc="-50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863331" y="3196793"/>
            <a:ext cx="4478655" cy="1625600"/>
          </a:xfrm>
          <a:prstGeom prst="rect">
            <a:avLst/>
          </a:prstGeom>
        </p:spPr>
        <p:txBody>
          <a:bodyPr wrap="square" lIns="0" tIns="1333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0"/>
              </a:spcBef>
            </a:pPr>
            <a:r>
              <a:rPr dirty="0" sz="445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4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-39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dirty="0" sz="4450" spc="-155">
                <a:solidFill>
                  <a:srgbClr val="FFFFFF"/>
                </a:solidFill>
                <a:latin typeface="Arial"/>
                <a:cs typeface="Arial"/>
              </a:rPr>
              <a:t>USD </a:t>
            </a:r>
            <a:r>
              <a:rPr dirty="0" sz="4450" spc="-75">
                <a:solidFill>
                  <a:srgbClr val="FFFFFF"/>
                </a:solidFill>
                <a:latin typeface="Arial"/>
                <a:cs typeface="Arial"/>
              </a:rPr>
              <a:t>0.135</a:t>
            </a:r>
            <a:r>
              <a:rPr dirty="0" sz="4450" spc="-2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23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4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8770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20">
                <a:solidFill>
                  <a:srgbClr val="FFFFFF"/>
                </a:solidFill>
              </a:rPr>
              <a:t> </a:t>
            </a:r>
            <a:r>
              <a:rPr dirty="0" spc="-425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85317" y="2441575"/>
            <a:ext cx="4275455" cy="7353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650" spc="-6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4650" spc="-40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183884" y="1955063"/>
            <a:ext cx="1782445" cy="1802764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Rose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40">
                <a:solidFill>
                  <a:srgbClr val="FFFFFF"/>
                </a:solidFill>
                <a:latin typeface="Verdana"/>
                <a:cs typeface="Verdana"/>
              </a:rPr>
              <a:t>Orchid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Gardenia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Lavender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4144" y="121666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5" name="object 5" descr=""/>
          <p:cNvSpPr txBox="1"/>
          <p:nvPr/>
        </p:nvSpPr>
        <p:spPr>
          <a:xfrm>
            <a:off x="993749" y="5002784"/>
            <a:ext cx="3458845" cy="1332865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 marL="384175" marR="5080" indent="-372110">
              <a:lnSpc>
                <a:spcPts val="4700"/>
              </a:lnSpc>
              <a:spcBef>
                <a:spcPts val="994"/>
              </a:spcBef>
            </a:pPr>
            <a:r>
              <a:rPr dirty="0" sz="4650" spc="10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4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89421" y="4726330"/>
            <a:ext cx="5340350" cy="1802764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85">
                <a:solidFill>
                  <a:srgbClr val="FFFFFF"/>
                </a:solidFill>
                <a:latin typeface="Verdana"/>
                <a:cs typeface="Verdana"/>
              </a:rPr>
              <a:t>Weddings</a:t>
            </a:r>
            <a:r>
              <a:rPr dirty="0" sz="25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45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25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Events</a:t>
            </a:r>
            <a:r>
              <a:rPr dirty="0" sz="25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Decoration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70">
                <a:solidFill>
                  <a:srgbClr val="FFFFFF"/>
                </a:solidFill>
                <a:latin typeface="Verdana"/>
                <a:cs typeface="Verdana"/>
              </a:rPr>
              <a:t>Unique</a:t>
            </a:r>
            <a:r>
              <a:rPr dirty="0" sz="25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Gifts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90">
                <a:solidFill>
                  <a:srgbClr val="FFFFFF"/>
                </a:solidFill>
                <a:latin typeface="Verdana"/>
                <a:cs typeface="Verdana"/>
              </a:rPr>
              <a:t>Home</a:t>
            </a:r>
            <a:r>
              <a:rPr dirty="0" sz="25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Decoration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Jewellery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45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Fashion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Accessories</a:t>
            </a:r>
            <a:endParaRPr sz="2500">
              <a:latin typeface="Verdana"/>
              <a:cs typeface="Verdan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" y="7388352"/>
            <a:ext cx="11427460" cy="2513330"/>
            <a:chOff x="1" y="7388352"/>
            <a:chExt cx="11427460" cy="2513330"/>
          </a:xfrm>
        </p:grpSpPr>
        <p:sp>
          <p:nvSpPr>
            <p:cNvPr id="8" name="object 8" descr=""/>
            <p:cNvSpPr/>
            <p:nvPr/>
          </p:nvSpPr>
          <p:spPr>
            <a:xfrm>
              <a:off x="4503419" y="7388352"/>
              <a:ext cx="6924040" cy="2513330"/>
            </a:xfrm>
            <a:custGeom>
              <a:avLst/>
              <a:gdLst/>
              <a:ahLst/>
              <a:cxnLst/>
              <a:rect l="l" t="t" r="r" b="b"/>
              <a:pathLst>
                <a:path w="6924040" h="2513329">
                  <a:moveTo>
                    <a:pt x="6776847" y="0"/>
                  </a:moveTo>
                  <a:lnTo>
                    <a:pt x="146684" y="0"/>
                  </a:lnTo>
                  <a:lnTo>
                    <a:pt x="100413" y="7488"/>
                  </a:lnTo>
                  <a:lnTo>
                    <a:pt x="60158" y="28334"/>
                  </a:lnTo>
                  <a:lnTo>
                    <a:pt x="28370" y="60103"/>
                  </a:lnTo>
                  <a:lnTo>
                    <a:pt x="7501" y="100364"/>
                  </a:lnTo>
                  <a:lnTo>
                    <a:pt x="0" y="146685"/>
                  </a:lnTo>
                  <a:lnTo>
                    <a:pt x="0" y="2366441"/>
                  </a:lnTo>
                  <a:lnTo>
                    <a:pt x="7501" y="2412717"/>
                  </a:lnTo>
                  <a:lnTo>
                    <a:pt x="28370" y="2452961"/>
                  </a:lnTo>
                  <a:lnTo>
                    <a:pt x="60158" y="2484730"/>
                  </a:lnTo>
                  <a:lnTo>
                    <a:pt x="100413" y="2505582"/>
                  </a:lnTo>
                  <a:lnTo>
                    <a:pt x="146684" y="2513076"/>
                  </a:lnTo>
                  <a:lnTo>
                    <a:pt x="6776847" y="2513076"/>
                  </a:lnTo>
                  <a:lnTo>
                    <a:pt x="6823118" y="2505582"/>
                  </a:lnTo>
                  <a:lnTo>
                    <a:pt x="6863373" y="2484730"/>
                  </a:lnTo>
                  <a:lnTo>
                    <a:pt x="6895161" y="2452961"/>
                  </a:lnTo>
                  <a:lnTo>
                    <a:pt x="6916030" y="2412717"/>
                  </a:lnTo>
                  <a:lnTo>
                    <a:pt x="6923532" y="2366441"/>
                  </a:lnTo>
                  <a:lnTo>
                    <a:pt x="6923532" y="146685"/>
                  </a:lnTo>
                  <a:lnTo>
                    <a:pt x="6916030" y="100364"/>
                  </a:lnTo>
                  <a:lnTo>
                    <a:pt x="6895161" y="60103"/>
                  </a:lnTo>
                  <a:lnTo>
                    <a:pt x="6863373" y="28334"/>
                  </a:lnTo>
                  <a:lnTo>
                    <a:pt x="6823118" y="7488"/>
                  </a:lnTo>
                  <a:lnTo>
                    <a:pt x="6776847" y="0"/>
                  </a:lnTo>
                  <a:close/>
                </a:path>
              </a:pathLst>
            </a:custGeom>
            <a:solidFill>
              <a:srgbClr val="B179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" y="7810500"/>
              <a:ext cx="5777865" cy="1668780"/>
            </a:xfrm>
            <a:custGeom>
              <a:avLst/>
              <a:gdLst/>
              <a:ahLst/>
              <a:cxnLst/>
              <a:rect l="l" t="t" r="r" b="b"/>
              <a:pathLst>
                <a:path w="5777865" h="1668779">
                  <a:moveTo>
                    <a:pt x="5178169" y="0"/>
                  </a:moveTo>
                  <a:lnTo>
                    <a:pt x="0" y="0"/>
                  </a:lnTo>
                  <a:lnTo>
                    <a:pt x="0" y="1668780"/>
                  </a:lnTo>
                  <a:lnTo>
                    <a:pt x="5777482" y="1668780"/>
                  </a:lnTo>
                  <a:lnTo>
                    <a:pt x="5178169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877925" y="7897824"/>
            <a:ext cx="3691890" cy="1333500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287020" marR="5080" indent="-274955">
              <a:lnSpc>
                <a:spcPts val="4710"/>
              </a:lnSpc>
              <a:spcBef>
                <a:spcPts val="990"/>
              </a:spcBef>
            </a:pPr>
            <a:r>
              <a:rPr dirty="0" sz="4650" spc="-35">
                <a:solidFill>
                  <a:srgbClr val="43B4BD"/>
                </a:solidFill>
                <a:latin typeface="Verdana"/>
                <a:cs typeface="Verdana"/>
              </a:rPr>
              <a:t>Preservation </a:t>
            </a:r>
            <a:r>
              <a:rPr dirty="0" sz="4650" spc="40">
                <a:solidFill>
                  <a:srgbClr val="43B4BD"/>
                </a:solidFill>
                <a:latin typeface="Verdana"/>
                <a:cs typeface="Verdana"/>
              </a:rPr>
              <a:t>Technique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183884" y="7531201"/>
            <a:ext cx="1896745" cy="224726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Air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Drying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Glycerin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Silica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Gel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pressing</a:t>
            </a:r>
            <a:endParaRPr sz="2500">
              <a:latin typeface="Verdana"/>
              <a:cs typeface="Verdana"/>
            </a:endParaRPr>
          </a:p>
          <a:p>
            <a:pPr marL="281940" indent="-26924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Sand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95"/>
              <a:t>Global</a:t>
            </a:r>
            <a:r>
              <a:rPr dirty="0" sz="5000" spc="-200"/>
              <a:t> </a:t>
            </a:r>
            <a:r>
              <a:rPr dirty="0" sz="5000" spc="70"/>
              <a:t>Dried</a:t>
            </a:r>
            <a:r>
              <a:rPr dirty="0" sz="5000" spc="-175"/>
              <a:t> </a:t>
            </a:r>
            <a:r>
              <a:rPr dirty="0" sz="5000" spc="60"/>
              <a:t>Flowers</a:t>
            </a:r>
            <a:r>
              <a:rPr dirty="0" sz="5000" spc="-185"/>
              <a:t> </a:t>
            </a:r>
            <a:r>
              <a:rPr dirty="0" sz="5000"/>
              <a:t>Market</a:t>
            </a:r>
            <a:r>
              <a:rPr dirty="0" sz="5000" spc="-185"/>
              <a:t> </a:t>
            </a:r>
            <a:r>
              <a:rPr dirty="0" sz="5000"/>
              <a:t>Revenue</a:t>
            </a:r>
            <a:r>
              <a:rPr dirty="0" sz="5000" spc="-190"/>
              <a:t> </a:t>
            </a:r>
            <a:r>
              <a:rPr dirty="0" sz="5000"/>
              <a:t>share</a:t>
            </a:r>
            <a:r>
              <a:rPr dirty="0" sz="5000" spc="-195"/>
              <a:t> </a:t>
            </a:r>
            <a:r>
              <a:rPr dirty="0" sz="5000" spc="140"/>
              <a:t>for</a:t>
            </a:r>
            <a:r>
              <a:rPr dirty="0" sz="5000" spc="-20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0434066" y="5085715"/>
            <a:ext cx="6828790" cy="2056764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2459990" marR="5080" indent="-2447925">
              <a:lnSpc>
                <a:spcPts val="7600"/>
              </a:lnSpc>
              <a:spcBef>
                <a:spcPts val="990"/>
              </a:spcBef>
              <a:tabLst>
                <a:tab pos="3085465" algn="l"/>
              </a:tabLst>
            </a:pPr>
            <a:r>
              <a:rPr dirty="0" sz="7000" spc="645">
                <a:latin typeface="Lato"/>
                <a:cs typeface="Lato"/>
              </a:rPr>
              <a:t>N</a:t>
            </a:r>
            <a:r>
              <a:rPr dirty="0" sz="7000" spc="650">
                <a:latin typeface="Lato"/>
                <a:cs typeface="Lato"/>
              </a:rPr>
              <a:t>o</a:t>
            </a:r>
            <a:r>
              <a:rPr dirty="0" sz="7000" spc="645">
                <a:latin typeface="Lato"/>
                <a:cs typeface="Lato"/>
              </a:rPr>
              <a:t>rt</a:t>
            </a:r>
            <a:r>
              <a:rPr dirty="0" sz="7000" spc="-40">
                <a:latin typeface="Lato"/>
                <a:cs typeface="Lato"/>
              </a:rPr>
              <a:t>h</a:t>
            </a:r>
            <a:r>
              <a:rPr dirty="0" sz="7000">
                <a:latin typeface="Lato"/>
                <a:cs typeface="Lato"/>
              </a:rPr>
              <a:t>	</a:t>
            </a:r>
            <a:r>
              <a:rPr dirty="0" sz="7000" spc="655">
                <a:latin typeface="Lato"/>
                <a:cs typeface="Lato"/>
              </a:rPr>
              <a:t>A</a:t>
            </a:r>
            <a:r>
              <a:rPr dirty="0" sz="7000" spc="660">
                <a:latin typeface="Lato"/>
                <a:cs typeface="Lato"/>
              </a:rPr>
              <a:t>m</a:t>
            </a:r>
            <a:r>
              <a:rPr dirty="0" sz="7000" spc="655">
                <a:latin typeface="Lato"/>
                <a:cs typeface="Lato"/>
              </a:rPr>
              <a:t>e</a:t>
            </a:r>
            <a:r>
              <a:rPr dirty="0" sz="7000" spc="650">
                <a:latin typeface="Lato"/>
                <a:cs typeface="Lato"/>
              </a:rPr>
              <a:t>r</a:t>
            </a:r>
            <a:r>
              <a:rPr dirty="0" sz="7000" spc="655">
                <a:latin typeface="Lato"/>
                <a:cs typeface="Lato"/>
              </a:rPr>
              <a:t>i</a:t>
            </a:r>
            <a:r>
              <a:rPr dirty="0" sz="7000" spc="645">
                <a:latin typeface="Lato"/>
                <a:cs typeface="Lato"/>
              </a:rPr>
              <a:t>c</a:t>
            </a:r>
            <a:r>
              <a:rPr dirty="0" sz="7000" spc="-35">
                <a:latin typeface="Lato"/>
                <a:cs typeface="Lato"/>
              </a:rPr>
              <a:t>a</a:t>
            </a:r>
            <a:r>
              <a:rPr dirty="0" sz="7000" spc="555">
                <a:latin typeface="Lato"/>
                <a:cs typeface="Lato"/>
              </a:rPr>
              <a:t> </a:t>
            </a:r>
            <a:r>
              <a:rPr dirty="0" sz="7000" spc="645">
                <a:latin typeface="Lato"/>
                <a:cs typeface="Lato"/>
              </a:rPr>
              <a:t>3</a:t>
            </a:r>
            <a:r>
              <a:rPr dirty="0" sz="7000" spc="-45">
                <a:latin typeface="Lato"/>
                <a:cs typeface="Lato"/>
              </a:rPr>
              <a:t>6</a:t>
            </a:r>
            <a:r>
              <a:rPr dirty="0" sz="7000" spc="-1095">
                <a:latin typeface="Lato"/>
                <a:cs typeface="Lato"/>
              </a:rPr>
              <a:t> </a:t>
            </a:r>
            <a:r>
              <a:rPr dirty="0" sz="7000" spc="-50">
                <a:latin typeface="Lato"/>
                <a:cs typeface="Lato"/>
              </a:rPr>
              <a:t>%</a:t>
            </a:r>
            <a:endParaRPr sz="70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B179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A7394A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A73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B17958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5123" y="2502916"/>
            <a:ext cx="6901307" cy="497712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9254" y="3078352"/>
            <a:ext cx="5976492" cy="494283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47001" y="3645915"/>
            <a:ext cx="3593846" cy="39281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47001" y="6191503"/>
            <a:ext cx="4636262" cy="493141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47001" y="6762368"/>
            <a:ext cx="6846824" cy="493775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47001" y="7330058"/>
            <a:ext cx="5776214" cy="3928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890" y="49174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7211948" y="2243844"/>
            <a:ext cx="10948670" cy="745553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5595" marR="471170" indent="-303530">
              <a:lnSpc>
                <a:spcPct val="116100"/>
              </a:lnSpc>
              <a:spcBef>
                <a:spcPts val="95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9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Global</a:t>
            </a:r>
            <a:r>
              <a:rPr dirty="0" sz="2800" spc="-11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Dried</a:t>
            </a:r>
            <a:r>
              <a:rPr dirty="0" sz="2800" spc="-7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Flowers</a:t>
            </a:r>
            <a:r>
              <a:rPr dirty="0" sz="2800" spc="-11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Market</a:t>
            </a:r>
            <a:r>
              <a:rPr dirty="0" sz="2800" spc="-80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11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witnessing</a:t>
            </a:r>
            <a:r>
              <a:rPr dirty="0" sz="2800" spc="-12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significant </a:t>
            </a:r>
            <a:r>
              <a:rPr dirty="0" sz="2800" spc="70">
                <a:latin typeface="Verdana"/>
                <a:cs typeface="Verdana"/>
              </a:rPr>
              <a:t>growth</a:t>
            </a:r>
            <a:r>
              <a:rPr dirty="0" sz="2800" spc="-225">
                <a:latin typeface="Verdana"/>
                <a:cs typeface="Verdana"/>
              </a:rPr>
              <a:t> </a:t>
            </a:r>
            <a:r>
              <a:rPr dirty="0" sz="2800" spc="50">
                <a:latin typeface="Verdana"/>
                <a:cs typeface="Verdana"/>
              </a:rPr>
              <a:t>in</a:t>
            </a:r>
            <a:r>
              <a:rPr dirty="0" sz="2800" spc="-250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the</a:t>
            </a:r>
            <a:r>
              <a:rPr dirty="0" sz="2800" spc="-25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near</a:t>
            </a:r>
            <a:r>
              <a:rPr dirty="0" sz="2800" spc="-235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future.</a:t>
            </a:r>
            <a:endParaRPr sz="2800">
              <a:latin typeface="Verdana"/>
              <a:cs typeface="Verdana"/>
            </a:endParaRPr>
          </a:p>
          <a:p>
            <a:pPr marL="315595" marR="5080" indent="-303530">
              <a:lnSpc>
                <a:spcPct val="116100"/>
              </a:lnSpc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latin typeface="Verdana"/>
                <a:cs typeface="Verdana"/>
              </a:rPr>
              <a:t>Lavender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225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the</a:t>
            </a:r>
            <a:r>
              <a:rPr dirty="0" sz="2800" spc="-220">
                <a:latin typeface="Verdana"/>
                <a:cs typeface="Verdana"/>
              </a:rPr>
              <a:t> </a:t>
            </a:r>
            <a:r>
              <a:rPr dirty="0" sz="2800" spc="-60">
                <a:latin typeface="Verdana"/>
                <a:cs typeface="Verdana"/>
              </a:rPr>
              <a:t>fastest-</a:t>
            </a:r>
            <a:r>
              <a:rPr dirty="0" sz="2800" spc="70">
                <a:latin typeface="Verdana"/>
                <a:cs typeface="Verdana"/>
              </a:rPr>
              <a:t>growing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category</a:t>
            </a:r>
            <a:r>
              <a:rPr dirty="0" sz="2800" spc="-195">
                <a:latin typeface="Verdana"/>
                <a:cs typeface="Verdana"/>
              </a:rPr>
              <a:t> </a:t>
            </a:r>
            <a:r>
              <a:rPr dirty="0" sz="2800" spc="-55">
                <a:latin typeface="Verdana"/>
                <a:cs typeface="Verdana"/>
              </a:rPr>
              <a:t>over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the</a:t>
            </a:r>
            <a:r>
              <a:rPr dirty="0" sz="2800" spc="-22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forecast </a:t>
            </a:r>
            <a:r>
              <a:rPr dirty="0" sz="2800">
                <a:latin typeface="Verdana"/>
                <a:cs typeface="Verdana"/>
              </a:rPr>
              <a:t>period</a:t>
            </a:r>
            <a:r>
              <a:rPr dirty="0" sz="2800" spc="-165">
                <a:latin typeface="Verdana"/>
                <a:cs typeface="Verdana"/>
              </a:rPr>
              <a:t> </a:t>
            </a:r>
            <a:r>
              <a:rPr dirty="0" sz="2800" spc="85">
                <a:latin typeface="Verdana"/>
                <a:cs typeface="Verdana"/>
              </a:rPr>
              <a:t>due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to</a:t>
            </a:r>
            <a:r>
              <a:rPr dirty="0" sz="2800" spc="-17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increasing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 spc="50">
                <a:latin typeface="Verdana"/>
                <a:cs typeface="Verdana"/>
              </a:rPr>
              <a:t>consumer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 spc="90">
                <a:latin typeface="Verdana"/>
                <a:cs typeface="Verdana"/>
              </a:rPr>
              <a:t>demand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 spc="-30">
                <a:latin typeface="Verdana"/>
                <a:cs typeface="Verdana"/>
              </a:rPr>
              <a:t>for</a:t>
            </a:r>
            <a:r>
              <a:rPr dirty="0" sz="2800" spc="-16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natural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 spc="40">
                <a:latin typeface="Verdana"/>
                <a:cs typeface="Verdana"/>
              </a:rPr>
              <a:t>and </a:t>
            </a:r>
            <a:r>
              <a:rPr dirty="0" sz="2800">
                <a:latin typeface="Verdana"/>
                <a:cs typeface="Verdana"/>
              </a:rPr>
              <a:t>aromatherapeutic</a:t>
            </a:r>
            <a:r>
              <a:rPr dirty="0" sz="2800" spc="195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products.</a:t>
            </a:r>
            <a:endParaRPr sz="2800">
              <a:latin typeface="Verdana"/>
              <a:cs typeface="Verdana"/>
            </a:endParaRPr>
          </a:p>
          <a:p>
            <a:pPr marL="315595" marR="303530" indent="-303530">
              <a:lnSpc>
                <a:spcPct val="116100"/>
              </a:lnSpc>
              <a:buFont typeface="Arial"/>
              <a:buChar char="•"/>
              <a:tabLst>
                <a:tab pos="315595" algn="l"/>
              </a:tabLst>
            </a:pPr>
            <a:r>
              <a:rPr dirty="0" sz="2800" spc="120">
                <a:latin typeface="Verdana"/>
                <a:cs typeface="Verdana"/>
              </a:rPr>
              <a:t>Home</a:t>
            </a:r>
            <a:r>
              <a:rPr dirty="0" sz="2800" spc="-18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decoration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 spc="60">
                <a:latin typeface="Verdana"/>
                <a:cs typeface="Verdana"/>
              </a:rPr>
              <a:t>the</a:t>
            </a:r>
            <a:r>
              <a:rPr dirty="0" sz="2800" spc="-180">
                <a:latin typeface="Verdana"/>
                <a:cs typeface="Verdana"/>
              </a:rPr>
              <a:t> </a:t>
            </a:r>
            <a:r>
              <a:rPr dirty="0" sz="2800" spc="-60">
                <a:latin typeface="Verdana"/>
                <a:cs typeface="Verdana"/>
              </a:rPr>
              <a:t>fastest-</a:t>
            </a:r>
            <a:r>
              <a:rPr dirty="0" sz="2800" spc="70">
                <a:latin typeface="Verdana"/>
                <a:cs typeface="Verdana"/>
              </a:rPr>
              <a:t>growing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category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 spc="-55">
                <a:latin typeface="Verdana"/>
                <a:cs typeface="Verdana"/>
              </a:rPr>
              <a:t>over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 spc="35">
                <a:latin typeface="Verdana"/>
                <a:cs typeface="Verdana"/>
              </a:rPr>
              <a:t>the </a:t>
            </a:r>
            <a:r>
              <a:rPr dirty="0" sz="2800" spc="-20">
                <a:latin typeface="Verdana"/>
                <a:cs typeface="Verdana"/>
              </a:rPr>
              <a:t>forecast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period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 spc="85">
                <a:latin typeface="Verdana"/>
                <a:cs typeface="Verdana"/>
              </a:rPr>
              <a:t>due</a:t>
            </a:r>
            <a:r>
              <a:rPr dirty="0" sz="2800" spc="-16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to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 spc="-25">
                <a:latin typeface="Verdana"/>
                <a:cs typeface="Verdana"/>
              </a:rPr>
              <a:t>eco-</a:t>
            </a:r>
            <a:r>
              <a:rPr dirty="0" sz="2800" spc="-10">
                <a:latin typeface="Verdana"/>
                <a:cs typeface="Verdana"/>
              </a:rPr>
              <a:t>friendly</a:t>
            </a:r>
            <a:r>
              <a:rPr dirty="0" sz="2800" spc="-165">
                <a:latin typeface="Verdana"/>
                <a:cs typeface="Verdana"/>
              </a:rPr>
              <a:t> </a:t>
            </a:r>
            <a:r>
              <a:rPr dirty="0" sz="2800" spc="65">
                <a:latin typeface="Verdana"/>
                <a:cs typeface="Verdana"/>
              </a:rPr>
              <a:t>and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sustainable </a:t>
            </a:r>
            <a:r>
              <a:rPr dirty="0" sz="2800">
                <a:latin typeface="Verdana"/>
                <a:cs typeface="Verdana"/>
              </a:rPr>
              <a:t>nature</a:t>
            </a:r>
            <a:r>
              <a:rPr dirty="0" sz="2800" spc="-16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of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dried</a:t>
            </a:r>
            <a:r>
              <a:rPr dirty="0" sz="2800" spc="-175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flowers,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 spc="90">
                <a:latin typeface="Verdana"/>
                <a:cs typeface="Verdana"/>
              </a:rPr>
              <a:t>which</a:t>
            </a:r>
            <a:r>
              <a:rPr dirty="0" sz="2800" spc="-18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aligns</a:t>
            </a:r>
            <a:r>
              <a:rPr dirty="0" sz="2800" spc="-165">
                <a:latin typeface="Verdana"/>
                <a:cs typeface="Verdana"/>
              </a:rPr>
              <a:t> </a:t>
            </a:r>
            <a:r>
              <a:rPr dirty="0" sz="2800" spc="65">
                <a:latin typeface="Verdana"/>
                <a:cs typeface="Verdana"/>
              </a:rPr>
              <a:t>with</a:t>
            </a:r>
            <a:r>
              <a:rPr dirty="0" sz="2800" spc="-185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increasing </a:t>
            </a:r>
            <a:r>
              <a:rPr dirty="0" sz="2800" spc="50">
                <a:latin typeface="Verdana"/>
                <a:cs typeface="Verdana"/>
              </a:rPr>
              <a:t>consumer</a:t>
            </a:r>
            <a:r>
              <a:rPr dirty="0" sz="2800" spc="-7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concerns</a:t>
            </a:r>
            <a:r>
              <a:rPr dirty="0" sz="2800" spc="-9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about</a:t>
            </a:r>
            <a:r>
              <a:rPr dirty="0" sz="2800" spc="-6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9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environment.</a:t>
            </a:r>
            <a:endParaRPr sz="2800">
              <a:latin typeface="Verdana"/>
              <a:cs typeface="Verdana"/>
            </a:endParaRPr>
          </a:p>
          <a:p>
            <a:pPr marL="315595" marR="374650" indent="-303530">
              <a:lnSpc>
                <a:spcPct val="116100"/>
              </a:lnSpc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204">
                <a:latin typeface="Verdana"/>
                <a:cs typeface="Verdana"/>
              </a:rPr>
              <a:t> </a:t>
            </a:r>
            <a:r>
              <a:rPr dirty="0" sz="2800" spc="-20">
                <a:latin typeface="Verdana"/>
                <a:cs typeface="Verdana"/>
              </a:rPr>
              <a:t>silica</a:t>
            </a:r>
            <a:r>
              <a:rPr dirty="0" sz="2800" spc="-240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gel</a:t>
            </a:r>
            <a:r>
              <a:rPr dirty="0" sz="2800" spc="-210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220">
                <a:latin typeface="Verdana"/>
                <a:cs typeface="Verdana"/>
              </a:rPr>
              <a:t> </a:t>
            </a:r>
            <a:r>
              <a:rPr dirty="0" sz="2800" spc="55">
                <a:latin typeface="Verdana"/>
                <a:cs typeface="Verdana"/>
              </a:rPr>
              <a:t>the</a:t>
            </a:r>
            <a:r>
              <a:rPr dirty="0" sz="2800" spc="-220">
                <a:latin typeface="Verdana"/>
                <a:cs typeface="Verdana"/>
              </a:rPr>
              <a:t> </a:t>
            </a:r>
            <a:r>
              <a:rPr dirty="0" sz="2800" spc="-55">
                <a:latin typeface="Verdana"/>
                <a:cs typeface="Verdana"/>
              </a:rPr>
              <a:t>fastest-</a:t>
            </a:r>
            <a:r>
              <a:rPr dirty="0" sz="2800" spc="80">
                <a:latin typeface="Verdana"/>
                <a:cs typeface="Verdana"/>
              </a:rPr>
              <a:t>growing</a:t>
            </a:r>
            <a:r>
              <a:rPr dirty="0" sz="2800" spc="-20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category</a:t>
            </a:r>
            <a:r>
              <a:rPr dirty="0" sz="2800" spc="-204">
                <a:latin typeface="Verdana"/>
                <a:cs typeface="Verdana"/>
              </a:rPr>
              <a:t> </a:t>
            </a:r>
            <a:r>
              <a:rPr dirty="0" sz="2800" spc="-55">
                <a:latin typeface="Verdana"/>
                <a:cs typeface="Verdana"/>
              </a:rPr>
              <a:t>over</a:t>
            </a:r>
            <a:r>
              <a:rPr dirty="0" sz="2800" spc="-220">
                <a:latin typeface="Verdana"/>
                <a:cs typeface="Verdana"/>
              </a:rPr>
              <a:t> </a:t>
            </a:r>
            <a:r>
              <a:rPr dirty="0" sz="2800" spc="30">
                <a:latin typeface="Verdana"/>
                <a:cs typeface="Verdana"/>
              </a:rPr>
              <a:t>the </a:t>
            </a:r>
            <a:r>
              <a:rPr dirty="0" sz="2800" spc="-20">
                <a:latin typeface="Verdana"/>
                <a:cs typeface="Verdana"/>
              </a:rPr>
              <a:t>forecast</a:t>
            </a:r>
            <a:r>
              <a:rPr dirty="0" sz="2800" spc="-16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period</a:t>
            </a:r>
            <a:r>
              <a:rPr dirty="0" sz="2800" spc="-165">
                <a:latin typeface="Verdana"/>
                <a:cs typeface="Verdana"/>
              </a:rPr>
              <a:t> </a:t>
            </a:r>
            <a:r>
              <a:rPr dirty="0" sz="2800" spc="-85">
                <a:latin typeface="Verdana"/>
                <a:cs typeface="Verdana"/>
              </a:rPr>
              <a:t>as</a:t>
            </a:r>
            <a:r>
              <a:rPr dirty="0" sz="2800" spc="-18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it</a:t>
            </a:r>
            <a:r>
              <a:rPr dirty="0" sz="2800" spc="-180">
                <a:latin typeface="Verdana"/>
                <a:cs typeface="Verdana"/>
              </a:rPr>
              <a:t> </a:t>
            </a:r>
            <a:r>
              <a:rPr dirty="0" sz="2800" spc="-40">
                <a:latin typeface="Verdana"/>
                <a:cs typeface="Verdana"/>
              </a:rPr>
              <a:t>preserves</a:t>
            </a:r>
            <a:r>
              <a:rPr dirty="0" sz="2800" spc="-18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15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quality</a:t>
            </a:r>
            <a:r>
              <a:rPr dirty="0" sz="2800" spc="-180">
                <a:latin typeface="Verdana"/>
                <a:cs typeface="Verdana"/>
              </a:rPr>
              <a:t> </a:t>
            </a:r>
            <a:r>
              <a:rPr dirty="0" sz="2800" spc="60">
                <a:latin typeface="Verdana"/>
                <a:cs typeface="Verdana"/>
              </a:rPr>
              <a:t>and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longevity</a:t>
            </a:r>
            <a:r>
              <a:rPr dirty="0" sz="2800" spc="-190">
                <a:latin typeface="Verdana"/>
                <a:cs typeface="Verdana"/>
              </a:rPr>
              <a:t> </a:t>
            </a:r>
            <a:r>
              <a:rPr dirty="0" sz="2800" spc="-25">
                <a:latin typeface="Verdana"/>
                <a:cs typeface="Verdana"/>
              </a:rPr>
              <a:t>of </a:t>
            </a:r>
            <a:r>
              <a:rPr dirty="0" sz="2800">
                <a:latin typeface="Verdana"/>
                <a:cs typeface="Verdana"/>
              </a:rPr>
              <a:t>dried</a:t>
            </a:r>
            <a:r>
              <a:rPr dirty="0" sz="2800" spc="-35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flowers.</a:t>
            </a:r>
            <a:endParaRPr sz="2800">
              <a:latin typeface="Verdana"/>
              <a:cs typeface="Verdana"/>
            </a:endParaRPr>
          </a:p>
          <a:p>
            <a:pPr marL="315595" marR="40005" indent="-303530">
              <a:lnSpc>
                <a:spcPct val="116100"/>
              </a:lnSpc>
              <a:buFont typeface="Arial"/>
              <a:buChar char="•"/>
              <a:tabLst>
                <a:tab pos="315595" algn="l"/>
              </a:tabLst>
            </a:pP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 spc="95">
                <a:latin typeface="Verdana"/>
                <a:cs typeface="Verdana"/>
              </a:rPr>
              <a:t>Weddings</a:t>
            </a:r>
            <a:r>
              <a:rPr dirty="0" sz="2800" spc="-145">
                <a:latin typeface="Verdana"/>
                <a:cs typeface="Verdana"/>
              </a:rPr>
              <a:t> </a:t>
            </a:r>
            <a:r>
              <a:rPr dirty="0" sz="2800" spc="-190">
                <a:latin typeface="Verdana"/>
                <a:cs typeface="Verdana"/>
              </a:rPr>
              <a:t>&amp;</a:t>
            </a:r>
            <a:r>
              <a:rPr dirty="0" sz="2800" spc="-165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Events</a:t>
            </a:r>
            <a:r>
              <a:rPr dirty="0" sz="2800" spc="-16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Decoration</a:t>
            </a:r>
            <a:r>
              <a:rPr dirty="0" sz="2800" spc="-135">
                <a:latin typeface="Verdana"/>
                <a:cs typeface="Verdana"/>
              </a:rPr>
              <a:t> </a:t>
            </a:r>
            <a:r>
              <a:rPr dirty="0" sz="2800" spc="65">
                <a:latin typeface="Verdana"/>
                <a:cs typeface="Verdana"/>
              </a:rPr>
              <a:t>segment</a:t>
            </a:r>
            <a:r>
              <a:rPr dirty="0" sz="2800" spc="-145">
                <a:latin typeface="Verdana"/>
                <a:cs typeface="Verdana"/>
              </a:rPr>
              <a:t> </a:t>
            </a:r>
            <a:r>
              <a:rPr dirty="0" sz="2800" spc="-65">
                <a:latin typeface="Verdana"/>
                <a:cs typeface="Verdana"/>
              </a:rPr>
              <a:t>is</a:t>
            </a:r>
            <a:r>
              <a:rPr dirty="0" sz="2800" spc="-16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expected</a:t>
            </a:r>
            <a:r>
              <a:rPr dirty="0" sz="2800" spc="-150">
                <a:latin typeface="Verdana"/>
                <a:cs typeface="Verdana"/>
              </a:rPr>
              <a:t> </a:t>
            </a:r>
            <a:r>
              <a:rPr dirty="0" sz="2800" spc="-25">
                <a:latin typeface="Verdana"/>
                <a:cs typeface="Verdana"/>
              </a:rPr>
              <a:t>to </a:t>
            </a:r>
            <a:r>
              <a:rPr dirty="0" sz="2800">
                <a:latin typeface="Verdana"/>
                <a:cs typeface="Verdana"/>
              </a:rPr>
              <a:t>expand</a:t>
            </a:r>
            <a:r>
              <a:rPr dirty="0" sz="2800" spc="-45">
                <a:latin typeface="Verdana"/>
                <a:cs typeface="Verdana"/>
              </a:rPr>
              <a:t> </a:t>
            </a:r>
            <a:r>
              <a:rPr dirty="0" sz="2800" spc="-20">
                <a:latin typeface="Verdana"/>
                <a:cs typeface="Verdana"/>
              </a:rPr>
              <a:t>at</a:t>
            </a:r>
            <a:r>
              <a:rPr dirty="0" sz="2800" spc="-75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the</a:t>
            </a:r>
            <a:r>
              <a:rPr dirty="0" sz="2800" spc="-6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significant</a:t>
            </a:r>
            <a:r>
              <a:rPr dirty="0" sz="2800" spc="-8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CAGR</a:t>
            </a:r>
            <a:r>
              <a:rPr dirty="0" sz="2800" spc="-60">
                <a:latin typeface="Verdana"/>
                <a:cs typeface="Verdana"/>
              </a:rPr>
              <a:t> </a:t>
            </a:r>
            <a:r>
              <a:rPr dirty="0" sz="2800">
                <a:latin typeface="Verdana"/>
                <a:cs typeface="Verdana"/>
              </a:rPr>
              <a:t>retaining</a:t>
            </a:r>
            <a:r>
              <a:rPr dirty="0" sz="2800" spc="-65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position </a:t>
            </a:r>
            <a:r>
              <a:rPr dirty="0" sz="2800" spc="60">
                <a:latin typeface="Verdana"/>
                <a:cs typeface="Verdana"/>
              </a:rPr>
              <a:t>throughout</a:t>
            </a:r>
            <a:r>
              <a:rPr dirty="0" sz="2800" spc="-204">
                <a:latin typeface="Verdana"/>
                <a:cs typeface="Verdana"/>
              </a:rPr>
              <a:t> </a:t>
            </a:r>
            <a:r>
              <a:rPr dirty="0" sz="2800" spc="60">
                <a:latin typeface="Verdana"/>
                <a:cs typeface="Verdana"/>
              </a:rPr>
              <a:t>the</a:t>
            </a:r>
            <a:r>
              <a:rPr dirty="0" sz="2800" spc="-225">
                <a:latin typeface="Verdana"/>
                <a:cs typeface="Verdana"/>
              </a:rPr>
              <a:t> </a:t>
            </a:r>
            <a:r>
              <a:rPr dirty="0" sz="2800" spc="-20">
                <a:latin typeface="Verdana"/>
                <a:cs typeface="Verdana"/>
              </a:rPr>
              <a:t>forecast</a:t>
            </a:r>
            <a:r>
              <a:rPr dirty="0" sz="2800" spc="-204">
                <a:latin typeface="Verdana"/>
                <a:cs typeface="Verdana"/>
              </a:rPr>
              <a:t> </a:t>
            </a:r>
            <a:r>
              <a:rPr dirty="0" sz="2800" spc="-10">
                <a:latin typeface="Verdana"/>
                <a:cs typeface="Verdana"/>
              </a:rPr>
              <a:t>period.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9771" y="2220467"/>
            <a:ext cx="2845307" cy="223113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71047" y="2188464"/>
            <a:ext cx="3497579" cy="208026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673071" y="2261616"/>
            <a:ext cx="3352800" cy="208026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18503" y="5173979"/>
            <a:ext cx="3211068" cy="167487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65080" y="4899659"/>
            <a:ext cx="3346704" cy="222504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38504" y="5047488"/>
            <a:ext cx="3829811" cy="192938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71188" y="7295388"/>
            <a:ext cx="4293108" cy="2168652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779764" y="7784592"/>
            <a:ext cx="4227576" cy="158191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0067" rIns="0" bIns="0" rtlCol="0" vert="horz">
            <a:spAutoFit/>
          </a:bodyPr>
          <a:lstStyle/>
          <a:p>
            <a:pPr marL="9835515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5"/>
              <a:t> </a:t>
            </a:r>
            <a:r>
              <a:rPr dirty="0" spc="-95"/>
              <a:t>PLAYERS</a:t>
            </a:r>
          </a:p>
        </p:txBody>
      </p:sp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322808" y="7568183"/>
            <a:ext cx="4704588" cy="179831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5021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961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3025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8634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:</a:t>
            </a:r>
            <a:r>
              <a:rPr dirty="0" sz="4100" spc="-550" b="0">
                <a:latin typeface="Lato"/>
                <a:cs typeface="Lato"/>
              </a:rPr>
              <a:t> </a:t>
            </a:r>
            <a:r>
              <a:rPr dirty="0" u="sng" sz="4100" spc="42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 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http://tinyurl.com/4fy3zam5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4020">
              <a:lnSpc>
                <a:spcPts val="3620"/>
              </a:lnSpc>
              <a:tabLst>
                <a:tab pos="1964689" algn="l"/>
                <a:tab pos="3045460" algn="l"/>
                <a:tab pos="392493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355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2024-01-10T11:09:03Z</dcterms:created>
  <dcterms:modified xsi:type="dcterms:W3CDTF">2024-01-10T11:09:03Z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2024-01-10T00:00:00Z</vt:filetime>
  </property>
  <property fmtid="{D5CDD505-2E9C-101B-9397-08002B2CF9AE}" pid="5" name="Producer">
    <vt:lpwstr>3-Heights(TM) PDF Security Shell 4.8.25.2 (http://www.pdf-tools.com)</vt:lpwstr>
  </property>
</Properties>
</file>