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308" y="2409800"/>
            <a:ext cx="3809999" cy="140016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61545" y="2509235"/>
            <a:ext cx="4171949" cy="120014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15379" y="2133855"/>
            <a:ext cx="2352674" cy="19907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7387" y="4261164"/>
            <a:ext cx="2838449" cy="11429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47790" y="4285365"/>
            <a:ext cx="3209940" cy="10667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50465" y="4285365"/>
            <a:ext cx="4362449" cy="10953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7387" y="5979124"/>
            <a:ext cx="3286140" cy="113345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16583" y="5924824"/>
            <a:ext cx="3076559" cy="11810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52005" y="5582320"/>
            <a:ext cx="3114690" cy="15239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8308" y="7349916"/>
            <a:ext cx="1990724" cy="175259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28594" y="7586624"/>
            <a:ext cx="2266949" cy="10286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771601" y="7349916"/>
            <a:ext cx="2562224" cy="141920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363352" y="8980199"/>
            <a:ext cx="2562224" cy="122870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707" y="9066458"/>
            <a:ext cx="2990849" cy="114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706" y="82645"/>
            <a:ext cx="17396587" cy="22560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2323" y="4026781"/>
            <a:ext cx="14872969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58s7jb66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58586" y="2241406"/>
            <a:ext cx="8884285" cy="4854575"/>
          </a:xfrm>
          <a:prstGeom prst="rect">
            <a:avLst/>
          </a:prstGeom>
        </p:spPr>
        <p:txBody>
          <a:bodyPr wrap="square" lIns="0" tIns="233679" rIns="0" bIns="0" rtlCol="0" vert="horz">
            <a:spAutoFit/>
          </a:bodyPr>
          <a:lstStyle/>
          <a:p>
            <a:pPr marL="12700" marR="5080">
              <a:lnSpc>
                <a:spcPts val="9070"/>
              </a:lnSpc>
              <a:spcBef>
                <a:spcPts val="1839"/>
              </a:spcBef>
            </a:pPr>
            <a:r>
              <a:rPr dirty="0" sz="9000" spc="1780" b="0">
                <a:latin typeface="Yanone Kaffeesatz Thin"/>
                <a:cs typeface="Yanone Kaffeesatz Thin"/>
              </a:rPr>
              <a:t>GLOBAL </a:t>
            </a:r>
            <a:r>
              <a:rPr dirty="0" sz="9000" spc="1685" b="0">
                <a:latin typeface="Yanone Kaffeesatz Thin"/>
                <a:cs typeface="Yanone Kaffeesatz Thin"/>
              </a:rPr>
              <a:t>DRAWING</a:t>
            </a:r>
            <a:r>
              <a:rPr dirty="0" sz="9000" spc="130" b="0">
                <a:latin typeface="Yanone Kaffeesatz Thin"/>
                <a:cs typeface="Yanone Kaffeesatz Thin"/>
              </a:rPr>
              <a:t> </a:t>
            </a:r>
            <a:r>
              <a:rPr dirty="0" sz="9000" spc="1835" b="0">
                <a:latin typeface="Yanone Kaffeesatz Thin"/>
                <a:cs typeface="Yanone Kaffeesatz Thin"/>
              </a:rPr>
              <a:t>PENCIL </a:t>
            </a:r>
            <a:r>
              <a:rPr dirty="0" sz="9000" spc="1905" b="0">
                <a:latin typeface="Yanone Kaffeesatz Thin"/>
                <a:cs typeface="Yanone Kaffeesatz Thin"/>
              </a:rPr>
              <a:t>MARKET</a:t>
            </a:r>
            <a:r>
              <a:rPr dirty="0" sz="9000" spc="140" b="0">
                <a:latin typeface="Yanone Kaffeesatz Thin"/>
                <a:cs typeface="Yanone Kaffeesatz Thin"/>
              </a:rPr>
              <a:t> </a:t>
            </a:r>
            <a:r>
              <a:rPr dirty="0" sz="9000" spc="1905" b="0">
                <a:latin typeface="Yanone Kaffeesatz Thin"/>
                <a:cs typeface="Yanone Kaffeesatz Thin"/>
              </a:rPr>
              <a:t>REPORT </a:t>
            </a:r>
            <a:r>
              <a:rPr dirty="0" sz="9000" spc="875" b="0">
                <a:latin typeface="Yanone Kaffeesatz Thin"/>
                <a:cs typeface="Yanone Kaffeesatz Thin"/>
              </a:rPr>
              <a:t>2024</a:t>
            </a:r>
            <a:endParaRPr sz="9000">
              <a:latin typeface="Yanone Kaffeesatz Thin"/>
              <a:cs typeface="Yanone Kaffeesatz Thi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47411" y="9218929"/>
            <a:ext cx="67710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latin typeface="Arial"/>
                <a:cs typeface="Arial"/>
              </a:rPr>
              <a:t>Global,Regional,CountryAnalysis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3540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8374450" y="2021826"/>
            <a:ext cx="9584690" cy="7740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art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creative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industry,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education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sector,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innovations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pencil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manufacturing,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commerce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platforms,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quality,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development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environmentally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friendly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drawing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pencils,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pencils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art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therapy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reducing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5">
                <a:solidFill>
                  <a:srgbClr val="FFFFFF"/>
                </a:solidFill>
                <a:latin typeface="Verdana"/>
                <a:cs typeface="Verdana"/>
              </a:rPr>
              <a:t>stress,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hobbyist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participation,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9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customizations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personalization,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art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exhibitions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events,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sharing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artwork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social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media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platforms,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presence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art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supply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retailers,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aging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population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35">
                <a:solidFill>
                  <a:srgbClr val="FFFFFF"/>
                </a:solidFill>
                <a:latin typeface="Verdana"/>
                <a:cs typeface="Verdana"/>
              </a:rPr>
              <a:t>looking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creative</a:t>
            </a:r>
            <a:r>
              <a:rPr dirty="0" sz="29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hobbies,</a:t>
            </a:r>
            <a:r>
              <a:rPr dirty="0" sz="29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government</a:t>
            </a:r>
            <a:r>
              <a:rPr dirty="0" sz="29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initiatives</a:t>
            </a:r>
            <a:r>
              <a:rPr dirty="0" sz="29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that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promote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art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culture,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interest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creative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hobbies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pandemic.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817911" y="5748710"/>
            <a:ext cx="8470265" cy="2564765"/>
            <a:chOff x="9817911" y="5748710"/>
            <a:chExt cx="8470265" cy="2564765"/>
          </a:xfrm>
        </p:grpSpPr>
        <p:sp>
          <p:nvSpPr>
            <p:cNvPr id="4" name="object 4" descr=""/>
            <p:cNvSpPr/>
            <p:nvPr/>
          </p:nvSpPr>
          <p:spPr>
            <a:xfrm>
              <a:off x="9817911" y="5748710"/>
              <a:ext cx="8470265" cy="2564765"/>
            </a:xfrm>
            <a:custGeom>
              <a:avLst/>
              <a:gdLst/>
              <a:ahLst/>
              <a:cxnLst/>
              <a:rect l="l" t="t" r="r" b="b"/>
              <a:pathLst>
                <a:path w="8470265" h="2564765">
                  <a:moveTo>
                    <a:pt x="7517835" y="2564306"/>
                  </a:moveTo>
                  <a:lnTo>
                    <a:pt x="952251" y="2564306"/>
                  </a:lnTo>
                  <a:lnTo>
                    <a:pt x="904962" y="2563146"/>
                  </a:lnTo>
                  <a:lnTo>
                    <a:pt x="858028" y="2559686"/>
                  </a:lnTo>
                  <a:lnTo>
                    <a:pt x="811752" y="2553985"/>
                  </a:lnTo>
                  <a:lnTo>
                    <a:pt x="766188" y="2546098"/>
                  </a:lnTo>
                  <a:lnTo>
                    <a:pt x="721391" y="2536079"/>
                  </a:lnTo>
                  <a:lnTo>
                    <a:pt x="677415" y="2523985"/>
                  </a:lnTo>
                  <a:lnTo>
                    <a:pt x="634315" y="2509867"/>
                  </a:lnTo>
                  <a:lnTo>
                    <a:pt x="592145" y="2493783"/>
                  </a:lnTo>
                  <a:lnTo>
                    <a:pt x="550961" y="2475785"/>
                  </a:lnTo>
                  <a:lnTo>
                    <a:pt x="510817" y="2455929"/>
                  </a:lnTo>
                  <a:lnTo>
                    <a:pt x="471766" y="2434269"/>
                  </a:lnTo>
                  <a:lnTo>
                    <a:pt x="433865" y="2410859"/>
                  </a:lnTo>
                  <a:lnTo>
                    <a:pt x="397167" y="2385755"/>
                  </a:lnTo>
                  <a:lnTo>
                    <a:pt x="361728" y="2359011"/>
                  </a:lnTo>
                  <a:lnTo>
                    <a:pt x="327600" y="2330681"/>
                  </a:lnTo>
                  <a:lnTo>
                    <a:pt x="294841" y="2300820"/>
                  </a:lnTo>
                  <a:lnTo>
                    <a:pt x="263502" y="2269483"/>
                  </a:lnTo>
                  <a:lnTo>
                    <a:pt x="233641" y="2236723"/>
                  </a:lnTo>
                  <a:lnTo>
                    <a:pt x="205310" y="2202597"/>
                  </a:lnTo>
                  <a:lnTo>
                    <a:pt x="178565" y="2167157"/>
                  </a:lnTo>
                  <a:lnTo>
                    <a:pt x="153460" y="2130460"/>
                  </a:lnTo>
                  <a:lnTo>
                    <a:pt x="130050" y="2092559"/>
                  </a:lnTo>
                  <a:lnTo>
                    <a:pt x="108389" y="2053508"/>
                  </a:lnTo>
                  <a:lnTo>
                    <a:pt x="88531" y="2013363"/>
                  </a:lnTo>
                  <a:lnTo>
                    <a:pt x="70533" y="1972179"/>
                  </a:lnTo>
                  <a:lnTo>
                    <a:pt x="54447" y="1930009"/>
                  </a:lnTo>
                  <a:lnTo>
                    <a:pt x="40329" y="1886908"/>
                  </a:lnTo>
                  <a:lnTo>
                    <a:pt x="28234" y="1842931"/>
                  </a:lnTo>
                  <a:lnTo>
                    <a:pt x="18215" y="1798132"/>
                  </a:lnTo>
                  <a:lnTo>
                    <a:pt x="10327" y="1752566"/>
                  </a:lnTo>
                  <a:lnTo>
                    <a:pt x="4626" y="1706288"/>
                  </a:lnTo>
                  <a:lnTo>
                    <a:pt x="1165" y="1659352"/>
                  </a:lnTo>
                  <a:lnTo>
                    <a:pt x="0" y="1611821"/>
                  </a:lnTo>
                  <a:lnTo>
                    <a:pt x="0" y="952490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5" y="766179"/>
                  </a:lnTo>
                  <a:lnTo>
                    <a:pt x="28234" y="721381"/>
                  </a:lnTo>
                  <a:lnTo>
                    <a:pt x="40329" y="677404"/>
                  </a:lnTo>
                  <a:lnTo>
                    <a:pt x="54447" y="634303"/>
                  </a:lnTo>
                  <a:lnTo>
                    <a:pt x="70533" y="592133"/>
                  </a:lnTo>
                  <a:lnTo>
                    <a:pt x="88531" y="550948"/>
                  </a:lnTo>
                  <a:lnTo>
                    <a:pt x="108389" y="510803"/>
                  </a:lnTo>
                  <a:lnTo>
                    <a:pt x="130050" y="471753"/>
                  </a:lnTo>
                  <a:lnTo>
                    <a:pt x="153460" y="433852"/>
                  </a:lnTo>
                  <a:lnTo>
                    <a:pt x="178565" y="397154"/>
                  </a:lnTo>
                  <a:lnTo>
                    <a:pt x="205310" y="361715"/>
                  </a:lnTo>
                  <a:lnTo>
                    <a:pt x="233641" y="327588"/>
                  </a:lnTo>
                  <a:lnTo>
                    <a:pt x="263502" y="294829"/>
                  </a:lnTo>
                  <a:lnTo>
                    <a:pt x="294841" y="263491"/>
                  </a:lnTo>
                  <a:lnTo>
                    <a:pt x="327600" y="233631"/>
                  </a:lnTo>
                  <a:lnTo>
                    <a:pt x="361728" y="205301"/>
                  </a:lnTo>
                  <a:lnTo>
                    <a:pt x="397167" y="178556"/>
                  </a:lnTo>
                  <a:lnTo>
                    <a:pt x="433865" y="153452"/>
                  </a:lnTo>
                  <a:lnTo>
                    <a:pt x="471766" y="130043"/>
                  </a:lnTo>
                  <a:lnTo>
                    <a:pt x="510817" y="108383"/>
                  </a:lnTo>
                  <a:lnTo>
                    <a:pt x="550961" y="88527"/>
                  </a:lnTo>
                  <a:lnTo>
                    <a:pt x="592145" y="70529"/>
                  </a:lnTo>
                  <a:lnTo>
                    <a:pt x="634315" y="54444"/>
                  </a:lnTo>
                  <a:lnTo>
                    <a:pt x="677415" y="40327"/>
                  </a:lnTo>
                  <a:lnTo>
                    <a:pt x="721391" y="28232"/>
                  </a:lnTo>
                  <a:lnTo>
                    <a:pt x="766188" y="18214"/>
                  </a:lnTo>
                  <a:lnTo>
                    <a:pt x="811752" y="10327"/>
                  </a:lnTo>
                  <a:lnTo>
                    <a:pt x="858028" y="4626"/>
                  </a:lnTo>
                  <a:lnTo>
                    <a:pt x="904962" y="1165"/>
                  </a:lnTo>
                  <a:lnTo>
                    <a:pt x="952494" y="0"/>
                  </a:lnTo>
                  <a:lnTo>
                    <a:pt x="7517591" y="0"/>
                  </a:lnTo>
                  <a:lnTo>
                    <a:pt x="7565126" y="1165"/>
                  </a:lnTo>
                  <a:lnTo>
                    <a:pt x="7612062" y="4626"/>
                  </a:lnTo>
                  <a:lnTo>
                    <a:pt x="7658340" y="10327"/>
                  </a:lnTo>
                  <a:lnTo>
                    <a:pt x="7703906" y="18214"/>
                  </a:lnTo>
                  <a:lnTo>
                    <a:pt x="7748705" y="28232"/>
                  </a:lnTo>
                  <a:lnTo>
                    <a:pt x="7792682" y="40327"/>
                  </a:lnTo>
                  <a:lnTo>
                    <a:pt x="7835783" y="54444"/>
                  </a:lnTo>
                  <a:lnTo>
                    <a:pt x="7877953" y="70529"/>
                  </a:lnTo>
                  <a:lnTo>
                    <a:pt x="7919138" y="88527"/>
                  </a:lnTo>
                  <a:lnTo>
                    <a:pt x="7959282" y="108383"/>
                  </a:lnTo>
                  <a:lnTo>
                    <a:pt x="7998333" y="130043"/>
                  </a:lnTo>
                  <a:lnTo>
                    <a:pt x="8036234" y="153452"/>
                  </a:lnTo>
                  <a:lnTo>
                    <a:pt x="8072931" y="178556"/>
                  </a:lnTo>
                  <a:lnTo>
                    <a:pt x="8108371" y="205301"/>
                  </a:lnTo>
                  <a:lnTo>
                    <a:pt x="8142497" y="233631"/>
                  </a:lnTo>
                  <a:lnTo>
                    <a:pt x="8175257" y="263491"/>
                  </a:lnTo>
                  <a:lnTo>
                    <a:pt x="8206594" y="294829"/>
                  </a:lnTo>
                  <a:lnTo>
                    <a:pt x="8236455" y="327588"/>
                  </a:lnTo>
                  <a:lnTo>
                    <a:pt x="8264785" y="361715"/>
                  </a:lnTo>
                  <a:lnTo>
                    <a:pt x="8291529" y="397154"/>
                  </a:lnTo>
                  <a:lnTo>
                    <a:pt x="8316633" y="433852"/>
                  </a:lnTo>
                  <a:lnTo>
                    <a:pt x="8340043" y="471753"/>
                  </a:lnTo>
                  <a:lnTo>
                    <a:pt x="8361703" y="510803"/>
                  </a:lnTo>
                  <a:lnTo>
                    <a:pt x="8381559" y="550948"/>
                  </a:lnTo>
                  <a:lnTo>
                    <a:pt x="8399557" y="592133"/>
                  </a:lnTo>
                  <a:lnTo>
                    <a:pt x="8415641" y="634303"/>
                  </a:lnTo>
                  <a:lnTo>
                    <a:pt x="8429759" y="677404"/>
                  </a:lnTo>
                  <a:lnTo>
                    <a:pt x="8441854" y="721381"/>
                  </a:lnTo>
                  <a:lnTo>
                    <a:pt x="8451872" y="766179"/>
                  </a:lnTo>
                  <a:lnTo>
                    <a:pt x="8459759" y="811745"/>
                  </a:lnTo>
                  <a:lnTo>
                    <a:pt x="8465460" y="858023"/>
                  </a:lnTo>
                  <a:lnTo>
                    <a:pt x="8468921" y="904960"/>
                  </a:lnTo>
                  <a:lnTo>
                    <a:pt x="8470086" y="952490"/>
                  </a:lnTo>
                  <a:lnTo>
                    <a:pt x="8470086" y="1611821"/>
                  </a:lnTo>
                  <a:lnTo>
                    <a:pt x="8468921" y="1659352"/>
                  </a:lnTo>
                  <a:lnTo>
                    <a:pt x="8465460" y="1706288"/>
                  </a:lnTo>
                  <a:lnTo>
                    <a:pt x="8459759" y="1752566"/>
                  </a:lnTo>
                  <a:lnTo>
                    <a:pt x="8451872" y="1798132"/>
                  </a:lnTo>
                  <a:lnTo>
                    <a:pt x="8441854" y="1842931"/>
                  </a:lnTo>
                  <a:lnTo>
                    <a:pt x="8429759" y="1886908"/>
                  </a:lnTo>
                  <a:lnTo>
                    <a:pt x="8415641" y="1930009"/>
                  </a:lnTo>
                  <a:lnTo>
                    <a:pt x="8399557" y="1972179"/>
                  </a:lnTo>
                  <a:lnTo>
                    <a:pt x="8381559" y="2013363"/>
                  </a:lnTo>
                  <a:lnTo>
                    <a:pt x="8361703" y="2053508"/>
                  </a:lnTo>
                  <a:lnTo>
                    <a:pt x="8340043" y="2092559"/>
                  </a:lnTo>
                  <a:lnTo>
                    <a:pt x="8316633" y="2130460"/>
                  </a:lnTo>
                  <a:lnTo>
                    <a:pt x="8291529" y="2167157"/>
                  </a:lnTo>
                  <a:lnTo>
                    <a:pt x="8264785" y="2202597"/>
                  </a:lnTo>
                  <a:lnTo>
                    <a:pt x="8236455" y="2236723"/>
                  </a:lnTo>
                  <a:lnTo>
                    <a:pt x="8206594" y="2269483"/>
                  </a:lnTo>
                  <a:lnTo>
                    <a:pt x="8175257" y="2300820"/>
                  </a:lnTo>
                  <a:lnTo>
                    <a:pt x="8142497" y="2330681"/>
                  </a:lnTo>
                  <a:lnTo>
                    <a:pt x="8108371" y="2359011"/>
                  </a:lnTo>
                  <a:lnTo>
                    <a:pt x="8072931" y="2385755"/>
                  </a:lnTo>
                  <a:lnTo>
                    <a:pt x="8036234" y="2410859"/>
                  </a:lnTo>
                  <a:lnTo>
                    <a:pt x="7998333" y="2434269"/>
                  </a:lnTo>
                  <a:lnTo>
                    <a:pt x="7959282" y="2455929"/>
                  </a:lnTo>
                  <a:lnTo>
                    <a:pt x="7919138" y="2475785"/>
                  </a:lnTo>
                  <a:lnTo>
                    <a:pt x="7877953" y="2493783"/>
                  </a:lnTo>
                  <a:lnTo>
                    <a:pt x="7835783" y="2509867"/>
                  </a:lnTo>
                  <a:lnTo>
                    <a:pt x="7792682" y="2523985"/>
                  </a:lnTo>
                  <a:lnTo>
                    <a:pt x="7748705" y="2536079"/>
                  </a:lnTo>
                  <a:lnTo>
                    <a:pt x="7703906" y="2546098"/>
                  </a:lnTo>
                  <a:lnTo>
                    <a:pt x="7658340" y="2553985"/>
                  </a:lnTo>
                  <a:lnTo>
                    <a:pt x="7612062" y="2559686"/>
                  </a:lnTo>
                  <a:lnTo>
                    <a:pt x="7565126" y="2563146"/>
                  </a:lnTo>
                  <a:lnTo>
                    <a:pt x="7517835" y="2564306"/>
                  </a:lnTo>
                  <a:close/>
                </a:path>
              </a:pathLst>
            </a:custGeom>
            <a:solidFill>
              <a:srgbClr val="25120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66603" y="6063782"/>
              <a:ext cx="2066924" cy="20669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118371" y="5981090"/>
              <a:ext cx="2038350" cy="2038350"/>
            </a:xfrm>
            <a:custGeom>
              <a:avLst/>
              <a:gdLst/>
              <a:ahLst/>
              <a:cxnLst/>
              <a:rect l="l" t="t" r="r" b="b"/>
              <a:pathLst>
                <a:path w="2038350" h="2038350">
                  <a:moveTo>
                    <a:pt x="1019172" y="2038349"/>
                  </a:moveTo>
                  <a:lnTo>
                    <a:pt x="971194" y="2037240"/>
                  </a:lnTo>
                  <a:lnTo>
                    <a:pt x="923788" y="2033945"/>
                  </a:lnTo>
                  <a:lnTo>
                    <a:pt x="877001" y="2028513"/>
                  </a:lnTo>
                  <a:lnTo>
                    <a:pt x="830884" y="2020993"/>
                  </a:lnTo>
                  <a:lnTo>
                    <a:pt x="785483" y="2011433"/>
                  </a:lnTo>
                  <a:lnTo>
                    <a:pt x="740850" y="1999884"/>
                  </a:lnTo>
                  <a:lnTo>
                    <a:pt x="697032" y="1986393"/>
                  </a:lnTo>
                  <a:lnTo>
                    <a:pt x="654079" y="1971010"/>
                  </a:lnTo>
                  <a:lnTo>
                    <a:pt x="612039" y="1953783"/>
                  </a:lnTo>
                  <a:lnTo>
                    <a:pt x="570961" y="1934762"/>
                  </a:lnTo>
                  <a:lnTo>
                    <a:pt x="530895" y="1913996"/>
                  </a:lnTo>
                  <a:lnTo>
                    <a:pt x="491890" y="1891533"/>
                  </a:lnTo>
                  <a:lnTo>
                    <a:pt x="453993" y="1867422"/>
                  </a:lnTo>
                  <a:lnTo>
                    <a:pt x="417255" y="1841713"/>
                  </a:lnTo>
                  <a:lnTo>
                    <a:pt x="381724" y="1814454"/>
                  </a:lnTo>
                  <a:lnTo>
                    <a:pt x="347449" y="1785694"/>
                  </a:lnTo>
                  <a:lnTo>
                    <a:pt x="314479" y="1755482"/>
                  </a:lnTo>
                  <a:lnTo>
                    <a:pt x="282863" y="1723868"/>
                  </a:lnTo>
                  <a:lnTo>
                    <a:pt x="252650" y="1690899"/>
                  </a:lnTo>
                  <a:lnTo>
                    <a:pt x="223889" y="1656625"/>
                  </a:lnTo>
                  <a:lnTo>
                    <a:pt x="196629" y="1621096"/>
                  </a:lnTo>
                  <a:lnTo>
                    <a:pt x="170918" y="1584359"/>
                  </a:lnTo>
                  <a:lnTo>
                    <a:pt x="146806" y="1546463"/>
                  </a:lnTo>
                  <a:lnTo>
                    <a:pt x="124342" y="1507459"/>
                  </a:lnTo>
                  <a:lnTo>
                    <a:pt x="103575" y="1467394"/>
                  </a:lnTo>
                  <a:lnTo>
                    <a:pt x="84553" y="1426317"/>
                  </a:lnTo>
                  <a:lnTo>
                    <a:pt x="67325" y="1384278"/>
                  </a:lnTo>
                  <a:lnTo>
                    <a:pt x="51941" y="1341326"/>
                  </a:lnTo>
                  <a:lnTo>
                    <a:pt x="38450" y="1297509"/>
                  </a:lnTo>
                  <a:lnTo>
                    <a:pt x="26899" y="1252876"/>
                  </a:lnTo>
                  <a:lnTo>
                    <a:pt x="17339" y="1207477"/>
                  </a:lnTo>
                  <a:lnTo>
                    <a:pt x="9819" y="1161359"/>
                  </a:lnTo>
                  <a:lnTo>
                    <a:pt x="4386" y="1114573"/>
                  </a:lnTo>
                  <a:lnTo>
                    <a:pt x="1091" y="1067167"/>
                  </a:lnTo>
                  <a:lnTo>
                    <a:pt x="0" y="1019976"/>
                  </a:lnTo>
                  <a:lnTo>
                    <a:pt x="0" y="1018403"/>
                  </a:lnTo>
                  <a:lnTo>
                    <a:pt x="1091" y="971212"/>
                  </a:lnTo>
                  <a:lnTo>
                    <a:pt x="4386" y="923806"/>
                  </a:lnTo>
                  <a:lnTo>
                    <a:pt x="9819" y="877019"/>
                  </a:lnTo>
                  <a:lnTo>
                    <a:pt x="17339" y="830902"/>
                  </a:lnTo>
                  <a:lnTo>
                    <a:pt x="26899" y="785502"/>
                  </a:lnTo>
                  <a:lnTo>
                    <a:pt x="38450" y="740868"/>
                  </a:lnTo>
                  <a:lnTo>
                    <a:pt x="51941" y="697050"/>
                  </a:lnTo>
                  <a:lnTo>
                    <a:pt x="67325" y="654097"/>
                  </a:lnTo>
                  <a:lnTo>
                    <a:pt x="84553" y="612057"/>
                  </a:lnTo>
                  <a:lnTo>
                    <a:pt x="103575" y="570980"/>
                  </a:lnTo>
                  <a:lnTo>
                    <a:pt x="124342" y="530913"/>
                  </a:lnTo>
                  <a:lnTo>
                    <a:pt x="146806" y="491908"/>
                  </a:lnTo>
                  <a:lnTo>
                    <a:pt x="170918" y="454011"/>
                  </a:lnTo>
                  <a:lnTo>
                    <a:pt x="196629" y="417273"/>
                  </a:lnTo>
                  <a:lnTo>
                    <a:pt x="223889" y="381742"/>
                  </a:lnTo>
                  <a:lnTo>
                    <a:pt x="252650" y="347467"/>
                  </a:lnTo>
                  <a:lnTo>
                    <a:pt x="282863" y="314497"/>
                  </a:lnTo>
                  <a:lnTo>
                    <a:pt x="314479" y="282881"/>
                  </a:lnTo>
                  <a:lnTo>
                    <a:pt x="347449" y="252668"/>
                  </a:lnTo>
                  <a:lnTo>
                    <a:pt x="381724" y="223907"/>
                  </a:lnTo>
                  <a:lnTo>
                    <a:pt x="417255" y="196647"/>
                  </a:lnTo>
                  <a:lnTo>
                    <a:pt x="453993" y="170936"/>
                  </a:lnTo>
                  <a:lnTo>
                    <a:pt x="491890" y="146824"/>
                  </a:lnTo>
                  <a:lnTo>
                    <a:pt x="530895" y="124360"/>
                  </a:lnTo>
                  <a:lnTo>
                    <a:pt x="570961" y="103593"/>
                  </a:lnTo>
                  <a:lnTo>
                    <a:pt x="612039" y="84571"/>
                  </a:lnTo>
                  <a:lnTo>
                    <a:pt x="654079" y="67343"/>
                  </a:lnTo>
                  <a:lnTo>
                    <a:pt x="697032" y="51959"/>
                  </a:lnTo>
                  <a:lnTo>
                    <a:pt x="740850" y="38468"/>
                  </a:lnTo>
                  <a:lnTo>
                    <a:pt x="785483" y="26917"/>
                  </a:lnTo>
                  <a:lnTo>
                    <a:pt x="830884" y="17357"/>
                  </a:lnTo>
                  <a:lnTo>
                    <a:pt x="877001" y="9837"/>
                  </a:lnTo>
                  <a:lnTo>
                    <a:pt x="923788" y="4404"/>
                  </a:lnTo>
                  <a:lnTo>
                    <a:pt x="971194" y="1109"/>
                  </a:lnTo>
                  <a:lnTo>
                    <a:pt x="1019166" y="0"/>
                  </a:lnTo>
                  <a:lnTo>
                    <a:pt x="1067149" y="1109"/>
                  </a:lnTo>
                  <a:lnTo>
                    <a:pt x="1114555" y="4404"/>
                  </a:lnTo>
                  <a:lnTo>
                    <a:pt x="1161342" y="9837"/>
                  </a:lnTo>
                  <a:lnTo>
                    <a:pt x="1207460" y="17357"/>
                  </a:lnTo>
                  <a:lnTo>
                    <a:pt x="1252860" y="26917"/>
                  </a:lnTo>
                  <a:lnTo>
                    <a:pt x="1297493" y="38468"/>
                  </a:lnTo>
                  <a:lnTo>
                    <a:pt x="1341311" y="51959"/>
                  </a:lnTo>
                  <a:lnTo>
                    <a:pt x="1384264" y="67343"/>
                  </a:lnTo>
                  <a:lnTo>
                    <a:pt x="1426304" y="84571"/>
                  </a:lnTo>
                  <a:lnTo>
                    <a:pt x="1467382" y="103593"/>
                  </a:lnTo>
                  <a:lnTo>
                    <a:pt x="1507448" y="124360"/>
                  </a:lnTo>
                  <a:lnTo>
                    <a:pt x="1546453" y="146824"/>
                  </a:lnTo>
                  <a:lnTo>
                    <a:pt x="1584350" y="170936"/>
                  </a:lnTo>
                  <a:lnTo>
                    <a:pt x="1621088" y="196647"/>
                  </a:lnTo>
                  <a:lnTo>
                    <a:pt x="1656619" y="223907"/>
                  </a:lnTo>
                  <a:lnTo>
                    <a:pt x="1690894" y="252668"/>
                  </a:lnTo>
                  <a:lnTo>
                    <a:pt x="1723864" y="282881"/>
                  </a:lnTo>
                  <a:lnTo>
                    <a:pt x="1755480" y="314497"/>
                  </a:lnTo>
                  <a:lnTo>
                    <a:pt x="1785693" y="347467"/>
                  </a:lnTo>
                  <a:lnTo>
                    <a:pt x="1814454" y="381742"/>
                  </a:lnTo>
                  <a:lnTo>
                    <a:pt x="1841715" y="417273"/>
                  </a:lnTo>
                  <a:lnTo>
                    <a:pt x="1867425" y="454011"/>
                  </a:lnTo>
                  <a:lnTo>
                    <a:pt x="1891537" y="491908"/>
                  </a:lnTo>
                  <a:lnTo>
                    <a:pt x="1914001" y="530913"/>
                  </a:lnTo>
                  <a:lnTo>
                    <a:pt x="1934769" y="570980"/>
                  </a:lnTo>
                  <a:lnTo>
                    <a:pt x="1953791" y="612057"/>
                  </a:lnTo>
                  <a:lnTo>
                    <a:pt x="1971018" y="654097"/>
                  </a:lnTo>
                  <a:lnTo>
                    <a:pt x="1986402" y="697050"/>
                  </a:lnTo>
                  <a:lnTo>
                    <a:pt x="1999894" y="740868"/>
                  </a:lnTo>
                  <a:lnTo>
                    <a:pt x="2011444" y="785502"/>
                  </a:lnTo>
                  <a:lnTo>
                    <a:pt x="2021004" y="830902"/>
                  </a:lnTo>
                  <a:lnTo>
                    <a:pt x="2028525" y="877019"/>
                  </a:lnTo>
                  <a:lnTo>
                    <a:pt x="2033957" y="923806"/>
                  </a:lnTo>
                  <a:lnTo>
                    <a:pt x="2037253" y="971212"/>
                  </a:lnTo>
                  <a:lnTo>
                    <a:pt x="2038344" y="1018403"/>
                  </a:lnTo>
                  <a:lnTo>
                    <a:pt x="2038344" y="1019976"/>
                  </a:lnTo>
                  <a:lnTo>
                    <a:pt x="2037253" y="1067167"/>
                  </a:lnTo>
                  <a:lnTo>
                    <a:pt x="2033957" y="1114573"/>
                  </a:lnTo>
                  <a:lnTo>
                    <a:pt x="2028525" y="1161359"/>
                  </a:lnTo>
                  <a:lnTo>
                    <a:pt x="2021004" y="1207477"/>
                  </a:lnTo>
                  <a:lnTo>
                    <a:pt x="2011444" y="1252876"/>
                  </a:lnTo>
                  <a:lnTo>
                    <a:pt x="1999894" y="1297509"/>
                  </a:lnTo>
                  <a:lnTo>
                    <a:pt x="1986402" y="1341326"/>
                  </a:lnTo>
                  <a:lnTo>
                    <a:pt x="1971018" y="1384278"/>
                  </a:lnTo>
                  <a:lnTo>
                    <a:pt x="1953791" y="1426317"/>
                  </a:lnTo>
                  <a:lnTo>
                    <a:pt x="1934769" y="1467394"/>
                  </a:lnTo>
                  <a:lnTo>
                    <a:pt x="1914001" y="1507459"/>
                  </a:lnTo>
                  <a:lnTo>
                    <a:pt x="1891537" y="1546463"/>
                  </a:lnTo>
                  <a:lnTo>
                    <a:pt x="1867425" y="1584359"/>
                  </a:lnTo>
                  <a:lnTo>
                    <a:pt x="1841715" y="1621096"/>
                  </a:lnTo>
                  <a:lnTo>
                    <a:pt x="1814454" y="1656625"/>
                  </a:lnTo>
                  <a:lnTo>
                    <a:pt x="1785693" y="1690899"/>
                  </a:lnTo>
                  <a:lnTo>
                    <a:pt x="1755480" y="1723868"/>
                  </a:lnTo>
                  <a:lnTo>
                    <a:pt x="1723864" y="1755482"/>
                  </a:lnTo>
                  <a:lnTo>
                    <a:pt x="1690894" y="1785694"/>
                  </a:lnTo>
                  <a:lnTo>
                    <a:pt x="1656619" y="1814454"/>
                  </a:lnTo>
                  <a:lnTo>
                    <a:pt x="1621088" y="1841713"/>
                  </a:lnTo>
                  <a:lnTo>
                    <a:pt x="1584350" y="1867422"/>
                  </a:lnTo>
                  <a:lnTo>
                    <a:pt x="1546453" y="1891533"/>
                  </a:lnTo>
                  <a:lnTo>
                    <a:pt x="1507448" y="1913996"/>
                  </a:lnTo>
                  <a:lnTo>
                    <a:pt x="1467382" y="1934762"/>
                  </a:lnTo>
                  <a:lnTo>
                    <a:pt x="1426304" y="1953783"/>
                  </a:lnTo>
                  <a:lnTo>
                    <a:pt x="1384264" y="1971010"/>
                  </a:lnTo>
                  <a:lnTo>
                    <a:pt x="1341311" y="1986393"/>
                  </a:lnTo>
                  <a:lnTo>
                    <a:pt x="1297493" y="1999884"/>
                  </a:lnTo>
                  <a:lnTo>
                    <a:pt x="1252860" y="2011433"/>
                  </a:lnTo>
                  <a:lnTo>
                    <a:pt x="1207460" y="2020993"/>
                  </a:lnTo>
                  <a:lnTo>
                    <a:pt x="1161342" y="2028513"/>
                  </a:lnTo>
                  <a:lnTo>
                    <a:pt x="1114555" y="2033945"/>
                  </a:lnTo>
                  <a:lnTo>
                    <a:pt x="1067149" y="2037240"/>
                  </a:lnTo>
                  <a:lnTo>
                    <a:pt x="1019172" y="2038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9817911" y="2950214"/>
            <a:ext cx="8470265" cy="2564765"/>
            <a:chOff x="9817911" y="2950214"/>
            <a:chExt cx="8470265" cy="2564765"/>
          </a:xfrm>
        </p:grpSpPr>
        <p:sp>
          <p:nvSpPr>
            <p:cNvPr id="8" name="object 8" descr=""/>
            <p:cNvSpPr/>
            <p:nvPr/>
          </p:nvSpPr>
          <p:spPr>
            <a:xfrm>
              <a:off x="9817911" y="2950214"/>
              <a:ext cx="8470265" cy="2564765"/>
            </a:xfrm>
            <a:custGeom>
              <a:avLst/>
              <a:gdLst/>
              <a:ahLst/>
              <a:cxnLst/>
              <a:rect l="l" t="t" r="r" b="b"/>
              <a:pathLst>
                <a:path w="8470265" h="2564765">
                  <a:moveTo>
                    <a:pt x="7518083" y="2564306"/>
                  </a:moveTo>
                  <a:lnTo>
                    <a:pt x="952002" y="2564306"/>
                  </a:lnTo>
                  <a:lnTo>
                    <a:pt x="904962" y="2563153"/>
                  </a:lnTo>
                  <a:lnTo>
                    <a:pt x="858028" y="2559692"/>
                  </a:lnTo>
                  <a:lnTo>
                    <a:pt x="811752" y="2553991"/>
                  </a:lnTo>
                  <a:lnTo>
                    <a:pt x="766188" y="2546104"/>
                  </a:lnTo>
                  <a:lnTo>
                    <a:pt x="721391" y="2536086"/>
                  </a:lnTo>
                  <a:lnTo>
                    <a:pt x="677415" y="2523991"/>
                  </a:lnTo>
                  <a:lnTo>
                    <a:pt x="634315" y="2509874"/>
                  </a:lnTo>
                  <a:lnTo>
                    <a:pt x="592145" y="2493789"/>
                  </a:lnTo>
                  <a:lnTo>
                    <a:pt x="550961" y="2475791"/>
                  </a:lnTo>
                  <a:lnTo>
                    <a:pt x="510817" y="2455935"/>
                  </a:lnTo>
                  <a:lnTo>
                    <a:pt x="471766" y="2434275"/>
                  </a:lnTo>
                  <a:lnTo>
                    <a:pt x="433865" y="2410865"/>
                  </a:lnTo>
                  <a:lnTo>
                    <a:pt x="397167" y="2385761"/>
                  </a:lnTo>
                  <a:lnTo>
                    <a:pt x="361728" y="2359017"/>
                  </a:lnTo>
                  <a:lnTo>
                    <a:pt x="327600" y="2330687"/>
                  </a:lnTo>
                  <a:lnTo>
                    <a:pt x="294841" y="2300826"/>
                  </a:lnTo>
                  <a:lnTo>
                    <a:pt x="263502" y="2269489"/>
                  </a:lnTo>
                  <a:lnTo>
                    <a:pt x="233641" y="2236730"/>
                  </a:lnTo>
                  <a:lnTo>
                    <a:pt x="205310" y="2202603"/>
                  </a:lnTo>
                  <a:lnTo>
                    <a:pt x="178565" y="2167164"/>
                  </a:lnTo>
                  <a:lnTo>
                    <a:pt x="153460" y="2130466"/>
                  </a:lnTo>
                  <a:lnTo>
                    <a:pt x="130050" y="2092565"/>
                  </a:lnTo>
                  <a:lnTo>
                    <a:pt x="108389" y="2053514"/>
                  </a:lnTo>
                  <a:lnTo>
                    <a:pt x="88531" y="2013370"/>
                  </a:lnTo>
                  <a:lnTo>
                    <a:pt x="70533" y="1972185"/>
                  </a:lnTo>
                  <a:lnTo>
                    <a:pt x="54447" y="1930015"/>
                  </a:lnTo>
                  <a:lnTo>
                    <a:pt x="40329" y="1886914"/>
                  </a:lnTo>
                  <a:lnTo>
                    <a:pt x="28234" y="1842937"/>
                  </a:lnTo>
                  <a:lnTo>
                    <a:pt x="18215" y="1798138"/>
                  </a:lnTo>
                  <a:lnTo>
                    <a:pt x="10327" y="1752573"/>
                  </a:lnTo>
                  <a:lnTo>
                    <a:pt x="4626" y="1706294"/>
                  </a:lnTo>
                  <a:lnTo>
                    <a:pt x="1165" y="1659358"/>
                  </a:lnTo>
                  <a:lnTo>
                    <a:pt x="0" y="1611827"/>
                  </a:lnTo>
                  <a:lnTo>
                    <a:pt x="0" y="952497"/>
                  </a:lnTo>
                  <a:lnTo>
                    <a:pt x="1165" y="904966"/>
                  </a:lnTo>
                  <a:lnTo>
                    <a:pt x="4626" y="858030"/>
                  </a:lnTo>
                  <a:lnTo>
                    <a:pt x="10327" y="811751"/>
                  </a:lnTo>
                  <a:lnTo>
                    <a:pt x="18215" y="766185"/>
                  </a:lnTo>
                  <a:lnTo>
                    <a:pt x="28234" y="721386"/>
                  </a:lnTo>
                  <a:lnTo>
                    <a:pt x="40329" y="677409"/>
                  </a:lnTo>
                  <a:lnTo>
                    <a:pt x="54447" y="634308"/>
                  </a:lnTo>
                  <a:lnTo>
                    <a:pt x="70533" y="592138"/>
                  </a:lnTo>
                  <a:lnTo>
                    <a:pt x="88531" y="550953"/>
                  </a:lnTo>
                  <a:lnTo>
                    <a:pt x="108389" y="510808"/>
                  </a:lnTo>
                  <a:lnTo>
                    <a:pt x="130050" y="471758"/>
                  </a:lnTo>
                  <a:lnTo>
                    <a:pt x="153460" y="433856"/>
                  </a:lnTo>
                  <a:lnTo>
                    <a:pt x="178565" y="397158"/>
                  </a:lnTo>
                  <a:lnTo>
                    <a:pt x="205310" y="361719"/>
                  </a:lnTo>
                  <a:lnTo>
                    <a:pt x="233641" y="327592"/>
                  </a:lnTo>
                  <a:lnTo>
                    <a:pt x="263502" y="294832"/>
                  </a:lnTo>
                  <a:lnTo>
                    <a:pt x="294841" y="263494"/>
                  </a:lnTo>
                  <a:lnTo>
                    <a:pt x="327600" y="233633"/>
                  </a:lnTo>
                  <a:lnTo>
                    <a:pt x="361728" y="205303"/>
                  </a:lnTo>
                  <a:lnTo>
                    <a:pt x="397167" y="178558"/>
                  </a:lnTo>
                  <a:lnTo>
                    <a:pt x="433865" y="153454"/>
                  </a:lnTo>
                  <a:lnTo>
                    <a:pt x="471766" y="130044"/>
                  </a:lnTo>
                  <a:lnTo>
                    <a:pt x="510817" y="108384"/>
                  </a:lnTo>
                  <a:lnTo>
                    <a:pt x="550961" y="88528"/>
                  </a:lnTo>
                  <a:lnTo>
                    <a:pt x="592145" y="70530"/>
                  </a:lnTo>
                  <a:lnTo>
                    <a:pt x="634315" y="54445"/>
                  </a:lnTo>
                  <a:lnTo>
                    <a:pt x="677415" y="40328"/>
                  </a:lnTo>
                  <a:lnTo>
                    <a:pt x="721391" y="28233"/>
                  </a:lnTo>
                  <a:lnTo>
                    <a:pt x="766188" y="18214"/>
                  </a:lnTo>
                  <a:lnTo>
                    <a:pt x="811752" y="10327"/>
                  </a:lnTo>
                  <a:lnTo>
                    <a:pt x="858028" y="4626"/>
                  </a:lnTo>
                  <a:lnTo>
                    <a:pt x="904962" y="1165"/>
                  </a:lnTo>
                  <a:lnTo>
                    <a:pt x="952497" y="0"/>
                  </a:lnTo>
                  <a:lnTo>
                    <a:pt x="7517589" y="0"/>
                  </a:lnTo>
                  <a:lnTo>
                    <a:pt x="7565126" y="1165"/>
                  </a:lnTo>
                  <a:lnTo>
                    <a:pt x="7612062" y="4626"/>
                  </a:lnTo>
                  <a:lnTo>
                    <a:pt x="7658340" y="10327"/>
                  </a:lnTo>
                  <a:lnTo>
                    <a:pt x="7703906" y="18214"/>
                  </a:lnTo>
                  <a:lnTo>
                    <a:pt x="7748705" y="28233"/>
                  </a:lnTo>
                  <a:lnTo>
                    <a:pt x="7792682" y="40328"/>
                  </a:lnTo>
                  <a:lnTo>
                    <a:pt x="7835783" y="54445"/>
                  </a:lnTo>
                  <a:lnTo>
                    <a:pt x="7877953" y="70530"/>
                  </a:lnTo>
                  <a:lnTo>
                    <a:pt x="7919138" y="88528"/>
                  </a:lnTo>
                  <a:lnTo>
                    <a:pt x="7959282" y="108384"/>
                  </a:lnTo>
                  <a:lnTo>
                    <a:pt x="7998333" y="130044"/>
                  </a:lnTo>
                  <a:lnTo>
                    <a:pt x="8036234" y="153454"/>
                  </a:lnTo>
                  <a:lnTo>
                    <a:pt x="8072931" y="178558"/>
                  </a:lnTo>
                  <a:lnTo>
                    <a:pt x="8108371" y="205303"/>
                  </a:lnTo>
                  <a:lnTo>
                    <a:pt x="8142497" y="233633"/>
                  </a:lnTo>
                  <a:lnTo>
                    <a:pt x="8175257" y="263494"/>
                  </a:lnTo>
                  <a:lnTo>
                    <a:pt x="8206594" y="294832"/>
                  </a:lnTo>
                  <a:lnTo>
                    <a:pt x="8236455" y="327592"/>
                  </a:lnTo>
                  <a:lnTo>
                    <a:pt x="8264785" y="361719"/>
                  </a:lnTo>
                  <a:lnTo>
                    <a:pt x="8291529" y="397158"/>
                  </a:lnTo>
                  <a:lnTo>
                    <a:pt x="8316633" y="433856"/>
                  </a:lnTo>
                  <a:lnTo>
                    <a:pt x="8340043" y="471758"/>
                  </a:lnTo>
                  <a:lnTo>
                    <a:pt x="8361703" y="510808"/>
                  </a:lnTo>
                  <a:lnTo>
                    <a:pt x="8381559" y="550953"/>
                  </a:lnTo>
                  <a:lnTo>
                    <a:pt x="8399557" y="592138"/>
                  </a:lnTo>
                  <a:lnTo>
                    <a:pt x="8415641" y="634308"/>
                  </a:lnTo>
                  <a:lnTo>
                    <a:pt x="8429759" y="677409"/>
                  </a:lnTo>
                  <a:lnTo>
                    <a:pt x="8441854" y="721386"/>
                  </a:lnTo>
                  <a:lnTo>
                    <a:pt x="8451872" y="766185"/>
                  </a:lnTo>
                  <a:lnTo>
                    <a:pt x="8459759" y="811751"/>
                  </a:lnTo>
                  <a:lnTo>
                    <a:pt x="8465460" y="858030"/>
                  </a:lnTo>
                  <a:lnTo>
                    <a:pt x="8468921" y="904966"/>
                  </a:lnTo>
                  <a:lnTo>
                    <a:pt x="8470086" y="952497"/>
                  </a:lnTo>
                  <a:lnTo>
                    <a:pt x="8470086" y="1611827"/>
                  </a:lnTo>
                  <a:lnTo>
                    <a:pt x="8468921" y="1659358"/>
                  </a:lnTo>
                  <a:lnTo>
                    <a:pt x="8465460" y="1706294"/>
                  </a:lnTo>
                  <a:lnTo>
                    <a:pt x="8459759" y="1752573"/>
                  </a:lnTo>
                  <a:lnTo>
                    <a:pt x="8451872" y="1798138"/>
                  </a:lnTo>
                  <a:lnTo>
                    <a:pt x="8441854" y="1842937"/>
                  </a:lnTo>
                  <a:lnTo>
                    <a:pt x="8429759" y="1886914"/>
                  </a:lnTo>
                  <a:lnTo>
                    <a:pt x="8415641" y="1930015"/>
                  </a:lnTo>
                  <a:lnTo>
                    <a:pt x="8399557" y="1972185"/>
                  </a:lnTo>
                  <a:lnTo>
                    <a:pt x="8381559" y="2013370"/>
                  </a:lnTo>
                  <a:lnTo>
                    <a:pt x="8361703" y="2053514"/>
                  </a:lnTo>
                  <a:lnTo>
                    <a:pt x="8340043" y="2092565"/>
                  </a:lnTo>
                  <a:lnTo>
                    <a:pt x="8316633" y="2130466"/>
                  </a:lnTo>
                  <a:lnTo>
                    <a:pt x="8291529" y="2167164"/>
                  </a:lnTo>
                  <a:lnTo>
                    <a:pt x="8264785" y="2202603"/>
                  </a:lnTo>
                  <a:lnTo>
                    <a:pt x="8236455" y="2236730"/>
                  </a:lnTo>
                  <a:lnTo>
                    <a:pt x="8206594" y="2269489"/>
                  </a:lnTo>
                  <a:lnTo>
                    <a:pt x="8175257" y="2300826"/>
                  </a:lnTo>
                  <a:lnTo>
                    <a:pt x="8142497" y="2330687"/>
                  </a:lnTo>
                  <a:lnTo>
                    <a:pt x="8108371" y="2359017"/>
                  </a:lnTo>
                  <a:lnTo>
                    <a:pt x="8072931" y="2385761"/>
                  </a:lnTo>
                  <a:lnTo>
                    <a:pt x="8036234" y="2410865"/>
                  </a:lnTo>
                  <a:lnTo>
                    <a:pt x="7998333" y="2434275"/>
                  </a:lnTo>
                  <a:lnTo>
                    <a:pt x="7959282" y="2455935"/>
                  </a:lnTo>
                  <a:lnTo>
                    <a:pt x="7919138" y="2475791"/>
                  </a:lnTo>
                  <a:lnTo>
                    <a:pt x="7877953" y="2493789"/>
                  </a:lnTo>
                  <a:lnTo>
                    <a:pt x="7835783" y="2509874"/>
                  </a:lnTo>
                  <a:lnTo>
                    <a:pt x="7792682" y="2523991"/>
                  </a:lnTo>
                  <a:lnTo>
                    <a:pt x="7748705" y="2536086"/>
                  </a:lnTo>
                  <a:lnTo>
                    <a:pt x="7703906" y="2546104"/>
                  </a:lnTo>
                  <a:lnTo>
                    <a:pt x="7658340" y="2553991"/>
                  </a:lnTo>
                  <a:lnTo>
                    <a:pt x="7612062" y="2559692"/>
                  </a:lnTo>
                  <a:lnTo>
                    <a:pt x="7565126" y="2563153"/>
                  </a:lnTo>
                  <a:lnTo>
                    <a:pt x="7518083" y="2564306"/>
                  </a:lnTo>
                  <a:close/>
                </a:path>
              </a:pathLst>
            </a:custGeom>
            <a:solidFill>
              <a:srgbClr val="25120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66603" y="3265291"/>
              <a:ext cx="2066924" cy="206690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118371" y="3182599"/>
              <a:ext cx="2038350" cy="2038350"/>
            </a:xfrm>
            <a:custGeom>
              <a:avLst/>
              <a:gdLst/>
              <a:ahLst/>
              <a:cxnLst/>
              <a:rect l="l" t="t" r="r" b="b"/>
              <a:pathLst>
                <a:path w="2038350" h="2038350">
                  <a:moveTo>
                    <a:pt x="1019172" y="2038350"/>
                  </a:moveTo>
                  <a:lnTo>
                    <a:pt x="971194" y="2037240"/>
                  </a:lnTo>
                  <a:lnTo>
                    <a:pt x="923788" y="2033945"/>
                  </a:lnTo>
                  <a:lnTo>
                    <a:pt x="877001" y="2028513"/>
                  </a:lnTo>
                  <a:lnTo>
                    <a:pt x="830884" y="2020993"/>
                  </a:lnTo>
                  <a:lnTo>
                    <a:pt x="785483" y="2011433"/>
                  </a:lnTo>
                  <a:lnTo>
                    <a:pt x="740850" y="1999884"/>
                  </a:lnTo>
                  <a:lnTo>
                    <a:pt x="697032" y="1986393"/>
                  </a:lnTo>
                  <a:lnTo>
                    <a:pt x="654079" y="1971010"/>
                  </a:lnTo>
                  <a:lnTo>
                    <a:pt x="612039" y="1953783"/>
                  </a:lnTo>
                  <a:lnTo>
                    <a:pt x="570961" y="1934762"/>
                  </a:lnTo>
                  <a:lnTo>
                    <a:pt x="530895" y="1913996"/>
                  </a:lnTo>
                  <a:lnTo>
                    <a:pt x="491890" y="1891533"/>
                  </a:lnTo>
                  <a:lnTo>
                    <a:pt x="453993" y="1867422"/>
                  </a:lnTo>
                  <a:lnTo>
                    <a:pt x="417255" y="1841713"/>
                  </a:lnTo>
                  <a:lnTo>
                    <a:pt x="381724" y="1814454"/>
                  </a:lnTo>
                  <a:lnTo>
                    <a:pt x="347449" y="1785694"/>
                  </a:lnTo>
                  <a:lnTo>
                    <a:pt x="314479" y="1755482"/>
                  </a:lnTo>
                  <a:lnTo>
                    <a:pt x="282863" y="1723868"/>
                  </a:lnTo>
                  <a:lnTo>
                    <a:pt x="252650" y="1690899"/>
                  </a:lnTo>
                  <a:lnTo>
                    <a:pt x="223889" y="1656625"/>
                  </a:lnTo>
                  <a:lnTo>
                    <a:pt x="196629" y="1621096"/>
                  </a:lnTo>
                  <a:lnTo>
                    <a:pt x="170918" y="1584359"/>
                  </a:lnTo>
                  <a:lnTo>
                    <a:pt x="146806" y="1546463"/>
                  </a:lnTo>
                  <a:lnTo>
                    <a:pt x="124342" y="1507459"/>
                  </a:lnTo>
                  <a:lnTo>
                    <a:pt x="103575" y="1467394"/>
                  </a:lnTo>
                  <a:lnTo>
                    <a:pt x="84553" y="1426317"/>
                  </a:lnTo>
                  <a:lnTo>
                    <a:pt x="67325" y="1384278"/>
                  </a:lnTo>
                  <a:lnTo>
                    <a:pt x="51941" y="1341326"/>
                  </a:lnTo>
                  <a:lnTo>
                    <a:pt x="38450" y="1297509"/>
                  </a:lnTo>
                  <a:lnTo>
                    <a:pt x="26899" y="1252876"/>
                  </a:lnTo>
                  <a:lnTo>
                    <a:pt x="17339" y="1207477"/>
                  </a:lnTo>
                  <a:lnTo>
                    <a:pt x="9819" y="1161359"/>
                  </a:lnTo>
                  <a:lnTo>
                    <a:pt x="4386" y="1114573"/>
                  </a:lnTo>
                  <a:lnTo>
                    <a:pt x="1091" y="1067167"/>
                  </a:lnTo>
                  <a:lnTo>
                    <a:pt x="0" y="1019977"/>
                  </a:lnTo>
                  <a:lnTo>
                    <a:pt x="0" y="1018403"/>
                  </a:lnTo>
                  <a:lnTo>
                    <a:pt x="1091" y="971212"/>
                  </a:lnTo>
                  <a:lnTo>
                    <a:pt x="4386" y="923806"/>
                  </a:lnTo>
                  <a:lnTo>
                    <a:pt x="9819" y="877020"/>
                  </a:lnTo>
                  <a:lnTo>
                    <a:pt x="17339" y="830902"/>
                  </a:lnTo>
                  <a:lnTo>
                    <a:pt x="26899" y="785502"/>
                  </a:lnTo>
                  <a:lnTo>
                    <a:pt x="38450" y="740868"/>
                  </a:lnTo>
                  <a:lnTo>
                    <a:pt x="51941" y="697050"/>
                  </a:lnTo>
                  <a:lnTo>
                    <a:pt x="67325" y="654097"/>
                  </a:lnTo>
                  <a:lnTo>
                    <a:pt x="84553" y="612057"/>
                  </a:lnTo>
                  <a:lnTo>
                    <a:pt x="103575" y="570980"/>
                  </a:lnTo>
                  <a:lnTo>
                    <a:pt x="124342" y="530914"/>
                  </a:lnTo>
                  <a:lnTo>
                    <a:pt x="146806" y="491908"/>
                  </a:lnTo>
                  <a:lnTo>
                    <a:pt x="170918" y="454011"/>
                  </a:lnTo>
                  <a:lnTo>
                    <a:pt x="196629" y="417273"/>
                  </a:lnTo>
                  <a:lnTo>
                    <a:pt x="223889" y="381742"/>
                  </a:lnTo>
                  <a:lnTo>
                    <a:pt x="252650" y="347467"/>
                  </a:lnTo>
                  <a:lnTo>
                    <a:pt x="282863" y="314497"/>
                  </a:lnTo>
                  <a:lnTo>
                    <a:pt x="314479" y="282881"/>
                  </a:lnTo>
                  <a:lnTo>
                    <a:pt x="347449" y="252668"/>
                  </a:lnTo>
                  <a:lnTo>
                    <a:pt x="381724" y="223907"/>
                  </a:lnTo>
                  <a:lnTo>
                    <a:pt x="417255" y="196647"/>
                  </a:lnTo>
                  <a:lnTo>
                    <a:pt x="453993" y="170936"/>
                  </a:lnTo>
                  <a:lnTo>
                    <a:pt x="491890" y="146824"/>
                  </a:lnTo>
                  <a:lnTo>
                    <a:pt x="530895" y="124360"/>
                  </a:lnTo>
                  <a:lnTo>
                    <a:pt x="570961" y="103593"/>
                  </a:lnTo>
                  <a:lnTo>
                    <a:pt x="612039" y="84571"/>
                  </a:lnTo>
                  <a:lnTo>
                    <a:pt x="654079" y="67343"/>
                  </a:lnTo>
                  <a:lnTo>
                    <a:pt x="697032" y="51959"/>
                  </a:lnTo>
                  <a:lnTo>
                    <a:pt x="740850" y="38468"/>
                  </a:lnTo>
                  <a:lnTo>
                    <a:pt x="785483" y="26917"/>
                  </a:lnTo>
                  <a:lnTo>
                    <a:pt x="830884" y="17357"/>
                  </a:lnTo>
                  <a:lnTo>
                    <a:pt x="877001" y="9837"/>
                  </a:lnTo>
                  <a:lnTo>
                    <a:pt x="923788" y="4404"/>
                  </a:lnTo>
                  <a:lnTo>
                    <a:pt x="971194" y="1109"/>
                  </a:lnTo>
                  <a:lnTo>
                    <a:pt x="1019169" y="0"/>
                  </a:lnTo>
                  <a:lnTo>
                    <a:pt x="1067149" y="1109"/>
                  </a:lnTo>
                  <a:lnTo>
                    <a:pt x="1114555" y="4404"/>
                  </a:lnTo>
                  <a:lnTo>
                    <a:pt x="1161342" y="9837"/>
                  </a:lnTo>
                  <a:lnTo>
                    <a:pt x="1207460" y="17357"/>
                  </a:lnTo>
                  <a:lnTo>
                    <a:pt x="1252860" y="26917"/>
                  </a:lnTo>
                  <a:lnTo>
                    <a:pt x="1297493" y="38468"/>
                  </a:lnTo>
                  <a:lnTo>
                    <a:pt x="1341311" y="51959"/>
                  </a:lnTo>
                  <a:lnTo>
                    <a:pt x="1384264" y="67343"/>
                  </a:lnTo>
                  <a:lnTo>
                    <a:pt x="1426304" y="84571"/>
                  </a:lnTo>
                  <a:lnTo>
                    <a:pt x="1467382" y="103593"/>
                  </a:lnTo>
                  <a:lnTo>
                    <a:pt x="1507448" y="124360"/>
                  </a:lnTo>
                  <a:lnTo>
                    <a:pt x="1546453" y="146824"/>
                  </a:lnTo>
                  <a:lnTo>
                    <a:pt x="1584350" y="170936"/>
                  </a:lnTo>
                  <a:lnTo>
                    <a:pt x="1621088" y="196647"/>
                  </a:lnTo>
                  <a:lnTo>
                    <a:pt x="1656619" y="223907"/>
                  </a:lnTo>
                  <a:lnTo>
                    <a:pt x="1690894" y="252668"/>
                  </a:lnTo>
                  <a:lnTo>
                    <a:pt x="1723864" y="282881"/>
                  </a:lnTo>
                  <a:lnTo>
                    <a:pt x="1755480" y="314497"/>
                  </a:lnTo>
                  <a:lnTo>
                    <a:pt x="1785693" y="347467"/>
                  </a:lnTo>
                  <a:lnTo>
                    <a:pt x="1814454" y="381742"/>
                  </a:lnTo>
                  <a:lnTo>
                    <a:pt x="1841715" y="417273"/>
                  </a:lnTo>
                  <a:lnTo>
                    <a:pt x="1867425" y="454011"/>
                  </a:lnTo>
                  <a:lnTo>
                    <a:pt x="1891537" y="491908"/>
                  </a:lnTo>
                  <a:lnTo>
                    <a:pt x="1914001" y="530914"/>
                  </a:lnTo>
                  <a:lnTo>
                    <a:pt x="1934769" y="570980"/>
                  </a:lnTo>
                  <a:lnTo>
                    <a:pt x="1953791" y="612057"/>
                  </a:lnTo>
                  <a:lnTo>
                    <a:pt x="1971018" y="654097"/>
                  </a:lnTo>
                  <a:lnTo>
                    <a:pt x="1986402" y="697050"/>
                  </a:lnTo>
                  <a:lnTo>
                    <a:pt x="1999894" y="740868"/>
                  </a:lnTo>
                  <a:lnTo>
                    <a:pt x="2011444" y="785502"/>
                  </a:lnTo>
                  <a:lnTo>
                    <a:pt x="2021004" y="830902"/>
                  </a:lnTo>
                  <a:lnTo>
                    <a:pt x="2028525" y="877020"/>
                  </a:lnTo>
                  <a:lnTo>
                    <a:pt x="2033957" y="923806"/>
                  </a:lnTo>
                  <a:lnTo>
                    <a:pt x="2037253" y="971212"/>
                  </a:lnTo>
                  <a:lnTo>
                    <a:pt x="2038344" y="1018403"/>
                  </a:lnTo>
                  <a:lnTo>
                    <a:pt x="2038344" y="1019977"/>
                  </a:lnTo>
                  <a:lnTo>
                    <a:pt x="2037253" y="1067167"/>
                  </a:lnTo>
                  <a:lnTo>
                    <a:pt x="2033957" y="1114573"/>
                  </a:lnTo>
                  <a:lnTo>
                    <a:pt x="2028525" y="1161359"/>
                  </a:lnTo>
                  <a:lnTo>
                    <a:pt x="2021004" y="1207477"/>
                  </a:lnTo>
                  <a:lnTo>
                    <a:pt x="2011444" y="1252876"/>
                  </a:lnTo>
                  <a:lnTo>
                    <a:pt x="1999894" y="1297509"/>
                  </a:lnTo>
                  <a:lnTo>
                    <a:pt x="1986402" y="1341326"/>
                  </a:lnTo>
                  <a:lnTo>
                    <a:pt x="1971018" y="1384278"/>
                  </a:lnTo>
                  <a:lnTo>
                    <a:pt x="1953791" y="1426317"/>
                  </a:lnTo>
                  <a:lnTo>
                    <a:pt x="1934769" y="1467394"/>
                  </a:lnTo>
                  <a:lnTo>
                    <a:pt x="1914001" y="1507459"/>
                  </a:lnTo>
                  <a:lnTo>
                    <a:pt x="1891537" y="1546463"/>
                  </a:lnTo>
                  <a:lnTo>
                    <a:pt x="1867425" y="1584359"/>
                  </a:lnTo>
                  <a:lnTo>
                    <a:pt x="1841715" y="1621096"/>
                  </a:lnTo>
                  <a:lnTo>
                    <a:pt x="1814454" y="1656625"/>
                  </a:lnTo>
                  <a:lnTo>
                    <a:pt x="1785693" y="1690899"/>
                  </a:lnTo>
                  <a:lnTo>
                    <a:pt x="1755480" y="1723868"/>
                  </a:lnTo>
                  <a:lnTo>
                    <a:pt x="1723864" y="1755482"/>
                  </a:lnTo>
                  <a:lnTo>
                    <a:pt x="1690894" y="1785694"/>
                  </a:lnTo>
                  <a:lnTo>
                    <a:pt x="1656619" y="1814454"/>
                  </a:lnTo>
                  <a:lnTo>
                    <a:pt x="1621088" y="1841713"/>
                  </a:lnTo>
                  <a:lnTo>
                    <a:pt x="1584350" y="1867422"/>
                  </a:lnTo>
                  <a:lnTo>
                    <a:pt x="1546453" y="1891533"/>
                  </a:lnTo>
                  <a:lnTo>
                    <a:pt x="1507448" y="1913996"/>
                  </a:lnTo>
                  <a:lnTo>
                    <a:pt x="1467382" y="1934762"/>
                  </a:lnTo>
                  <a:lnTo>
                    <a:pt x="1426304" y="1953783"/>
                  </a:lnTo>
                  <a:lnTo>
                    <a:pt x="1384264" y="1971010"/>
                  </a:lnTo>
                  <a:lnTo>
                    <a:pt x="1341311" y="1986393"/>
                  </a:lnTo>
                  <a:lnTo>
                    <a:pt x="1297493" y="1999884"/>
                  </a:lnTo>
                  <a:lnTo>
                    <a:pt x="1252860" y="2011433"/>
                  </a:lnTo>
                  <a:lnTo>
                    <a:pt x="1207460" y="2020993"/>
                  </a:lnTo>
                  <a:lnTo>
                    <a:pt x="1161342" y="2028513"/>
                  </a:lnTo>
                  <a:lnTo>
                    <a:pt x="1114555" y="2033945"/>
                  </a:lnTo>
                  <a:lnTo>
                    <a:pt x="1067149" y="2037240"/>
                  </a:lnTo>
                  <a:lnTo>
                    <a:pt x="1019172" y="2038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455161" y="6276672"/>
            <a:ext cx="1365250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2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962939" y="6715090"/>
            <a:ext cx="349250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37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432555" y="7153509"/>
            <a:ext cx="141033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44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135242" y="6045062"/>
            <a:ext cx="1809114" cy="17138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8425" marR="5080" indent="-86360">
              <a:lnSpc>
                <a:spcPct val="116599"/>
              </a:lnSpc>
              <a:spcBef>
                <a:spcPts val="100"/>
              </a:spcBef>
            </a:pPr>
            <a:r>
              <a:rPr dirty="0" sz="475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750" spc="-35">
                <a:solidFill>
                  <a:srgbClr val="FFFFFF"/>
                </a:solidFill>
                <a:latin typeface="Arial"/>
                <a:cs typeface="Arial"/>
              </a:rPr>
              <a:t>3.50%</a:t>
            </a:r>
            <a:endParaRPr sz="47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0551" rIns="0" bIns="0" rtlCol="0" vert="horz">
            <a:spAutoFit/>
          </a:bodyPr>
          <a:lstStyle/>
          <a:p>
            <a:pPr marL="569468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10455161" y="3817088"/>
            <a:ext cx="1365250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2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2809197" y="3246572"/>
            <a:ext cx="4385945" cy="1713864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45"/>
              </a:spcBef>
            </a:pPr>
            <a:r>
              <a:rPr dirty="0" sz="4750" spc="-31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7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-43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44"/>
              </a:spcBef>
            </a:pPr>
            <a:r>
              <a:rPr dirty="0" sz="4750" spc="-22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-180">
                <a:solidFill>
                  <a:srgbClr val="FFFFFF"/>
                </a:solidFill>
                <a:latin typeface="Arial"/>
                <a:cs typeface="Arial"/>
              </a:rPr>
              <a:t>15.5</a:t>
            </a:r>
            <a:r>
              <a:rPr dirty="0" sz="475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24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481148"/>
            <a:ext cx="9996170" cy="2737485"/>
            <a:chOff x="0" y="1481148"/>
            <a:chExt cx="9996170" cy="2737485"/>
          </a:xfrm>
        </p:grpSpPr>
        <p:sp>
          <p:nvSpPr>
            <p:cNvPr id="4" name="object 4" descr=""/>
            <p:cNvSpPr/>
            <p:nvPr/>
          </p:nvSpPr>
          <p:spPr>
            <a:xfrm>
              <a:off x="2949101" y="1481148"/>
              <a:ext cx="7047230" cy="2737485"/>
            </a:xfrm>
            <a:custGeom>
              <a:avLst/>
              <a:gdLst/>
              <a:ahLst/>
              <a:cxnLst/>
              <a:rect l="l" t="t" r="r" b="b"/>
              <a:pathLst>
                <a:path w="7047230" h="2737485">
                  <a:moveTo>
                    <a:pt x="6953636" y="2736917"/>
                  </a:moveTo>
                  <a:lnTo>
                    <a:pt x="93290" y="2736917"/>
                  </a:lnTo>
                  <a:lnTo>
                    <a:pt x="57027" y="2729571"/>
                  </a:lnTo>
                  <a:lnTo>
                    <a:pt x="27368" y="2709554"/>
                  </a:lnTo>
                  <a:lnTo>
                    <a:pt x="7347" y="2679902"/>
                  </a:lnTo>
                  <a:lnTo>
                    <a:pt x="0" y="2643649"/>
                  </a:lnTo>
                  <a:lnTo>
                    <a:pt x="0" y="93289"/>
                  </a:lnTo>
                  <a:lnTo>
                    <a:pt x="27368" y="27368"/>
                  </a:lnTo>
                  <a:lnTo>
                    <a:pt x="93289" y="0"/>
                  </a:lnTo>
                  <a:lnTo>
                    <a:pt x="6953637" y="0"/>
                  </a:lnTo>
                  <a:lnTo>
                    <a:pt x="6989907" y="7347"/>
                  </a:lnTo>
                  <a:lnTo>
                    <a:pt x="7019568" y="27368"/>
                  </a:lnTo>
                  <a:lnTo>
                    <a:pt x="7039589" y="57027"/>
                  </a:lnTo>
                  <a:lnTo>
                    <a:pt x="7046936" y="93289"/>
                  </a:lnTo>
                  <a:lnTo>
                    <a:pt x="7046936" y="2643649"/>
                  </a:lnTo>
                  <a:lnTo>
                    <a:pt x="7039589" y="2679902"/>
                  </a:lnTo>
                  <a:lnTo>
                    <a:pt x="7019568" y="2709554"/>
                  </a:lnTo>
                  <a:lnTo>
                    <a:pt x="6989907" y="2729571"/>
                  </a:lnTo>
                  <a:lnTo>
                    <a:pt x="6953636" y="2736917"/>
                  </a:lnTo>
                  <a:close/>
                </a:path>
              </a:pathLst>
            </a:custGeom>
            <a:solidFill>
              <a:srgbClr val="434B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204783"/>
              <a:ext cx="4527550" cy="1061720"/>
            </a:xfrm>
            <a:custGeom>
              <a:avLst/>
              <a:gdLst/>
              <a:ahLst/>
              <a:cxnLst/>
              <a:rect l="l" t="t" r="r" b="b"/>
              <a:pathLst>
                <a:path w="4527550" h="1061720">
                  <a:moveTo>
                    <a:pt x="0" y="1061484"/>
                  </a:moveTo>
                  <a:lnTo>
                    <a:pt x="0" y="0"/>
                  </a:lnTo>
                  <a:lnTo>
                    <a:pt x="4145950" y="0"/>
                  </a:lnTo>
                  <a:lnTo>
                    <a:pt x="4527038" y="1061472"/>
                  </a:lnTo>
                  <a:lnTo>
                    <a:pt x="0" y="106148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4373879"/>
            <a:ext cx="9996170" cy="2737485"/>
            <a:chOff x="0" y="4373879"/>
            <a:chExt cx="9996170" cy="2737485"/>
          </a:xfrm>
        </p:grpSpPr>
        <p:sp>
          <p:nvSpPr>
            <p:cNvPr id="7" name="object 7" descr=""/>
            <p:cNvSpPr/>
            <p:nvPr/>
          </p:nvSpPr>
          <p:spPr>
            <a:xfrm>
              <a:off x="2949101" y="4373879"/>
              <a:ext cx="7047230" cy="2737485"/>
            </a:xfrm>
            <a:custGeom>
              <a:avLst/>
              <a:gdLst/>
              <a:ahLst/>
              <a:cxnLst/>
              <a:rect l="l" t="t" r="r" b="b"/>
              <a:pathLst>
                <a:path w="7047230" h="2737484">
                  <a:moveTo>
                    <a:pt x="6953636" y="2736920"/>
                  </a:moveTo>
                  <a:lnTo>
                    <a:pt x="93290" y="2736920"/>
                  </a:lnTo>
                  <a:lnTo>
                    <a:pt x="57027" y="2729574"/>
                  </a:lnTo>
                  <a:lnTo>
                    <a:pt x="27368" y="2709557"/>
                  </a:lnTo>
                  <a:lnTo>
                    <a:pt x="7347" y="2679905"/>
                  </a:lnTo>
                  <a:lnTo>
                    <a:pt x="0" y="2643652"/>
                  </a:lnTo>
                  <a:lnTo>
                    <a:pt x="0" y="93298"/>
                  </a:lnTo>
                  <a:lnTo>
                    <a:pt x="7347" y="57041"/>
                  </a:lnTo>
                  <a:lnTo>
                    <a:pt x="27368" y="27378"/>
                  </a:lnTo>
                  <a:lnTo>
                    <a:pt x="57027" y="7351"/>
                  </a:lnTo>
                  <a:lnTo>
                    <a:pt x="93289" y="0"/>
                  </a:lnTo>
                  <a:lnTo>
                    <a:pt x="6953637" y="0"/>
                  </a:lnTo>
                  <a:lnTo>
                    <a:pt x="6989907" y="7351"/>
                  </a:lnTo>
                  <a:lnTo>
                    <a:pt x="7019568" y="27378"/>
                  </a:lnTo>
                  <a:lnTo>
                    <a:pt x="7039589" y="57041"/>
                  </a:lnTo>
                  <a:lnTo>
                    <a:pt x="7046936" y="93298"/>
                  </a:lnTo>
                  <a:lnTo>
                    <a:pt x="7046936" y="2643652"/>
                  </a:lnTo>
                  <a:lnTo>
                    <a:pt x="7039589" y="2679905"/>
                  </a:lnTo>
                  <a:lnTo>
                    <a:pt x="7019568" y="2709557"/>
                  </a:lnTo>
                  <a:lnTo>
                    <a:pt x="6989907" y="2729574"/>
                  </a:lnTo>
                  <a:lnTo>
                    <a:pt x="6953636" y="2736920"/>
                  </a:lnTo>
                  <a:close/>
                </a:path>
              </a:pathLst>
            </a:custGeom>
            <a:solidFill>
              <a:srgbClr val="8E541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097536"/>
              <a:ext cx="4527550" cy="1061720"/>
            </a:xfrm>
            <a:custGeom>
              <a:avLst/>
              <a:gdLst/>
              <a:ahLst/>
              <a:cxnLst/>
              <a:rect l="l" t="t" r="r" b="b"/>
              <a:pathLst>
                <a:path w="4527550" h="1061720">
                  <a:moveTo>
                    <a:pt x="0" y="1061493"/>
                  </a:moveTo>
                  <a:lnTo>
                    <a:pt x="0" y="0"/>
                  </a:lnTo>
                  <a:lnTo>
                    <a:pt x="4145950" y="0"/>
                  </a:lnTo>
                  <a:lnTo>
                    <a:pt x="4527038" y="1061484"/>
                  </a:lnTo>
                  <a:lnTo>
                    <a:pt x="0" y="1061493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0" y="7271034"/>
            <a:ext cx="9996170" cy="2737485"/>
            <a:chOff x="0" y="7271034"/>
            <a:chExt cx="9996170" cy="2737485"/>
          </a:xfrm>
        </p:grpSpPr>
        <p:sp>
          <p:nvSpPr>
            <p:cNvPr id="10" name="object 10" descr=""/>
            <p:cNvSpPr/>
            <p:nvPr/>
          </p:nvSpPr>
          <p:spPr>
            <a:xfrm>
              <a:off x="2949101" y="7271034"/>
              <a:ext cx="7047230" cy="2737485"/>
            </a:xfrm>
            <a:custGeom>
              <a:avLst/>
              <a:gdLst/>
              <a:ahLst/>
              <a:cxnLst/>
              <a:rect l="l" t="t" r="r" b="b"/>
              <a:pathLst>
                <a:path w="7047230" h="2737484">
                  <a:moveTo>
                    <a:pt x="6953636" y="2736920"/>
                  </a:moveTo>
                  <a:lnTo>
                    <a:pt x="93290" y="2736920"/>
                  </a:lnTo>
                  <a:lnTo>
                    <a:pt x="57027" y="2729574"/>
                  </a:lnTo>
                  <a:lnTo>
                    <a:pt x="27368" y="2709557"/>
                  </a:lnTo>
                  <a:lnTo>
                    <a:pt x="7347" y="2679905"/>
                  </a:lnTo>
                  <a:lnTo>
                    <a:pt x="0" y="2643652"/>
                  </a:lnTo>
                  <a:lnTo>
                    <a:pt x="0" y="93298"/>
                  </a:lnTo>
                  <a:lnTo>
                    <a:pt x="7347" y="57028"/>
                  </a:lnTo>
                  <a:lnTo>
                    <a:pt x="27368" y="27367"/>
                  </a:lnTo>
                  <a:lnTo>
                    <a:pt x="57027" y="7346"/>
                  </a:lnTo>
                  <a:lnTo>
                    <a:pt x="93289" y="0"/>
                  </a:lnTo>
                  <a:lnTo>
                    <a:pt x="6953637" y="0"/>
                  </a:lnTo>
                  <a:lnTo>
                    <a:pt x="6989907" y="7346"/>
                  </a:lnTo>
                  <a:lnTo>
                    <a:pt x="7019568" y="27367"/>
                  </a:lnTo>
                  <a:lnTo>
                    <a:pt x="7039589" y="57028"/>
                  </a:lnTo>
                  <a:lnTo>
                    <a:pt x="7046936" y="93298"/>
                  </a:lnTo>
                  <a:lnTo>
                    <a:pt x="7046936" y="2643652"/>
                  </a:lnTo>
                  <a:lnTo>
                    <a:pt x="7039589" y="2679905"/>
                  </a:lnTo>
                  <a:lnTo>
                    <a:pt x="7019568" y="2709557"/>
                  </a:lnTo>
                  <a:lnTo>
                    <a:pt x="6989907" y="2729574"/>
                  </a:lnTo>
                  <a:lnTo>
                    <a:pt x="6953636" y="2736920"/>
                  </a:lnTo>
                  <a:close/>
                </a:path>
              </a:pathLst>
            </a:custGeom>
            <a:solidFill>
              <a:srgbClr val="AC89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7994660"/>
              <a:ext cx="4527550" cy="1061720"/>
            </a:xfrm>
            <a:custGeom>
              <a:avLst/>
              <a:gdLst/>
              <a:ahLst/>
              <a:cxnLst/>
              <a:rect l="l" t="t" r="r" b="b"/>
              <a:pathLst>
                <a:path w="4527550" h="1061720">
                  <a:moveTo>
                    <a:pt x="0" y="1061493"/>
                  </a:moveTo>
                  <a:lnTo>
                    <a:pt x="0" y="0"/>
                  </a:lnTo>
                  <a:lnTo>
                    <a:pt x="4145950" y="0"/>
                  </a:lnTo>
                  <a:lnTo>
                    <a:pt x="4527038" y="1061484"/>
                  </a:lnTo>
                  <a:lnTo>
                    <a:pt x="0" y="1061493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0" y="0"/>
            <a:ext cx="18289270" cy="1319530"/>
          </a:xfrm>
          <a:custGeom>
            <a:avLst/>
            <a:gdLst/>
            <a:ahLst/>
            <a:cxnLst/>
            <a:rect l="l" t="t" r="r" b="b"/>
            <a:pathLst>
              <a:path w="18289270" h="1319530">
                <a:moveTo>
                  <a:pt x="18288788" y="1319225"/>
                </a:moveTo>
                <a:lnTo>
                  <a:pt x="0" y="1319225"/>
                </a:lnTo>
                <a:lnTo>
                  <a:pt x="0" y="0"/>
                </a:lnTo>
                <a:lnTo>
                  <a:pt x="18288788" y="0"/>
                </a:lnTo>
                <a:lnTo>
                  <a:pt x="18288788" y="1319225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3168" y="82645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600391" y="2466464"/>
            <a:ext cx="3018790" cy="5251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50" spc="16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250" spc="-12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250" spc="32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50">
              <a:latin typeface="Trebuchet MS"/>
              <a:cs typeface="Trebuchet MS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6655" y="1746418"/>
            <a:ext cx="123825" cy="12382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6655" y="2270293"/>
            <a:ext cx="123825" cy="12382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6655" y="2794168"/>
            <a:ext cx="123825" cy="12382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6655" y="3318043"/>
            <a:ext cx="123825" cy="12382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6655" y="3841918"/>
            <a:ext cx="123825" cy="123825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4898607" y="1466999"/>
            <a:ext cx="3695065" cy="2644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Graphite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Pencil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Colored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Pencil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Charcoal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Pencil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Watercolour</a:t>
            </a:r>
            <a:r>
              <a:rPr dirty="0" sz="3000" spc="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Pencil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Mechanical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Pencil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87969" y="5120934"/>
            <a:ext cx="2443480" cy="93916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73685" marR="5080" indent="-261620">
              <a:lnSpc>
                <a:spcPts val="3260"/>
              </a:lnSpc>
              <a:spcBef>
                <a:spcPts val="770"/>
              </a:spcBef>
            </a:pPr>
            <a:r>
              <a:rPr dirty="0" sz="3250" spc="21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250" spc="32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50">
              <a:latin typeface="Trebuchet MS"/>
              <a:cs typeface="Trebuchet MS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0003" y="4846716"/>
            <a:ext cx="123825" cy="123825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0003" y="5380116"/>
            <a:ext cx="123825" cy="123825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70003" y="5913516"/>
            <a:ext cx="123825" cy="123825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70003" y="6446916"/>
            <a:ext cx="123825" cy="123825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5162103" y="4557791"/>
            <a:ext cx="3659504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School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Artists Hobbyists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862957" y="8049421"/>
            <a:ext cx="2493645" cy="93916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79730" marR="5080" indent="-367665">
              <a:lnSpc>
                <a:spcPts val="3260"/>
              </a:lnSpc>
              <a:spcBef>
                <a:spcPts val="770"/>
              </a:spcBef>
            </a:pPr>
            <a:r>
              <a:rPr dirty="0" sz="3250" spc="180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3250" spc="250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3250">
              <a:latin typeface="Trebuchet MS"/>
              <a:cs typeface="Trebuchet MS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5394" y="8315645"/>
            <a:ext cx="123825" cy="123825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5394" y="8849045"/>
            <a:ext cx="123825" cy="123825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5657494" y="8026719"/>
            <a:ext cx="129667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Online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091" y="1520224"/>
            <a:ext cx="10248321" cy="84200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017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80"/>
              <a:t> </a:t>
            </a:r>
            <a:r>
              <a:rPr dirty="0" sz="5000"/>
              <a:t>Drawing</a:t>
            </a:r>
            <a:r>
              <a:rPr dirty="0" sz="5000" spc="-180"/>
              <a:t> </a:t>
            </a:r>
            <a:r>
              <a:rPr dirty="0" sz="5000" spc="170"/>
              <a:t>Pencil</a:t>
            </a:r>
            <a:r>
              <a:rPr dirty="0" sz="5000" spc="-175"/>
              <a:t> </a:t>
            </a:r>
            <a:r>
              <a:rPr dirty="0" sz="5000"/>
              <a:t>Market</a:t>
            </a:r>
            <a:r>
              <a:rPr dirty="0" sz="5000" spc="-180"/>
              <a:t> </a:t>
            </a:r>
            <a:r>
              <a:rPr dirty="0" sz="5000"/>
              <a:t>Revenue</a:t>
            </a:r>
            <a:r>
              <a:rPr dirty="0" sz="5000" spc="-180"/>
              <a:t> </a:t>
            </a:r>
            <a:r>
              <a:rPr dirty="0" sz="5000"/>
              <a:t>share</a:t>
            </a:r>
            <a:r>
              <a:rPr dirty="0" sz="5000" spc="-175"/>
              <a:t> </a:t>
            </a:r>
            <a:r>
              <a:rPr dirty="0" sz="5000" spc="135"/>
              <a:t>for</a:t>
            </a:r>
            <a:r>
              <a:rPr dirty="0" sz="5000" spc="-18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4" name="object 4" descr=""/>
          <p:cNvSpPr txBox="1"/>
          <p:nvPr/>
        </p:nvSpPr>
        <p:spPr>
          <a:xfrm>
            <a:off x="11642145" y="4945995"/>
            <a:ext cx="5375275" cy="2044700"/>
          </a:xfrm>
          <a:prstGeom prst="rect">
            <a:avLst/>
          </a:prstGeom>
        </p:spPr>
        <p:txBody>
          <a:bodyPr wrap="square" lIns="0" tIns="1536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10"/>
              </a:spcBef>
            </a:pPr>
            <a:r>
              <a:rPr dirty="0" sz="5700" spc="100">
                <a:latin typeface="Verdana"/>
                <a:cs typeface="Verdana"/>
              </a:rPr>
              <a:t>North</a:t>
            </a:r>
            <a:r>
              <a:rPr dirty="0" sz="5700" spc="-500">
                <a:latin typeface="Verdana"/>
                <a:cs typeface="Verdana"/>
              </a:rPr>
              <a:t> </a:t>
            </a:r>
            <a:r>
              <a:rPr dirty="0" sz="5700" spc="65">
                <a:latin typeface="Verdana"/>
                <a:cs typeface="Verdana"/>
              </a:rPr>
              <a:t>America</a:t>
            </a:r>
            <a:endParaRPr sz="5700">
              <a:latin typeface="Verdana"/>
              <a:cs typeface="Verdana"/>
            </a:endParaRPr>
          </a:p>
          <a:p>
            <a:pPr algn="ctr" marL="189230">
              <a:lnSpc>
                <a:spcPct val="100000"/>
              </a:lnSpc>
              <a:spcBef>
                <a:spcPts val="1110"/>
              </a:spcBef>
            </a:pPr>
            <a:r>
              <a:rPr dirty="0" sz="5700" spc="-545">
                <a:latin typeface="Verdana"/>
                <a:cs typeface="Verdana"/>
              </a:rPr>
              <a:t>46%</a:t>
            </a:r>
            <a:endParaRPr sz="5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9752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65517" y="5307269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794" y="3365992"/>
                </a:lnTo>
                <a:lnTo>
                  <a:pt x="81532" y="3349384"/>
                </a:lnTo>
                <a:lnTo>
                  <a:pt x="48238" y="3323641"/>
                </a:lnTo>
                <a:lnTo>
                  <a:pt x="22495" y="3290347"/>
                </a:lnTo>
                <a:lnTo>
                  <a:pt x="5887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563B3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202997" y="1607856"/>
            <a:ext cx="11449685" cy="3335020"/>
            <a:chOff x="3202997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A06F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563B31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202990" y="5760293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80" y="2302793"/>
                </a:moveTo>
                <a:lnTo>
                  <a:pt x="164435" y="2302793"/>
                </a:lnTo>
                <a:lnTo>
                  <a:pt x="120794" y="2296906"/>
                </a:lnTo>
                <a:lnTo>
                  <a:pt x="81532" y="2280298"/>
                </a:lnTo>
                <a:lnTo>
                  <a:pt x="48238" y="2254555"/>
                </a:lnTo>
                <a:lnTo>
                  <a:pt x="22495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2668677" y="0"/>
                </a:lnTo>
                <a:lnTo>
                  <a:pt x="2712308" y="5887"/>
                </a:lnTo>
                <a:lnTo>
                  <a:pt x="2751561" y="22495"/>
                </a:lnTo>
                <a:lnTo>
                  <a:pt x="2784850" y="48238"/>
                </a:lnTo>
                <a:lnTo>
                  <a:pt x="2810591" y="81532"/>
                </a:lnTo>
                <a:lnTo>
                  <a:pt x="2827197" y="120794"/>
                </a:lnTo>
                <a:lnTo>
                  <a:pt x="2833085" y="164438"/>
                </a:lnTo>
                <a:lnTo>
                  <a:pt x="2833085" y="2138355"/>
                </a:lnTo>
                <a:lnTo>
                  <a:pt x="2827197" y="2181999"/>
                </a:lnTo>
                <a:lnTo>
                  <a:pt x="2810591" y="2221261"/>
                </a:lnTo>
                <a:lnTo>
                  <a:pt x="2784850" y="2254555"/>
                </a:lnTo>
                <a:lnTo>
                  <a:pt x="2751561" y="2280298"/>
                </a:lnTo>
                <a:lnTo>
                  <a:pt x="2712308" y="2296906"/>
                </a:lnTo>
                <a:lnTo>
                  <a:pt x="2668680" y="2302793"/>
                </a:lnTo>
                <a:close/>
              </a:path>
            </a:pathLst>
          </a:custGeom>
          <a:solidFill>
            <a:srgbClr val="A06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953443" y="2890337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1" y="769653"/>
                </a:moveTo>
                <a:lnTo>
                  <a:pt x="0" y="0"/>
                </a:lnTo>
                <a:lnTo>
                  <a:pt x="666519" y="384826"/>
                </a:lnTo>
                <a:lnTo>
                  <a:pt x="1" y="769653"/>
                </a:lnTo>
                <a:close/>
              </a:path>
            </a:pathLst>
          </a:custGeom>
          <a:solidFill>
            <a:srgbClr val="563B31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953445" y="6428994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A06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498404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816862" y="2329112"/>
            <a:ext cx="736155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Expansion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Art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Creative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industry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Provide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Viable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Output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12102" y="6163054"/>
            <a:ext cx="7505065" cy="13017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digitalization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5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art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Growth.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69956" rIns="0" bIns="0" rtlCol="0" vert="horz">
            <a:spAutoFit/>
          </a:bodyPr>
          <a:lstStyle/>
          <a:p>
            <a:pPr marL="505968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80995" y="3049612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0995" y="4097362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0995" y="5145112"/>
            <a:ext cx="123825" cy="1238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0995" y="6192862"/>
            <a:ext cx="123825" cy="1238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0995" y="7240612"/>
            <a:ext cx="123825" cy="12382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572946" y="2770193"/>
            <a:ext cx="9440545" cy="578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7345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Drawing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Pencil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witnessing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growth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near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700" marR="820419">
              <a:lnSpc>
                <a:spcPct val="114599"/>
              </a:lnSpc>
            </a:pPr>
            <a:r>
              <a:rPr dirty="0" sz="3000">
                <a:latin typeface="Verdana"/>
                <a:cs typeface="Verdana"/>
              </a:rPr>
              <a:t>Graphite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pencils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versatile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suitable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for </a:t>
            </a:r>
            <a:r>
              <a:rPr dirty="0" sz="3000" spc="-10">
                <a:latin typeface="Verdana"/>
                <a:cs typeface="Verdana"/>
              </a:rPr>
              <a:t>sketching,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shading,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detailed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drawing.</a:t>
            </a:r>
            <a:endParaRPr sz="3000">
              <a:latin typeface="Verdana"/>
              <a:cs typeface="Verdana"/>
            </a:endParaRPr>
          </a:p>
          <a:p>
            <a:pPr marL="12700" marR="285115" indent="99695">
              <a:lnSpc>
                <a:spcPct val="114599"/>
              </a:lnSpc>
            </a:pPr>
            <a:r>
              <a:rPr dirty="0" sz="3000" spc="-40">
                <a:latin typeface="Verdana"/>
                <a:cs typeface="Verdana"/>
              </a:rPr>
              <a:t>Artists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appreciate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their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precision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ability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achieve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wide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range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tones.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</a:pPr>
            <a:r>
              <a:rPr dirty="0" sz="3000">
                <a:latin typeface="Verdana"/>
                <a:cs typeface="Verdana"/>
              </a:rPr>
              <a:t>Colored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pencils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often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used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coloring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books, </a:t>
            </a:r>
            <a:r>
              <a:rPr dirty="0" sz="3000">
                <a:latin typeface="Verdana"/>
                <a:cs typeface="Verdana"/>
              </a:rPr>
              <a:t>fine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150">
                <a:latin typeface="Verdana"/>
                <a:cs typeface="Verdana"/>
              </a:rPr>
              <a:t>art,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architectural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drawings.</a:t>
            </a:r>
            <a:endParaRPr sz="3000">
              <a:latin typeface="Verdana"/>
              <a:cs typeface="Verdana"/>
            </a:endParaRPr>
          </a:p>
          <a:p>
            <a:pPr marL="12700" marR="271145">
              <a:lnSpc>
                <a:spcPct val="114599"/>
              </a:lnSpc>
            </a:pPr>
            <a:r>
              <a:rPr dirty="0" sz="3000" spc="60">
                <a:latin typeface="Verdana"/>
                <a:cs typeface="Verdana"/>
              </a:rPr>
              <a:t>Drawing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pencils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essential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educational </a:t>
            </a:r>
            <a:r>
              <a:rPr dirty="0" sz="3000" spc="-70">
                <a:latin typeface="Verdana"/>
                <a:cs typeface="Verdana"/>
              </a:rPr>
              <a:t>sector,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especially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art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classes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drawing </a:t>
            </a:r>
            <a:r>
              <a:rPr dirty="0" sz="3000" spc="-10">
                <a:latin typeface="Verdana"/>
                <a:cs typeface="Verdana"/>
              </a:rPr>
              <a:t>courses.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4303" rIns="0" bIns="0" rtlCol="0" vert="horz">
            <a:spAutoFit/>
          </a:bodyPr>
          <a:lstStyle/>
          <a:p>
            <a:pPr marL="426783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http://tinyurl.com/58s7jb66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DAF8LcuHZx0,BAFWDJyds2Y</cp:keywords>
  <dc:title>Drawing Pencil Market Report 2024</dc:title>
  <dcterms:created xsi:type="dcterms:W3CDTF">2024-02-10T14:44:03Z</dcterms:created>
  <dcterms:modified xsi:type="dcterms:W3CDTF">2024-02-10T14:44:03Z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2024-02-08T00:00:00Z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2024-02-10T00:00:00Z</vt:filetime>
  </property>
  <property fmtid="{D5CDD505-2E9C-101B-9397-08002B2CF9AE}" pid="5" name="Producer">
    <vt:lpwstr>3-Heights(TM) PDF Security Shell 4.8.25.2 (http://www.pdf-tools.com)</vt:lpwstr>
  </property>
</Properties>
</file>