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753600" cy="7315200"/>
  <p:notesSz cx="9753600" cy="7315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1520" y="2267712"/>
            <a:ext cx="829056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282446" y="2383917"/>
            <a:ext cx="3398520" cy="3902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183629" y="2437002"/>
            <a:ext cx="3441065" cy="3905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02563" y="1723644"/>
            <a:ext cx="8348980" cy="3868420"/>
          </a:xfrm>
          <a:custGeom>
            <a:avLst/>
            <a:gdLst/>
            <a:ahLst/>
            <a:cxnLst/>
            <a:rect l="l" t="t" r="r" b="b"/>
            <a:pathLst>
              <a:path w="8348980" h="3868420">
                <a:moveTo>
                  <a:pt x="8258302" y="0"/>
                </a:moveTo>
                <a:lnTo>
                  <a:pt x="90131" y="0"/>
                </a:lnTo>
                <a:lnTo>
                  <a:pt x="72460" y="1752"/>
                </a:lnTo>
                <a:lnTo>
                  <a:pt x="26390" y="26415"/>
                </a:lnTo>
                <a:lnTo>
                  <a:pt x="1748" y="72457"/>
                </a:lnTo>
                <a:lnTo>
                  <a:pt x="0" y="90169"/>
                </a:lnTo>
                <a:lnTo>
                  <a:pt x="0" y="3777741"/>
                </a:lnTo>
                <a:lnTo>
                  <a:pt x="15141" y="3827783"/>
                </a:lnTo>
                <a:lnTo>
                  <a:pt x="55632" y="3861038"/>
                </a:lnTo>
                <a:lnTo>
                  <a:pt x="90131" y="3867911"/>
                </a:lnTo>
                <a:lnTo>
                  <a:pt x="8258302" y="3867911"/>
                </a:lnTo>
                <a:lnTo>
                  <a:pt x="8308343" y="3852749"/>
                </a:lnTo>
                <a:lnTo>
                  <a:pt x="8341598" y="3812285"/>
                </a:lnTo>
                <a:lnTo>
                  <a:pt x="8348471" y="3777741"/>
                </a:lnTo>
                <a:lnTo>
                  <a:pt x="8348471" y="90169"/>
                </a:lnTo>
                <a:lnTo>
                  <a:pt x="8333309" y="40128"/>
                </a:lnTo>
                <a:lnTo>
                  <a:pt x="8292846" y="6873"/>
                </a:lnTo>
                <a:lnTo>
                  <a:pt x="8258302" y="0"/>
                </a:lnTo>
                <a:close/>
              </a:path>
            </a:pathLst>
          </a:custGeom>
          <a:solidFill>
            <a:srgbClr val="FFFFFF">
              <a:alpha val="60783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1827275"/>
            <a:ext cx="2363724" cy="8001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7243" y="1827275"/>
            <a:ext cx="2322576" cy="8595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7628" y="2040636"/>
            <a:ext cx="2883407" cy="103632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23" y="2863596"/>
            <a:ext cx="1810512" cy="142493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92780" y="3297936"/>
            <a:ext cx="3268979" cy="4968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37604" y="3179063"/>
            <a:ext cx="2313431" cy="93268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56887" y="4376928"/>
            <a:ext cx="3297936" cy="90068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14400" y="4631435"/>
            <a:ext cx="3108960" cy="52730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54823" y="4331208"/>
            <a:ext cx="1507235" cy="993647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2543556" y="1007363"/>
            <a:ext cx="4330065" cy="716280"/>
          </a:xfrm>
          <a:custGeom>
            <a:avLst/>
            <a:gdLst/>
            <a:ahLst/>
            <a:cxnLst/>
            <a:rect l="l" t="t" r="r" b="b"/>
            <a:pathLst>
              <a:path w="4330065" h="716280">
                <a:moveTo>
                  <a:pt x="4329684" y="0"/>
                </a:moveTo>
                <a:lnTo>
                  <a:pt x="0" y="0"/>
                </a:lnTo>
                <a:lnTo>
                  <a:pt x="0" y="716279"/>
                </a:lnTo>
                <a:lnTo>
                  <a:pt x="4329684" y="716279"/>
                </a:lnTo>
                <a:lnTo>
                  <a:pt x="43296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600" cy="73151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48384" y="2702559"/>
            <a:ext cx="6657340" cy="1963420"/>
          </a:xfrm>
          <a:custGeom>
            <a:avLst/>
            <a:gdLst/>
            <a:ahLst/>
            <a:cxnLst/>
            <a:rect l="l" t="t" r="r" b="b"/>
            <a:pathLst>
              <a:path w="6657340" h="1963420">
                <a:moveTo>
                  <a:pt x="6656832" y="58547"/>
                </a:moveTo>
                <a:lnTo>
                  <a:pt x="6597777" y="58547"/>
                </a:lnTo>
                <a:lnTo>
                  <a:pt x="6597777" y="1904873"/>
                </a:lnTo>
                <a:lnTo>
                  <a:pt x="6656832" y="1904873"/>
                </a:lnTo>
                <a:lnTo>
                  <a:pt x="6656832" y="58547"/>
                </a:lnTo>
                <a:close/>
              </a:path>
              <a:path w="6657340" h="1963420">
                <a:moveTo>
                  <a:pt x="6656832" y="0"/>
                </a:moveTo>
                <a:lnTo>
                  <a:pt x="0" y="0"/>
                </a:lnTo>
                <a:lnTo>
                  <a:pt x="0" y="58420"/>
                </a:lnTo>
                <a:lnTo>
                  <a:pt x="0" y="1905000"/>
                </a:lnTo>
                <a:lnTo>
                  <a:pt x="0" y="1963420"/>
                </a:lnTo>
                <a:lnTo>
                  <a:pt x="6656832" y="1963420"/>
                </a:lnTo>
                <a:lnTo>
                  <a:pt x="6656832" y="1905000"/>
                </a:lnTo>
                <a:lnTo>
                  <a:pt x="59055" y="1905000"/>
                </a:lnTo>
                <a:lnTo>
                  <a:pt x="59055" y="58420"/>
                </a:lnTo>
                <a:lnTo>
                  <a:pt x="6656832" y="58420"/>
                </a:lnTo>
                <a:lnTo>
                  <a:pt x="66568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2774" y="959561"/>
            <a:ext cx="7528051" cy="11224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776" y="3198737"/>
            <a:ext cx="8754745" cy="2904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4n7zmek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19960" y="2997200"/>
            <a:ext cx="5975350" cy="1076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ts val="4135"/>
              </a:lnSpc>
              <a:spcBef>
                <a:spcPts val="95"/>
              </a:spcBef>
            </a:pPr>
            <a:r>
              <a:rPr dirty="0" sz="3950" spc="-525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3950" spc="-2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950" spc="-515">
                <a:solidFill>
                  <a:srgbClr val="FFFFFF"/>
                </a:solidFill>
                <a:latin typeface="Arial Black"/>
                <a:cs typeface="Arial Black"/>
              </a:rPr>
              <a:t>LOSS</a:t>
            </a:r>
            <a:r>
              <a:rPr dirty="0" sz="3950" spc="-2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950" spc="-390">
                <a:solidFill>
                  <a:srgbClr val="FFFFFF"/>
                </a:solidFill>
                <a:latin typeface="Arial Black"/>
                <a:cs typeface="Arial Black"/>
              </a:rPr>
              <a:t>PREVENTION</a:t>
            </a:r>
            <a:endParaRPr sz="3950">
              <a:latin typeface="Arial Black"/>
              <a:cs typeface="Arial Black"/>
            </a:endParaRPr>
          </a:p>
          <a:p>
            <a:pPr marL="199390">
              <a:lnSpc>
                <a:spcPts val="4135"/>
              </a:lnSpc>
              <a:tabLst>
                <a:tab pos="2698115" algn="l"/>
              </a:tabLst>
            </a:pPr>
            <a:r>
              <a:rPr dirty="0" sz="3950" spc="844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950" spc="85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950" spc="32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95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5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95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50" spc="-13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950" spc="-6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50" spc="-5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950">
                <a:solidFill>
                  <a:srgbClr val="FFFFFF"/>
                </a:solidFill>
                <a:latin typeface="Trebuchet MS"/>
                <a:cs typeface="Trebuchet MS"/>
              </a:rPr>
              <a:t>	R</a:t>
            </a:r>
            <a:r>
              <a:rPr dirty="0" sz="3950" spc="-6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50" spc="-13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95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5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95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50" spc="54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950" spc="45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950" spc="1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3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85088" y="1510283"/>
            <a:ext cx="7937500" cy="4295140"/>
          </a:xfrm>
          <a:custGeom>
            <a:avLst/>
            <a:gdLst/>
            <a:ahLst/>
            <a:cxnLst/>
            <a:rect l="l" t="t" r="r" b="b"/>
            <a:pathLst>
              <a:path w="7937500" h="4295140">
                <a:moveTo>
                  <a:pt x="7842123" y="0"/>
                </a:moveTo>
                <a:lnTo>
                  <a:pt x="94818" y="0"/>
                </a:lnTo>
                <a:lnTo>
                  <a:pt x="76234" y="1845"/>
                </a:lnTo>
                <a:lnTo>
                  <a:pt x="27774" y="27812"/>
                </a:lnTo>
                <a:lnTo>
                  <a:pt x="1839" y="76176"/>
                </a:lnTo>
                <a:lnTo>
                  <a:pt x="0" y="94741"/>
                </a:lnTo>
                <a:lnTo>
                  <a:pt x="0" y="4199890"/>
                </a:lnTo>
                <a:lnTo>
                  <a:pt x="15934" y="4252396"/>
                </a:lnTo>
                <a:lnTo>
                  <a:pt x="58534" y="4287393"/>
                </a:lnTo>
                <a:lnTo>
                  <a:pt x="94818" y="4294632"/>
                </a:lnTo>
                <a:lnTo>
                  <a:pt x="7842123" y="4294632"/>
                </a:lnTo>
                <a:lnTo>
                  <a:pt x="7894736" y="4278665"/>
                </a:lnTo>
                <a:lnTo>
                  <a:pt x="7929752" y="4236116"/>
                </a:lnTo>
                <a:lnTo>
                  <a:pt x="7936992" y="4199890"/>
                </a:lnTo>
                <a:lnTo>
                  <a:pt x="7936992" y="94741"/>
                </a:lnTo>
                <a:lnTo>
                  <a:pt x="7921025" y="42235"/>
                </a:lnTo>
                <a:lnTo>
                  <a:pt x="7878413" y="7238"/>
                </a:lnTo>
                <a:lnTo>
                  <a:pt x="7842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8091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2500" spc="-200"/>
              <a:t>INTRODUCTION</a:t>
            </a:r>
            <a:r>
              <a:rPr dirty="0" sz="2500" spc="-150"/>
              <a:t> </a:t>
            </a:r>
            <a:r>
              <a:rPr dirty="0" sz="2500" spc="-215"/>
              <a:t>OF</a:t>
            </a:r>
            <a:r>
              <a:rPr dirty="0" sz="2500" spc="-165"/>
              <a:t> </a:t>
            </a:r>
            <a:r>
              <a:rPr dirty="0" sz="2500" spc="-345"/>
              <a:t>DATA</a:t>
            </a:r>
            <a:r>
              <a:rPr dirty="0" sz="2500" spc="-160"/>
              <a:t> </a:t>
            </a:r>
            <a:r>
              <a:rPr dirty="0" sz="2500" spc="-320"/>
              <a:t>LOSS</a:t>
            </a:r>
            <a:r>
              <a:rPr dirty="0" sz="2500" spc="-175"/>
              <a:t> </a:t>
            </a:r>
            <a:r>
              <a:rPr dirty="0" sz="2500" spc="-275"/>
              <a:t>PREVENTION?</a:t>
            </a:r>
            <a:endParaRPr sz="2500"/>
          </a:p>
        </p:txBody>
      </p:sp>
      <p:sp>
        <p:nvSpPr>
          <p:cNvPr id="4" name="object 4" descr=""/>
          <p:cNvSpPr txBox="1"/>
          <p:nvPr/>
        </p:nvSpPr>
        <p:spPr>
          <a:xfrm>
            <a:off x="1300988" y="2879043"/>
            <a:ext cx="7293609" cy="23863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799"/>
              </a:lnSpc>
              <a:spcBef>
                <a:spcPts val="95"/>
              </a:spcBef>
            </a:pPr>
            <a:r>
              <a:rPr dirty="0" sz="2250" spc="-120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80">
                <a:solidFill>
                  <a:srgbClr val="FFFFFF"/>
                </a:solidFill>
                <a:latin typeface="Arial Black"/>
                <a:cs typeface="Arial Black"/>
              </a:rPr>
              <a:t>loss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05">
                <a:solidFill>
                  <a:srgbClr val="FFFFFF"/>
                </a:solidFill>
                <a:latin typeface="Arial Black"/>
                <a:cs typeface="Arial Black"/>
              </a:rPr>
              <a:t>prevention</a:t>
            </a:r>
            <a:r>
              <a:rPr dirty="0" sz="225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software</a:t>
            </a:r>
            <a:r>
              <a:rPr dirty="0" sz="2250" spc="-1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8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45">
                <a:solidFill>
                  <a:srgbClr val="FFFFFF"/>
                </a:solidFill>
                <a:latin typeface="Arial Black"/>
                <a:cs typeface="Arial Black"/>
              </a:rPr>
              <a:t>designed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8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00">
                <a:solidFill>
                  <a:srgbClr val="FFFFFF"/>
                </a:solidFill>
                <a:latin typeface="Arial Black"/>
                <a:cs typeface="Arial Black"/>
              </a:rPr>
              <a:t>detect </a:t>
            </a:r>
            <a:r>
              <a:rPr dirty="0" sz="2250" spc="-9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2250" spc="-1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10">
                <a:solidFill>
                  <a:srgbClr val="FFFFFF"/>
                </a:solidFill>
                <a:latin typeface="Arial Black"/>
                <a:cs typeface="Arial Black"/>
              </a:rPr>
              <a:t>prevent</a:t>
            </a:r>
            <a:r>
              <a:rPr dirty="0" sz="225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10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70">
                <a:solidFill>
                  <a:srgbClr val="FFFFFF"/>
                </a:solidFill>
                <a:latin typeface="Arial Black"/>
                <a:cs typeface="Arial Black"/>
              </a:rPr>
              <a:t>breaches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by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85">
                <a:solidFill>
                  <a:srgbClr val="FFFFFF"/>
                </a:solidFill>
                <a:latin typeface="Arial Black"/>
                <a:cs typeface="Arial Black"/>
              </a:rPr>
              <a:t>monitoring</a:t>
            </a:r>
            <a:r>
              <a:rPr dirty="0" sz="2250" spc="-1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85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225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0">
                <a:solidFill>
                  <a:srgbClr val="FFFFFF"/>
                </a:solidFill>
                <a:latin typeface="Arial Black"/>
                <a:cs typeface="Arial Black"/>
              </a:rPr>
              <a:t>data. </a:t>
            </a:r>
            <a:r>
              <a:rPr dirty="0" sz="2250" spc="-120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80">
                <a:solidFill>
                  <a:srgbClr val="FFFFFF"/>
                </a:solidFill>
                <a:latin typeface="Arial Black"/>
                <a:cs typeface="Arial Black"/>
              </a:rPr>
              <a:t>loss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20">
                <a:solidFill>
                  <a:srgbClr val="FFFFFF"/>
                </a:solidFill>
                <a:latin typeface="Arial Black"/>
                <a:cs typeface="Arial Black"/>
              </a:rPr>
              <a:t>Prevention</a:t>
            </a:r>
            <a:r>
              <a:rPr dirty="0" sz="225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software</a:t>
            </a:r>
            <a:r>
              <a:rPr dirty="0" sz="2250" spc="-1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0">
                <a:solidFill>
                  <a:srgbClr val="FFFFFF"/>
                </a:solidFill>
                <a:latin typeface="Arial Black"/>
                <a:cs typeface="Arial Black"/>
              </a:rPr>
              <a:t>prevents</a:t>
            </a:r>
            <a:r>
              <a:rPr dirty="0" sz="225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25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accidental</a:t>
            </a:r>
            <a:r>
              <a:rPr dirty="0" sz="2250" spc="-1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80">
                <a:solidFill>
                  <a:srgbClr val="FFFFFF"/>
                </a:solidFill>
                <a:latin typeface="Arial Black"/>
                <a:cs typeface="Arial Black"/>
              </a:rPr>
              <a:t>loss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60">
                <a:solidFill>
                  <a:srgbClr val="FFFFFF"/>
                </a:solidFill>
                <a:latin typeface="Arial Black"/>
                <a:cs typeface="Arial Black"/>
              </a:rPr>
              <a:t>or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00">
                <a:solidFill>
                  <a:srgbClr val="FFFFFF"/>
                </a:solidFill>
                <a:latin typeface="Arial Black"/>
                <a:cs typeface="Arial Black"/>
              </a:rPr>
              <a:t>transfer</a:t>
            </a:r>
            <a:r>
              <a:rPr dirty="0" sz="2250" spc="-1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7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critical</a:t>
            </a:r>
            <a:r>
              <a:rPr dirty="0" sz="225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14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25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dirty="0" sz="2250" spc="-114">
                <a:solidFill>
                  <a:srgbClr val="FFFFFF"/>
                </a:solidFill>
                <a:latin typeface="Arial Black"/>
                <a:cs typeface="Arial Black"/>
              </a:rPr>
              <a:t>organization.</a:t>
            </a:r>
            <a:r>
              <a:rPr dirty="0" sz="2250" spc="-1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95">
                <a:solidFill>
                  <a:srgbClr val="FFFFFF"/>
                </a:solidFill>
                <a:latin typeface="Arial Black"/>
                <a:cs typeface="Arial Black"/>
              </a:rPr>
              <a:t>It</a:t>
            </a:r>
            <a:r>
              <a:rPr dirty="0" sz="225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provides</a:t>
            </a:r>
            <a:r>
              <a:rPr dirty="0" sz="225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14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security</a:t>
            </a:r>
            <a:r>
              <a:rPr dirty="0" sz="225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9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90">
                <a:solidFill>
                  <a:srgbClr val="FFFFFF"/>
                </a:solidFill>
                <a:latin typeface="Arial Black"/>
                <a:cs typeface="Arial Black"/>
              </a:rPr>
              <a:t>protects </a:t>
            </a:r>
            <a:r>
              <a:rPr dirty="0" sz="2250" spc="-110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7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10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225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65">
                <a:solidFill>
                  <a:srgbClr val="FFFFFF"/>
                </a:solidFill>
                <a:latin typeface="Arial Black"/>
                <a:cs typeface="Arial Black"/>
              </a:rPr>
              <a:t>theft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9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225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250" spc="-135">
                <a:solidFill>
                  <a:srgbClr val="FFFFFF"/>
                </a:solidFill>
                <a:latin typeface="Arial Black"/>
                <a:cs typeface="Arial Black"/>
              </a:rPr>
              <a:t>cyber-</a:t>
            </a:r>
            <a:r>
              <a:rPr dirty="0" sz="2250" spc="-10">
                <a:solidFill>
                  <a:srgbClr val="FFFFFF"/>
                </a:solidFill>
                <a:latin typeface="Arial Black"/>
                <a:cs typeface="Arial Black"/>
              </a:rPr>
              <a:t>attack.</a:t>
            </a:r>
            <a:endParaRPr sz="22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600" cy="73151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211580" y="1510283"/>
            <a:ext cx="7330440" cy="4295140"/>
          </a:xfrm>
          <a:custGeom>
            <a:avLst/>
            <a:gdLst/>
            <a:ahLst/>
            <a:cxnLst/>
            <a:rect l="l" t="t" r="r" b="b"/>
            <a:pathLst>
              <a:path w="7330440" h="4295140">
                <a:moveTo>
                  <a:pt x="7227824" y="0"/>
                </a:moveTo>
                <a:lnTo>
                  <a:pt x="102615" y="0"/>
                </a:lnTo>
                <a:lnTo>
                  <a:pt x="62686" y="8068"/>
                </a:lnTo>
                <a:lnTo>
                  <a:pt x="30067" y="30067"/>
                </a:lnTo>
                <a:lnTo>
                  <a:pt x="8068" y="62686"/>
                </a:lnTo>
                <a:lnTo>
                  <a:pt x="0" y="102615"/>
                </a:lnTo>
                <a:lnTo>
                  <a:pt x="0" y="4192016"/>
                </a:lnTo>
                <a:lnTo>
                  <a:pt x="8068" y="4231945"/>
                </a:lnTo>
                <a:lnTo>
                  <a:pt x="30067" y="4264564"/>
                </a:lnTo>
                <a:lnTo>
                  <a:pt x="62686" y="4286563"/>
                </a:lnTo>
                <a:lnTo>
                  <a:pt x="102615" y="4294632"/>
                </a:lnTo>
                <a:lnTo>
                  <a:pt x="7227824" y="4294632"/>
                </a:lnTo>
                <a:lnTo>
                  <a:pt x="7267753" y="4286563"/>
                </a:lnTo>
                <a:lnTo>
                  <a:pt x="7300372" y="4264564"/>
                </a:lnTo>
                <a:lnTo>
                  <a:pt x="7322371" y="4231945"/>
                </a:lnTo>
                <a:lnTo>
                  <a:pt x="7330440" y="4192016"/>
                </a:lnTo>
                <a:lnTo>
                  <a:pt x="7330440" y="102615"/>
                </a:lnTo>
                <a:lnTo>
                  <a:pt x="7322371" y="62686"/>
                </a:lnTo>
                <a:lnTo>
                  <a:pt x="7300372" y="30067"/>
                </a:lnTo>
                <a:lnTo>
                  <a:pt x="7267753" y="8068"/>
                </a:lnTo>
                <a:lnTo>
                  <a:pt x="72278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52164" y="1592325"/>
            <a:ext cx="204978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30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2500" spc="-1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500" spc="-360">
                <a:solidFill>
                  <a:srgbClr val="FFFFFF"/>
                </a:solidFill>
                <a:latin typeface="Arial Black"/>
                <a:cs typeface="Arial Black"/>
              </a:rPr>
              <a:t>SIZE</a:t>
            </a:r>
            <a:endParaRPr sz="2500">
              <a:latin typeface="Arial Black"/>
              <a:cs typeface="Arial Black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554223" y="2481072"/>
            <a:ext cx="970915" cy="2935605"/>
            <a:chOff x="2554223" y="2481072"/>
            <a:chExt cx="970915" cy="293560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4223" y="2481072"/>
              <a:ext cx="970788" cy="69951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787065" y="3561587"/>
              <a:ext cx="645795" cy="654050"/>
            </a:xfrm>
            <a:custGeom>
              <a:avLst/>
              <a:gdLst/>
              <a:ahLst/>
              <a:cxnLst/>
              <a:rect l="l" t="t" r="r" b="b"/>
              <a:pathLst>
                <a:path w="645795" h="654050">
                  <a:moveTo>
                    <a:pt x="251079" y="83070"/>
                  </a:moveTo>
                  <a:lnTo>
                    <a:pt x="240779" y="72771"/>
                  </a:lnTo>
                  <a:lnTo>
                    <a:pt x="233045" y="72123"/>
                  </a:lnTo>
                  <a:lnTo>
                    <a:pt x="227888" y="77279"/>
                  </a:lnTo>
                  <a:lnTo>
                    <a:pt x="205333" y="108775"/>
                  </a:lnTo>
                  <a:lnTo>
                    <a:pt x="196659" y="145300"/>
                  </a:lnTo>
                  <a:lnTo>
                    <a:pt x="201993" y="182410"/>
                  </a:lnTo>
                  <a:lnTo>
                    <a:pt x="221449" y="215734"/>
                  </a:lnTo>
                  <a:lnTo>
                    <a:pt x="224028" y="218300"/>
                  </a:lnTo>
                  <a:lnTo>
                    <a:pt x="227253" y="219595"/>
                  </a:lnTo>
                  <a:lnTo>
                    <a:pt x="231114" y="219595"/>
                  </a:lnTo>
                  <a:lnTo>
                    <a:pt x="234327" y="219595"/>
                  </a:lnTo>
                  <a:lnTo>
                    <a:pt x="237553" y="218300"/>
                  </a:lnTo>
                  <a:lnTo>
                    <a:pt x="244640" y="211861"/>
                  </a:lnTo>
                  <a:lnTo>
                    <a:pt x="245275" y="203492"/>
                  </a:lnTo>
                  <a:lnTo>
                    <a:pt x="240779" y="198348"/>
                  </a:lnTo>
                  <a:lnTo>
                    <a:pt x="226263" y="173647"/>
                  </a:lnTo>
                  <a:lnTo>
                    <a:pt x="222262" y="146177"/>
                  </a:lnTo>
                  <a:lnTo>
                    <a:pt x="228638" y="119189"/>
                  </a:lnTo>
                  <a:lnTo>
                    <a:pt x="245275" y="95948"/>
                  </a:lnTo>
                  <a:lnTo>
                    <a:pt x="250431" y="90805"/>
                  </a:lnTo>
                  <a:lnTo>
                    <a:pt x="251079" y="83070"/>
                  </a:lnTo>
                  <a:close/>
                </a:path>
                <a:path w="645795" h="654050">
                  <a:moveTo>
                    <a:pt x="437515" y="132626"/>
                  </a:moveTo>
                  <a:lnTo>
                    <a:pt x="425945" y="88125"/>
                  </a:lnTo>
                  <a:lnTo>
                    <a:pt x="412800" y="67576"/>
                  </a:lnTo>
                  <a:lnTo>
                    <a:pt x="412800" y="154635"/>
                  </a:lnTo>
                  <a:lnTo>
                    <a:pt x="401904" y="200710"/>
                  </a:lnTo>
                  <a:lnTo>
                    <a:pt x="373443" y="240195"/>
                  </a:lnTo>
                  <a:lnTo>
                    <a:pt x="334721" y="264502"/>
                  </a:lnTo>
                  <a:lnTo>
                    <a:pt x="291655" y="272389"/>
                  </a:lnTo>
                  <a:lnTo>
                    <a:pt x="267157" y="269862"/>
                  </a:lnTo>
                  <a:lnTo>
                    <a:pt x="243509" y="262331"/>
                  </a:lnTo>
                  <a:lnTo>
                    <a:pt x="237426" y="258876"/>
                  </a:lnTo>
                  <a:lnTo>
                    <a:pt x="236296" y="258229"/>
                  </a:lnTo>
                  <a:lnTo>
                    <a:pt x="221551" y="249847"/>
                  </a:lnTo>
                  <a:lnTo>
                    <a:pt x="202133" y="232473"/>
                  </a:lnTo>
                  <a:lnTo>
                    <a:pt x="177342" y="190538"/>
                  </a:lnTo>
                  <a:lnTo>
                    <a:pt x="170497" y="143764"/>
                  </a:lnTo>
                  <a:lnTo>
                    <a:pt x="181394" y="97726"/>
                  </a:lnTo>
                  <a:lnTo>
                    <a:pt x="209854" y="57962"/>
                  </a:lnTo>
                  <a:lnTo>
                    <a:pt x="248577" y="33655"/>
                  </a:lnTo>
                  <a:lnTo>
                    <a:pt x="291655" y="25755"/>
                  </a:lnTo>
                  <a:lnTo>
                    <a:pt x="316141" y="28282"/>
                  </a:lnTo>
                  <a:lnTo>
                    <a:pt x="361746" y="48310"/>
                  </a:lnTo>
                  <a:lnTo>
                    <a:pt x="405955" y="107708"/>
                  </a:lnTo>
                  <a:lnTo>
                    <a:pt x="412800" y="154635"/>
                  </a:lnTo>
                  <a:lnTo>
                    <a:pt x="412800" y="67576"/>
                  </a:lnTo>
                  <a:lnTo>
                    <a:pt x="377317" y="27978"/>
                  </a:lnTo>
                  <a:lnTo>
                    <a:pt x="322059" y="3289"/>
                  </a:lnTo>
                  <a:lnTo>
                    <a:pt x="291655" y="0"/>
                  </a:lnTo>
                  <a:lnTo>
                    <a:pt x="264464" y="2603"/>
                  </a:lnTo>
                  <a:lnTo>
                    <a:pt x="214223" y="22555"/>
                  </a:lnTo>
                  <a:lnTo>
                    <a:pt x="164515" y="74650"/>
                  </a:lnTo>
                  <a:lnTo>
                    <a:pt x="148704" y="115379"/>
                  </a:lnTo>
                  <a:lnTo>
                    <a:pt x="145135" y="158534"/>
                  </a:lnTo>
                  <a:lnTo>
                    <a:pt x="153898" y="201129"/>
                  </a:lnTo>
                  <a:lnTo>
                    <a:pt x="175082" y="240195"/>
                  </a:lnTo>
                  <a:lnTo>
                    <a:pt x="155765" y="258229"/>
                  </a:lnTo>
                  <a:lnTo>
                    <a:pt x="148666" y="249847"/>
                  </a:lnTo>
                  <a:lnTo>
                    <a:pt x="144170" y="244703"/>
                  </a:lnTo>
                  <a:lnTo>
                    <a:pt x="137731" y="241490"/>
                  </a:lnTo>
                  <a:lnTo>
                    <a:pt x="122923" y="241490"/>
                  </a:lnTo>
                  <a:lnTo>
                    <a:pt x="16662" y="334860"/>
                  </a:lnTo>
                  <a:lnTo>
                    <a:pt x="0" y="370522"/>
                  </a:lnTo>
                  <a:lnTo>
                    <a:pt x="2616" y="390004"/>
                  </a:lnTo>
                  <a:lnTo>
                    <a:pt x="30340" y="420103"/>
                  </a:lnTo>
                  <a:lnTo>
                    <a:pt x="50787" y="424370"/>
                  </a:lnTo>
                  <a:lnTo>
                    <a:pt x="60388" y="423418"/>
                  </a:lnTo>
                  <a:lnTo>
                    <a:pt x="179590" y="321983"/>
                  </a:lnTo>
                  <a:lnTo>
                    <a:pt x="187718" y="304190"/>
                  </a:lnTo>
                  <a:lnTo>
                    <a:pt x="186207" y="294538"/>
                  </a:lnTo>
                  <a:lnTo>
                    <a:pt x="180886" y="285915"/>
                  </a:lnTo>
                  <a:lnTo>
                    <a:pt x="173151" y="276898"/>
                  </a:lnTo>
                  <a:lnTo>
                    <a:pt x="192468" y="258876"/>
                  </a:lnTo>
                  <a:lnTo>
                    <a:pt x="214223" y="275602"/>
                  </a:lnTo>
                  <a:lnTo>
                    <a:pt x="238442" y="287934"/>
                  </a:lnTo>
                  <a:lnTo>
                    <a:pt x="264464" y="295541"/>
                  </a:lnTo>
                  <a:lnTo>
                    <a:pt x="291655" y="298157"/>
                  </a:lnTo>
                  <a:lnTo>
                    <a:pt x="318833" y="295541"/>
                  </a:lnTo>
                  <a:lnTo>
                    <a:pt x="344855" y="287934"/>
                  </a:lnTo>
                  <a:lnTo>
                    <a:pt x="369087" y="275602"/>
                  </a:lnTo>
                  <a:lnTo>
                    <a:pt x="373253" y="272389"/>
                  </a:lnTo>
                  <a:lnTo>
                    <a:pt x="390829" y="258876"/>
                  </a:lnTo>
                  <a:lnTo>
                    <a:pt x="419773" y="221526"/>
                  </a:lnTo>
                  <a:lnTo>
                    <a:pt x="435406" y="178257"/>
                  </a:lnTo>
                  <a:lnTo>
                    <a:pt x="437515" y="132626"/>
                  </a:lnTo>
                  <a:close/>
                </a:path>
                <a:path w="645795" h="654050">
                  <a:moveTo>
                    <a:pt x="477761" y="382511"/>
                  </a:moveTo>
                  <a:lnTo>
                    <a:pt x="411429" y="294932"/>
                  </a:lnTo>
                  <a:lnTo>
                    <a:pt x="401129" y="294932"/>
                  </a:lnTo>
                  <a:lnTo>
                    <a:pt x="395973" y="301371"/>
                  </a:lnTo>
                  <a:lnTo>
                    <a:pt x="334797" y="382511"/>
                  </a:lnTo>
                  <a:lnTo>
                    <a:pt x="334797" y="387667"/>
                  </a:lnTo>
                  <a:lnTo>
                    <a:pt x="338658" y="396684"/>
                  </a:lnTo>
                  <a:lnTo>
                    <a:pt x="343166" y="399249"/>
                  </a:lnTo>
                  <a:lnTo>
                    <a:pt x="367639" y="399249"/>
                  </a:lnTo>
                  <a:lnTo>
                    <a:pt x="367639" y="613054"/>
                  </a:lnTo>
                  <a:lnTo>
                    <a:pt x="368287" y="616915"/>
                  </a:lnTo>
                  <a:lnTo>
                    <a:pt x="406285" y="653618"/>
                  </a:lnTo>
                  <a:lnTo>
                    <a:pt x="444284" y="625284"/>
                  </a:lnTo>
                  <a:lnTo>
                    <a:pt x="444919" y="621423"/>
                  </a:lnTo>
                  <a:lnTo>
                    <a:pt x="444919" y="399249"/>
                  </a:lnTo>
                  <a:lnTo>
                    <a:pt x="469392" y="399249"/>
                  </a:lnTo>
                  <a:lnTo>
                    <a:pt x="473900" y="396684"/>
                  </a:lnTo>
                  <a:lnTo>
                    <a:pt x="477761" y="387667"/>
                  </a:lnTo>
                  <a:lnTo>
                    <a:pt x="477761" y="382511"/>
                  </a:lnTo>
                  <a:close/>
                </a:path>
                <a:path w="645795" h="654050">
                  <a:moveTo>
                    <a:pt x="645210" y="292354"/>
                  </a:moveTo>
                  <a:lnTo>
                    <a:pt x="578878" y="204787"/>
                  </a:lnTo>
                  <a:lnTo>
                    <a:pt x="568566" y="204787"/>
                  </a:lnTo>
                  <a:lnTo>
                    <a:pt x="502234" y="292354"/>
                  </a:lnTo>
                  <a:lnTo>
                    <a:pt x="502234" y="297510"/>
                  </a:lnTo>
                  <a:lnTo>
                    <a:pt x="506107" y="306527"/>
                  </a:lnTo>
                  <a:lnTo>
                    <a:pt x="510616" y="309105"/>
                  </a:lnTo>
                  <a:lnTo>
                    <a:pt x="515759" y="309105"/>
                  </a:lnTo>
                  <a:lnTo>
                    <a:pt x="535089" y="309105"/>
                  </a:lnTo>
                  <a:lnTo>
                    <a:pt x="535089" y="555091"/>
                  </a:lnTo>
                  <a:lnTo>
                    <a:pt x="535724" y="557669"/>
                  </a:lnTo>
                  <a:lnTo>
                    <a:pt x="611720" y="501650"/>
                  </a:lnTo>
                  <a:lnTo>
                    <a:pt x="612368" y="497776"/>
                  </a:lnTo>
                  <a:lnTo>
                    <a:pt x="612368" y="309105"/>
                  </a:lnTo>
                  <a:lnTo>
                    <a:pt x="636841" y="309105"/>
                  </a:lnTo>
                  <a:lnTo>
                    <a:pt x="641350" y="306527"/>
                  </a:lnTo>
                  <a:lnTo>
                    <a:pt x="645210" y="297510"/>
                  </a:lnTo>
                  <a:lnTo>
                    <a:pt x="645210" y="292354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5072" y="3946668"/>
              <a:ext cx="142969" cy="16549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697469" y="3747044"/>
              <a:ext cx="824865" cy="613410"/>
            </a:xfrm>
            <a:custGeom>
              <a:avLst/>
              <a:gdLst/>
              <a:ahLst/>
              <a:cxnLst/>
              <a:rect l="l" t="t" r="r" b="b"/>
              <a:pathLst>
                <a:path w="824864" h="613410">
                  <a:moveTo>
                    <a:pt x="19964" y="0"/>
                  </a:moveTo>
                  <a:lnTo>
                    <a:pt x="5796" y="0"/>
                  </a:lnTo>
                  <a:lnTo>
                    <a:pt x="0" y="5795"/>
                  </a:lnTo>
                  <a:lnTo>
                    <a:pt x="0" y="607255"/>
                  </a:lnTo>
                  <a:lnTo>
                    <a:pt x="5796" y="613051"/>
                  </a:lnTo>
                  <a:lnTo>
                    <a:pt x="818532" y="613051"/>
                  </a:lnTo>
                  <a:lnTo>
                    <a:pt x="824328" y="607256"/>
                  </a:lnTo>
                  <a:lnTo>
                    <a:pt x="824328" y="593088"/>
                  </a:lnTo>
                  <a:lnTo>
                    <a:pt x="818532" y="587293"/>
                  </a:lnTo>
                  <a:lnTo>
                    <a:pt x="811448" y="587293"/>
                  </a:lnTo>
                  <a:lnTo>
                    <a:pt x="701967" y="587293"/>
                  </a:lnTo>
                  <a:lnTo>
                    <a:pt x="701967" y="412132"/>
                  </a:lnTo>
                  <a:lnTo>
                    <a:pt x="624686" y="468801"/>
                  </a:lnTo>
                  <a:lnTo>
                    <a:pt x="624686" y="587293"/>
                  </a:lnTo>
                  <a:lnTo>
                    <a:pt x="534525" y="587293"/>
                  </a:lnTo>
                  <a:lnTo>
                    <a:pt x="534525" y="535129"/>
                  </a:lnTo>
                  <a:lnTo>
                    <a:pt x="515205" y="549296"/>
                  </a:lnTo>
                  <a:lnTo>
                    <a:pt x="502838" y="555223"/>
                  </a:lnTo>
                  <a:lnTo>
                    <a:pt x="489686" y="556622"/>
                  </a:lnTo>
                  <a:lnTo>
                    <a:pt x="476897" y="553553"/>
                  </a:lnTo>
                  <a:lnTo>
                    <a:pt x="465617" y="546077"/>
                  </a:lnTo>
                  <a:lnTo>
                    <a:pt x="457245" y="538349"/>
                  </a:lnTo>
                  <a:lnTo>
                    <a:pt x="457245" y="587936"/>
                  </a:lnTo>
                  <a:lnTo>
                    <a:pt x="367084" y="587936"/>
                  </a:lnTo>
                  <a:lnTo>
                    <a:pt x="367084" y="451414"/>
                  </a:lnTo>
                  <a:lnTo>
                    <a:pt x="340035" y="425011"/>
                  </a:lnTo>
                  <a:lnTo>
                    <a:pt x="289803" y="462361"/>
                  </a:lnTo>
                  <a:lnTo>
                    <a:pt x="289803" y="587292"/>
                  </a:lnTo>
                  <a:lnTo>
                    <a:pt x="199642" y="587292"/>
                  </a:lnTo>
                  <a:lnTo>
                    <a:pt x="199642" y="528045"/>
                  </a:lnTo>
                  <a:lnTo>
                    <a:pt x="122361" y="584717"/>
                  </a:lnTo>
                  <a:lnTo>
                    <a:pt x="122361" y="587292"/>
                  </a:lnTo>
                  <a:lnTo>
                    <a:pt x="75992" y="587292"/>
                  </a:lnTo>
                  <a:lnTo>
                    <a:pt x="342611" y="390881"/>
                  </a:lnTo>
                  <a:lnTo>
                    <a:pt x="487513" y="531909"/>
                  </a:lnTo>
                  <a:lnTo>
                    <a:pt x="494597" y="532553"/>
                  </a:lnTo>
                  <a:lnTo>
                    <a:pt x="767656" y="331636"/>
                  </a:lnTo>
                  <a:lnTo>
                    <a:pt x="766368" y="354819"/>
                  </a:lnTo>
                  <a:lnTo>
                    <a:pt x="772164" y="360615"/>
                  </a:lnTo>
                  <a:lnTo>
                    <a:pt x="786976" y="361259"/>
                  </a:lnTo>
                  <a:lnTo>
                    <a:pt x="792128" y="356107"/>
                  </a:lnTo>
                  <a:lnTo>
                    <a:pt x="795992" y="293642"/>
                  </a:lnTo>
                  <a:lnTo>
                    <a:pt x="790196" y="287847"/>
                  </a:lnTo>
                  <a:lnTo>
                    <a:pt x="730947" y="283983"/>
                  </a:lnTo>
                  <a:lnTo>
                    <a:pt x="724507" y="289779"/>
                  </a:lnTo>
                  <a:lnTo>
                    <a:pt x="723863" y="303946"/>
                  </a:lnTo>
                  <a:lnTo>
                    <a:pt x="729659" y="310386"/>
                  </a:lnTo>
                  <a:lnTo>
                    <a:pt x="752844" y="311673"/>
                  </a:lnTo>
                  <a:lnTo>
                    <a:pt x="493953" y="501643"/>
                  </a:lnTo>
                  <a:lnTo>
                    <a:pt x="347763" y="360615"/>
                  </a:lnTo>
                  <a:lnTo>
                    <a:pt x="340679" y="359971"/>
                  </a:lnTo>
                  <a:lnTo>
                    <a:pt x="32200" y="587292"/>
                  </a:lnTo>
                  <a:lnTo>
                    <a:pt x="25760" y="587292"/>
                  </a:lnTo>
                  <a:lnTo>
                    <a:pt x="25760" y="5795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86986" y="4036823"/>
              <a:ext cx="142969" cy="19898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3327" y="4612301"/>
              <a:ext cx="829307" cy="80384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659251" y="2378455"/>
            <a:ext cx="34347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345"/>
              <a:t>MARKET</a:t>
            </a:r>
            <a:r>
              <a:rPr dirty="0" sz="2800" spc="-195"/>
              <a:t> </a:t>
            </a:r>
            <a:r>
              <a:rPr dirty="0" sz="2800" spc="-400"/>
              <a:t>SIZE</a:t>
            </a:r>
            <a:r>
              <a:rPr dirty="0" sz="2800" spc="-195"/>
              <a:t> </a:t>
            </a:r>
            <a:r>
              <a:rPr dirty="0" sz="2800" spc="-190"/>
              <a:t>(2022)</a:t>
            </a:r>
            <a:endParaRPr sz="2800"/>
          </a:p>
        </p:txBody>
      </p:sp>
      <p:sp>
        <p:nvSpPr>
          <p:cNvPr id="13" name="object 13" descr=""/>
          <p:cNvSpPr txBox="1"/>
          <p:nvPr/>
        </p:nvSpPr>
        <p:spPr>
          <a:xfrm>
            <a:off x="3659251" y="2771648"/>
            <a:ext cx="3133725" cy="2680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45">
                <a:solidFill>
                  <a:srgbClr val="FFFFFF"/>
                </a:solidFill>
                <a:latin typeface="Arial Black"/>
                <a:cs typeface="Arial Black"/>
              </a:rPr>
              <a:t>11.9</a:t>
            </a:r>
            <a:r>
              <a:rPr dirty="0" sz="2800" spc="-2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Arial Black"/>
                <a:cs typeface="Arial Black"/>
              </a:rPr>
              <a:t>BILLION</a:t>
            </a:r>
            <a:endParaRPr sz="2800">
              <a:latin typeface="Arial Black"/>
              <a:cs typeface="Arial Black"/>
            </a:endParaRPr>
          </a:p>
          <a:p>
            <a:pPr marL="27305">
              <a:lnSpc>
                <a:spcPts val="3229"/>
              </a:lnSpc>
              <a:spcBef>
                <a:spcPts val="2475"/>
              </a:spcBef>
            </a:pPr>
            <a:r>
              <a:rPr dirty="0" sz="2800" spc="-365">
                <a:solidFill>
                  <a:srgbClr val="FFFFFF"/>
                </a:solidFill>
                <a:latin typeface="Arial Black"/>
                <a:cs typeface="Arial Black"/>
              </a:rPr>
              <a:t>FORECAST</a:t>
            </a:r>
            <a:r>
              <a:rPr dirty="0" sz="2800" spc="-1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Arial Black"/>
                <a:cs typeface="Arial Black"/>
              </a:rPr>
              <a:t>(2030)</a:t>
            </a:r>
            <a:endParaRPr sz="2800">
              <a:latin typeface="Arial Black"/>
              <a:cs typeface="Arial Black"/>
            </a:endParaRPr>
          </a:p>
          <a:p>
            <a:pPr marL="27305">
              <a:lnSpc>
                <a:spcPts val="3229"/>
              </a:lnSpc>
            </a:pPr>
            <a:r>
              <a:rPr dirty="0" sz="2800" spc="-254">
                <a:solidFill>
                  <a:srgbClr val="FFFFFF"/>
                </a:solidFill>
                <a:latin typeface="Arial Black"/>
                <a:cs typeface="Arial Black"/>
              </a:rPr>
              <a:t>56.2</a:t>
            </a:r>
            <a:r>
              <a:rPr dirty="0" sz="2800" spc="-1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Arial Black"/>
                <a:cs typeface="Arial Black"/>
              </a:rPr>
              <a:t>BILLION</a:t>
            </a:r>
            <a:endParaRPr sz="2800">
              <a:latin typeface="Arial Black"/>
              <a:cs typeface="Arial Black"/>
            </a:endParaRPr>
          </a:p>
          <a:p>
            <a:pPr marL="93980">
              <a:lnSpc>
                <a:spcPts val="3229"/>
              </a:lnSpc>
              <a:spcBef>
                <a:spcPts val="2165"/>
              </a:spcBef>
            </a:pPr>
            <a:r>
              <a:rPr dirty="0" sz="2800" spc="-350">
                <a:solidFill>
                  <a:srgbClr val="FFFFFF"/>
                </a:solidFill>
                <a:latin typeface="Arial Black"/>
                <a:cs typeface="Arial Black"/>
              </a:rPr>
              <a:t>CAGR</a:t>
            </a:r>
            <a:r>
              <a:rPr dirty="0" sz="280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800" spc="-229">
                <a:solidFill>
                  <a:srgbClr val="FFFFFF"/>
                </a:solidFill>
                <a:latin typeface="Arial Black"/>
                <a:cs typeface="Arial Black"/>
              </a:rPr>
              <a:t>(2023-</a:t>
            </a:r>
            <a:r>
              <a:rPr dirty="0" sz="2800" spc="-270">
                <a:solidFill>
                  <a:srgbClr val="FFFFFF"/>
                </a:solidFill>
                <a:latin typeface="Arial Black"/>
                <a:cs typeface="Arial Black"/>
              </a:rPr>
              <a:t>2030)</a:t>
            </a:r>
            <a:endParaRPr sz="2800">
              <a:latin typeface="Arial Black"/>
              <a:cs typeface="Arial Black"/>
            </a:endParaRPr>
          </a:p>
          <a:p>
            <a:pPr marL="93980">
              <a:lnSpc>
                <a:spcPts val="3229"/>
              </a:lnSpc>
            </a:pPr>
            <a:r>
              <a:rPr dirty="0" sz="2800" spc="-245">
                <a:solidFill>
                  <a:srgbClr val="FFFFFF"/>
                </a:solidFill>
                <a:latin typeface="Arial Black"/>
                <a:cs typeface="Arial Black"/>
              </a:rPr>
              <a:t>56.2</a:t>
            </a:r>
            <a:r>
              <a:rPr dirty="0" sz="2800" spc="-2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Arial Black"/>
                <a:cs typeface="Arial Black"/>
              </a:rPr>
              <a:t>BILLION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298447"/>
            <a:ext cx="9753600" cy="5285740"/>
            <a:chOff x="0" y="1298447"/>
            <a:chExt cx="9753600" cy="5285740"/>
          </a:xfrm>
        </p:grpSpPr>
        <p:sp>
          <p:nvSpPr>
            <p:cNvPr id="4" name="object 4" descr=""/>
            <p:cNvSpPr/>
            <p:nvPr/>
          </p:nvSpPr>
          <p:spPr>
            <a:xfrm>
              <a:off x="0" y="1298447"/>
              <a:ext cx="9753600" cy="5285740"/>
            </a:xfrm>
            <a:custGeom>
              <a:avLst/>
              <a:gdLst/>
              <a:ahLst/>
              <a:cxnLst/>
              <a:rect l="l" t="t" r="r" b="b"/>
              <a:pathLst>
                <a:path w="9753600" h="5285740">
                  <a:moveTo>
                    <a:pt x="9676384" y="0"/>
                  </a:moveTo>
                  <a:lnTo>
                    <a:pt x="77152" y="0"/>
                  </a:lnTo>
                  <a:lnTo>
                    <a:pt x="47120" y="6064"/>
                  </a:lnTo>
                  <a:lnTo>
                    <a:pt x="22597" y="22605"/>
                  </a:lnTo>
                  <a:lnTo>
                    <a:pt x="6062" y="47148"/>
                  </a:lnTo>
                  <a:lnTo>
                    <a:pt x="0" y="77215"/>
                  </a:lnTo>
                  <a:lnTo>
                    <a:pt x="0" y="5208066"/>
                  </a:lnTo>
                  <a:lnTo>
                    <a:pt x="12962" y="5250877"/>
                  </a:lnTo>
                  <a:lnTo>
                    <a:pt x="47626" y="5279358"/>
                  </a:lnTo>
                  <a:lnTo>
                    <a:pt x="77152" y="5285232"/>
                  </a:lnTo>
                  <a:lnTo>
                    <a:pt x="9676384" y="5285232"/>
                  </a:lnTo>
                  <a:lnTo>
                    <a:pt x="9706451" y="5279168"/>
                  </a:lnTo>
                  <a:lnTo>
                    <a:pt x="9730994" y="5262632"/>
                  </a:lnTo>
                  <a:lnTo>
                    <a:pt x="9747535" y="5238104"/>
                  </a:lnTo>
                  <a:lnTo>
                    <a:pt x="9753600" y="5208066"/>
                  </a:lnTo>
                  <a:lnTo>
                    <a:pt x="9753600" y="77215"/>
                  </a:lnTo>
                  <a:lnTo>
                    <a:pt x="9740634" y="34353"/>
                  </a:lnTo>
                  <a:lnTo>
                    <a:pt x="9705975" y="5873"/>
                  </a:lnTo>
                  <a:lnTo>
                    <a:pt x="9676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544" y="2602991"/>
              <a:ext cx="909828" cy="67817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550" y="3759280"/>
              <a:ext cx="760564" cy="96751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13258" y="2405105"/>
              <a:ext cx="1013460" cy="981075"/>
            </a:xfrm>
            <a:custGeom>
              <a:avLst/>
              <a:gdLst/>
              <a:ahLst/>
              <a:cxnLst/>
              <a:rect l="l" t="t" r="r" b="b"/>
              <a:pathLst>
                <a:path w="1013460" h="981075">
                  <a:moveTo>
                    <a:pt x="462043" y="0"/>
                  </a:moveTo>
                  <a:lnTo>
                    <a:pt x="403333" y="14160"/>
                  </a:lnTo>
                  <a:lnTo>
                    <a:pt x="357580" y="53925"/>
                  </a:lnTo>
                  <a:lnTo>
                    <a:pt x="335293" y="107988"/>
                  </a:lnTo>
                  <a:lnTo>
                    <a:pt x="332484" y="136297"/>
                  </a:lnTo>
                  <a:lnTo>
                    <a:pt x="333219" y="165043"/>
                  </a:lnTo>
                  <a:lnTo>
                    <a:pt x="342448" y="241450"/>
                  </a:lnTo>
                  <a:lnTo>
                    <a:pt x="344804" y="293981"/>
                  </a:lnTo>
                  <a:lnTo>
                    <a:pt x="335243" y="343401"/>
                  </a:lnTo>
                  <a:lnTo>
                    <a:pt x="305736" y="381836"/>
                  </a:lnTo>
                  <a:lnTo>
                    <a:pt x="289995" y="389462"/>
                  </a:lnTo>
                  <a:lnTo>
                    <a:pt x="273844" y="390956"/>
                  </a:lnTo>
                  <a:lnTo>
                    <a:pt x="257596" y="387582"/>
                  </a:lnTo>
                  <a:lnTo>
                    <a:pt x="241560" y="380605"/>
                  </a:lnTo>
                  <a:lnTo>
                    <a:pt x="198541" y="358414"/>
                  </a:lnTo>
                  <a:lnTo>
                    <a:pt x="176396" y="350190"/>
                  </a:lnTo>
                  <a:lnTo>
                    <a:pt x="151912" y="345622"/>
                  </a:lnTo>
                  <a:lnTo>
                    <a:pt x="114089" y="347171"/>
                  </a:lnTo>
                  <a:lnTo>
                    <a:pt x="77852" y="358083"/>
                  </a:lnTo>
                  <a:lnTo>
                    <a:pt x="45770" y="377693"/>
                  </a:lnTo>
                  <a:lnTo>
                    <a:pt x="20410" y="405335"/>
                  </a:lnTo>
                  <a:lnTo>
                    <a:pt x="4685" y="439650"/>
                  </a:lnTo>
                  <a:lnTo>
                    <a:pt x="0" y="477187"/>
                  </a:lnTo>
                  <a:lnTo>
                    <a:pt x="6657" y="514133"/>
                  </a:lnTo>
                  <a:lnTo>
                    <a:pt x="24962" y="546674"/>
                  </a:lnTo>
                  <a:lnTo>
                    <a:pt x="48471" y="568838"/>
                  </a:lnTo>
                  <a:lnTo>
                    <a:pt x="100051" y="608400"/>
                  </a:lnTo>
                  <a:lnTo>
                    <a:pt x="119867" y="633127"/>
                  </a:lnTo>
                  <a:lnTo>
                    <a:pt x="131141" y="668321"/>
                  </a:lnTo>
                  <a:lnTo>
                    <a:pt x="131739" y="706144"/>
                  </a:lnTo>
                  <a:lnTo>
                    <a:pt x="127955" y="745184"/>
                  </a:lnTo>
                  <a:lnTo>
                    <a:pt x="126084" y="784028"/>
                  </a:lnTo>
                  <a:lnTo>
                    <a:pt x="135189" y="833490"/>
                  </a:lnTo>
                  <a:lnTo>
                    <a:pt x="157621" y="878437"/>
                  </a:lnTo>
                  <a:lnTo>
                    <a:pt x="190776" y="917109"/>
                  </a:lnTo>
                  <a:lnTo>
                    <a:pt x="232055" y="947747"/>
                  </a:lnTo>
                  <a:lnTo>
                    <a:pt x="278854" y="968592"/>
                  </a:lnTo>
                  <a:lnTo>
                    <a:pt x="328399" y="979168"/>
                  </a:lnTo>
                  <a:lnTo>
                    <a:pt x="378992" y="980898"/>
                  </a:lnTo>
                  <a:lnTo>
                    <a:pt x="429669" y="974867"/>
                  </a:lnTo>
                  <a:lnTo>
                    <a:pt x="479464" y="962161"/>
                  </a:lnTo>
                  <a:lnTo>
                    <a:pt x="527409" y="943866"/>
                  </a:lnTo>
                  <a:lnTo>
                    <a:pt x="564961" y="924286"/>
                  </a:lnTo>
                  <a:lnTo>
                    <a:pt x="598908" y="899083"/>
                  </a:lnTo>
                  <a:lnTo>
                    <a:pt x="625253" y="867863"/>
                  </a:lnTo>
                  <a:lnTo>
                    <a:pt x="639998" y="830233"/>
                  </a:lnTo>
                  <a:lnTo>
                    <a:pt x="643329" y="768502"/>
                  </a:lnTo>
                  <a:lnTo>
                    <a:pt x="646031" y="753060"/>
                  </a:lnTo>
                  <a:lnTo>
                    <a:pt x="651358" y="738332"/>
                  </a:lnTo>
                  <a:lnTo>
                    <a:pt x="659671" y="725560"/>
                  </a:lnTo>
                  <a:lnTo>
                    <a:pt x="671330" y="715984"/>
                  </a:lnTo>
                  <a:lnTo>
                    <a:pt x="690198" y="710551"/>
                  </a:lnTo>
                  <a:lnTo>
                    <a:pt x="709932" y="713092"/>
                  </a:lnTo>
                  <a:lnTo>
                    <a:pt x="728889" y="721682"/>
                  </a:lnTo>
                  <a:lnTo>
                    <a:pt x="745425" y="734400"/>
                  </a:lnTo>
                  <a:lnTo>
                    <a:pt x="785897" y="780696"/>
                  </a:lnTo>
                  <a:lnTo>
                    <a:pt x="800905" y="794456"/>
                  </a:lnTo>
                  <a:lnTo>
                    <a:pt x="839915" y="812666"/>
                  </a:lnTo>
                  <a:lnTo>
                    <a:pt x="883280" y="814460"/>
                  </a:lnTo>
                  <a:lnTo>
                    <a:pt x="925705" y="801671"/>
                  </a:lnTo>
                  <a:lnTo>
                    <a:pt x="961892" y="776134"/>
                  </a:lnTo>
                  <a:lnTo>
                    <a:pt x="988222" y="741208"/>
                  </a:lnTo>
                  <a:lnTo>
                    <a:pt x="1005002" y="700643"/>
                  </a:lnTo>
                  <a:lnTo>
                    <a:pt x="1012988" y="656854"/>
                  </a:lnTo>
                  <a:lnTo>
                    <a:pt x="1012936" y="612257"/>
                  </a:lnTo>
                  <a:lnTo>
                    <a:pt x="995013" y="546937"/>
                  </a:lnTo>
                  <a:lnTo>
                    <a:pt x="948731" y="503185"/>
                  </a:lnTo>
                  <a:lnTo>
                    <a:pt x="917012" y="493506"/>
                  </a:lnTo>
                  <a:lnTo>
                    <a:pt x="907430" y="488366"/>
                  </a:lnTo>
                  <a:lnTo>
                    <a:pt x="896138" y="476446"/>
                  </a:lnTo>
                  <a:lnTo>
                    <a:pt x="889570" y="461197"/>
                  </a:lnTo>
                  <a:lnTo>
                    <a:pt x="887133" y="444189"/>
                  </a:lnTo>
                  <a:lnTo>
                    <a:pt x="888233" y="426992"/>
                  </a:lnTo>
                  <a:lnTo>
                    <a:pt x="900524" y="377682"/>
                  </a:lnTo>
                  <a:lnTo>
                    <a:pt x="903503" y="361053"/>
                  </a:lnTo>
                  <a:lnTo>
                    <a:pt x="900345" y="322374"/>
                  </a:lnTo>
                  <a:lnTo>
                    <a:pt x="883852" y="287083"/>
                  </a:lnTo>
                  <a:lnTo>
                    <a:pt x="856753" y="259113"/>
                  </a:lnTo>
                  <a:lnTo>
                    <a:pt x="821774" y="242398"/>
                  </a:lnTo>
                  <a:lnTo>
                    <a:pt x="725574" y="237564"/>
                  </a:lnTo>
                  <a:lnTo>
                    <a:pt x="694598" y="231038"/>
                  </a:lnTo>
                  <a:lnTo>
                    <a:pt x="645216" y="193899"/>
                  </a:lnTo>
                  <a:lnTo>
                    <a:pt x="611895" y="139064"/>
                  </a:lnTo>
                  <a:lnTo>
                    <a:pt x="584035" y="81481"/>
                  </a:lnTo>
                  <a:lnTo>
                    <a:pt x="567182" y="54826"/>
                  </a:lnTo>
                  <a:lnTo>
                    <a:pt x="546060" y="31653"/>
                  </a:lnTo>
                  <a:lnTo>
                    <a:pt x="520846" y="14530"/>
                  </a:lnTo>
                  <a:lnTo>
                    <a:pt x="492281" y="3844"/>
                  </a:lnTo>
                  <a:lnTo>
                    <a:pt x="462043" y="0"/>
                  </a:lnTo>
                  <a:close/>
                </a:path>
              </a:pathLst>
            </a:custGeom>
            <a:solidFill>
              <a:srgbClr val="E4DF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86022" y="2479505"/>
              <a:ext cx="231140" cy="205104"/>
            </a:xfrm>
            <a:custGeom>
              <a:avLst/>
              <a:gdLst/>
              <a:ahLst/>
              <a:cxnLst/>
              <a:rect l="l" t="t" r="r" b="b"/>
              <a:pathLst>
                <a:path w="231139" h="205105">
                  <a:moveTo>
                    <a:pt x="205392" y="0"/>
                  </a:moveTo>
                  <a:lnTo>
                    <a:pt x="25653" y="0"/>
                  </a:lnTo>
                  <a:lnTo>
                    <a:pt x="0" y="179431"/>
                  </a:lnTo>
                  <a:lnTo>
                    <a:pt x="2025" y="189346"/>
                  </a:lnTo>
                  <a:lnTo>
                    <a:pt x="7539" y="197456"/>
                  </a:lnTo>
                  <a:lnTo>
                    <a:pt x="15696" y="202931"/>
                  </a:lnTo>
                  <a:lnTo>
                    <a:pt x="25653" y="204940"/>
                  </a:lnTo>
                  <a:lnTo>
                    <a:pt x="205392" y="204940"/>
                  </a:lnTo>
                  <a:lnTo>
                    <a:pt x="215284" y="202911"/>
                  </a:lnTo>
                  <a:lnTo>
                    <a:pt x="223386" y="197402"/>
                  </a:lnTo>
                  <a:lnTo>
                    <a:pt x="223743" y="196872"/>
                  </a:lnTo>
                  <a:lnTo>
                    <a:pt x="15844" y="196872"/>
                  </a:lnTo>
                  <a:lnTo>
                    <a:pt x="8143" y="188971"/>
                  </a:lnTo>
                  <a:lnTo>
                    <a:pt x="8143" y="61024"/>
                  </a:lnTo>
                  <a:lnTo>
                    <a:pt x="41061" y="61024"/>
                  </a:lnTo>
                  <a:lnTo>
                    <a:pt x="42028" y="60587"/>
                  </a:lnTo>
                  <a:lnTo>
                    <a:pt x="42896" y="59931"/>
                  </a:lnTo>
                  <a:lnTo>
                    <a:pt x="52971" y="51047"/>
                  </a:lnTo>
                  <a:lnTo>
                    <a:pt x="230871" y="51047"/>
                  </a:lnTo>
                  <a:lnTo>
                    <a:pt x="230871" y="42090"/>
                  </a:lnTo>
                  <a:lnTo>
                    <a:pt x="121954" y="42090"/>
                  </a:lnTo>
                  <a:lnTo>
                    <a:pt x="116689" y="36774"/>
                  </a:lnTo>
                  <a:lnTo>
                    <a:pt x="116617" y="23739"/>
                  </a:lnTo>
                  <a:lnTo>
                    <a:pt x="121867" y="18350"/>
                  </a:lnTo>
                  <a:lnTo>
                    <a:pt x="229401" y="18351"/>
                  </a:lnTo>
                  <a:lnTo>
                    <a:pt x="228860" y="15668"/>
                  </a:lnTo>
                  <a:lnTo>
                    <a:pt x="223386" y="7518"/>
                  </a:lnTo>
                  <a:lnTo>
                    <a:pt x="215284" y="2018"/>
                  </a:lnTo>
                  <a:lnTo>
                    <a:pt x="205392" y="0"/>
                  </a:lnTo>
                  <a:close/>
                </a:path>
                <a:path w="231139" h="205105">
                  <a:moveTo>
                    <a:pt x="230871" y="51047"/>
                  </a:moveTo>
                  <a:lnTo>
                    <a:pt x="76254" y="51047"/>
                  </a:lnTo>
                  <a:lnTo>
                    <a:pt x="84912" y="60004"/>
                  </a:lnTo>
                  <a:lnTo>
                    <a:pt x="85539" y="60587"/>
                  </a:lnTo>
                  <a:lnTo>
                    <a:pt x="86586" y="61169"/>
                  </a:lnTo>
                  <a:lnTo>
                    <a:pt x="222901" y="61169"/>
                  </a:lnTo>
                  <a:lnTo>
                    <a:pt x="222901" y="188971"/>
                  </a:lnTo>
                  <a:lnTo>
                    <a:pt x="215019" y="196872"/>
                  </a:lnTo>
                  <a:lnTo>
                    <a:pt x="223743" y="196872"/>
                  </a:lnTo>
                  <a:lnTo>
                    <a:pt x="228819" y="189346"/>
                  </a:lnTo>
                  <a:lnTo>
                    <a:pt x="228924" y="188971"/>
                  </a:lnTo>
                  <a:lnTo>
                    <a:pt x="230871" y="179431"/>
                  </a:lnTo>
                  <a:lnTo>
                    <a:pt x="230871" y="51047"/>
                  </a:lnTo>
                  <a:close/>
                </a:path>
                <a:path w="231139" h="205105">
                  <a:moveTo>
                    <a:pt x="153998" y="18351"/>
                  </a:moveTo>
                  <a:lnTo>
                    <a:pt x="134911" y="18350"/>
                  </a:lnTo>
                  <a:lnTo>
                    <a:pt x="140343" y="23594"/>
                  </a:lnTo>
                  <a:lnTo>
                    <a:pt x="140343" y="36774"/>
                  </a:lnTo>
                  <a:lnTo>
                    <a:pt x="134911" y="42090"/>
                  </a:lnTo>
                  <a:lnTo>
                    <a:pt x="154086" y="42090"/>
                  </a:lnTo>
                  <a:lnTo>
                    <a:pt x="148821" y="36774"/>
                  </a:lnTo>
                  <a:lnTo>
                    <a:pt x="148749" y="23739"/>
                  </a:lnTo>
                  <a:lnTo>
                    <a:pt x="153998" y="18351"/>
                  </a:lnTo>
                  <a:close/>
                </a:path>
                <a:path w="231139" h="205105">
                  <a:moveTo>
                    <a:pt x="186130" y="18351"/>
                  </a:moveTo>
                  <a:lnTo>
                    <a:pt x="167218" y="18351"/>
                  </a:lnTo>
                  <a:lnTo>
                    <a:pt x="172475" y="23594"/>
                  </a:lnTo>
                  <a:lnTo>
                    <a:pt x="172475" y="36774"/>
                  </a:lnTo>
                  <a:lnTo>
                    <a:pt x="167218" y="42090"/>
                  </a:lnTo>
                  <a:lnTo>
                    <a:pt x="186218" y="42090"/>
                  </a:lnTo>
                  <a:lnTo>
                    <a:pt x="180953" y="36774"/>
                  </a:lnTo>
                  <a:lnTo>
                    <a:pt x="180881" y="23739"/>
                  </a:lnTo>
                  <a:lnTo>
                    <a:pt x="186130" y="18351"/>
                  </a:lnTo>
                  <a:close/>
                </a:path>
                <a:path w="231139" h="205105">
                  <a:moveTo>
                    <a:pt x="229401" y="18351"/>
                  </a:moveTo>
                  <a:lnTo>
                    <a:pt x="199350" y="18351"/>
                  </a:lnTo>
                  <a:lnTo>
                    <a:pt x="204607" y="23594"/>
                  </a:lnTo>
                  <a:lnTo>
                    <a:pt x="204607" y="36774"/>
                  </a:lnTo>
                  <a:lnTo>
                    <a:pt x="199350" y="42090"/>
                  </a:lnTo>
                  <a:lnTo>
                    <a:pt x="230871" y="42090"/>
                  </a:lnTo>
                  <a:lnTo>
                    <a:pt x="230871" y="25633"/>
                  </a:lnTo>
                  <a:lnTo>
                    <a:pt x="229401" y="18351"/>
                  </a:lnTo>
                  <a:close/>
                </a:path>
              </a:pathLst>
            </a:custGeom>
            <a:solidFill>
              <a:srgbClr val="000000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72977" y="2465960"/>
              <a:ext cx="231140" cy="205104"/>
            </a:xfrm>
            <a:custGeom>
              <a:avLst/>
              <a:gdLst/>
              <a:ahLst/>
              <a:cxnLst/>
              <a:rect l="l" t="t" r="r" b="b"/>
              <a:pathLst>
                <a:path w="231139" h="205105">
                  <a:moveTo>
                    <a:pt x="205479" y="0"/>
                  </a:moveTo>
                  <a:lnTo>
                    <a:pt x="25653" y="0"/>
                  </a:lnTo>
                  <a:lnTo>
                    <a:pt x="0" y="179358"/>
                  </a:lnTo>
                  <a:lnTo>
                    <a:pt x="2025" y="189281"/>
                  </a:lnTo>
                  <a:lnTo>
                    <a:pt x="7539" y="197409"/>
                  </a:lnTo>
                  <a:lnTo>
                    <a:pt x="15696" y="202901"/>
                  </a:lnTo>
                  <a:lnTo>
                    <a:pt x="25653" y="204919"/>
                  </a:lnTo>
                  <a:lnTo>
                    <a:pt x="205392" y="204919"/>
                  </a:lnTo>
                  <a:lnTo>
                    <a:pt x="215281" y="202891"/>
                  </a:lnTo>
                  <a:lnTo>
                    <a:pt x="223383" y="197382"/>
                  </a:lnTo>
                  <a:lnTo>
                    <a:pt x="223751" y="196835"/>
                  </a:lnTo>
                  <a:lnTo>
                    <a:pt x="15844" y="196835"/>
                  </a:lnTo>
                  <a:lnTo>
                    <a:pt x="8143" y="188971"/>
                  </a:lnTo>
                  <a:lnTo>
                    <a:pt x="8143" y="61097"/>
                  </a:lnTo>
                  <a:lnTo>
                    <a:pt x="41061" y="61097"/>
                  </a:lnTo>
                  <a:lnTo>
                    <a:pt x="42020" y="60660"/>
                  </a:lnTo>
                  <a:lnTo>
                    <a:pt x="42813" y="60077"/>
                  </a:lnTo>
                  <a:lnTo>
                    <a:pt x="52971" y="51120"/>
                  </a:lnTo>
                  <a:lnTo>
                    <a:pt x="230871" y="51120"/>
                  </a:lnTo>
                  <a:lnTo>
                    <a:pt x="230871" y="42090"/>
                  </a:lnTo>
                  <a:lnTo>
                    <a:pt x="121954" y="42090"/>
                  </a:lnTo>
                  <a:lnTo>
                    <a:pt x="116617" y="36629"/>
                  </a:lnTo>
                  <a:lnTo>
                    <a:pt x="116617" y="23594"/>
                  </a:lnTo>
                  <a:lnTo>
                    <a:pt x="121954" y="18278"/>
                  </a:lnTo>
                  <a:lnTo>
                    <a:pt x="229423" y="18278"/>
                  </a:lnTo>
                  <a:lnTo>
                    <a:pt x="228897" y="15637"/>
                  </a:lnTo>
                  <a:lnTo>
                    <a:pt x="223427" y="7509"/>
                  </a:lnTo>
                  <a:lnTo>
                    <a:pt x="215330" y="2017"/>
                  </a:lnTo>
                  <a:lnTo>
                    <a:pt x="205479" y="0"/>
                  </a:lnTo>
                  <a:close/>
                </a:path>
                <a:path w="231139" h="205105">
                  <a:moveTo>
                    <a:pt x="230871" y="51120"/>
                  </a:moveTo>
                  <a:lnTo>
                    <a:pt x="76254" y="51120"/>
                  </a:lnTo>
                  <a:lnTo>
                    <a:pt x="85539" y="60660"/>
                  </a:lnTo>
                  <a:lnTo>
                    <a:pt x="86586" y="61169"/>
                  </a:lnTo>
                  <a:lnTo>
                    <a:pt x="222901" y="61169"/>
                  </a:lnTo>
                  <a:lnTo>
                    <a:pt x="222901" y="188971"/>
                  </a:lnTo>
                  <a:lnTo>
                    <a:pt x="215019" y="196835"/>
                  </a:lnTo>
                  <a:lnTo>
                    <a:pt x="223751" y="196835"/>
                  </a:lnTo>
                  <a:lnTo>
                    <a:pt x="228838" y="189281"/>
                  </a:lnTo>
                  <a:lnTo>
                    <a:pt x="228916" y="188971"/>
                  </a:lnTo>
                  <a:lnTo>
                    <a:pt x="230871" y="179358"/>
                  </a:lnTo>
                  <a:lnTo>
                    <a:pt x="230871" y="51120"/>
                  </a:lnTo>
                  <a:close/>
                </a:path>
                <a:path w="231139" h="205105">
                  <a:moveTo>
                    <a:pt x="154086" y="18278"/>
                  </a:moveTo>
                  <a:lnTo>
                    <a:pt x="134911" y="18278"/>
                  </a:lnTo>
                  <a:lnTo>
                    <a:pt x="140343" y="23594"/>
                  </a:lnTo>
                  <a:lnTo>
                    <a:pt x="140343" y="36629"/>
                  </a:lnTo>
                  <a:lnTo>
                    <a:pt x="134911" y="42090"/>
                  </a:lnTo>
                  <a:lnTo>
                    <a:pt x="154086" y="42090"/>
                  </a:lnTo>
                  <a:lnTo>
                    <a:pt x="148749" y="36629"/>
                  </a:lnTo>
                  <a:lnTo>
                    <a:pt x="148749" y="23594"/>
                  </a:lnTo>
                  <a:lnTo>
                    <a:pt x="154086" y="18278"/>
                  </a:lnTo>
                  <a:close/>
                </a:path>
                <a:path w="231139" h="205105">
                  <a:moveTo>
                    <a:pt x="186218" y="18278"/>
                  </a:moveTo>
                  <a:lnTo>
                    <a:pt x="167218" y="18278"/>
                  </a:lnTo>
                  <a:lnTo>
                    <a:pt x="172475" y="23594"/>
                  </a:lnTo>
                  <a:lnTo>
                    <a:pt x="172475" y="36629"/>
                  </a:lnTo>
                  <a:lnTo>
                    <a:pt x="167218" y="42090"/>
                  </a:lnTo>
                  <a:lnTo>
                    <a:pt x="186218" y="42090"/>
                  </a:lnTo>
                  <a:lnTo>
                    <a:pt x="180881" y="36629"/>
                  </a:lnTo>
                  <a:lnTo>
                    <a:pt x="180881" y="23594"/>
                  </a:lnTo>
                  <a:lnTo>
                    <a:pt x="186218" y="18278"/>
                  </a:lnTo>
                  <a:close/>
                </a:path>
                <a:path w="231139" h="205105">
                  <a:moveTo>
                    <a:pt x="229423" y="18278"/>
                  </a:moveTo>
                  <a:lnTo>
                    <a:pt x="199350" y="18278"/>
                  </a:lnTo>
                  <a:lnTo>
                    <a:pt x="204607" y="23594"/>
                  </a:lnTo>
                  <a:lnTo>
                    <a:pt x="204607" y="36629"/>
                  </a:lnTo>
                  <a:lnTo>
                    <a:pt x="199350" y="42090"/>
                  </a:lnTo>
                  <a:lnTo>
                    <a:pt x="230871" y="42090"/>
                  </a:lnTo>
                  <a:lnTo>
                    <a:pt x="230871" y="25560"/>
                  </a:lnTo>
                  <a:lnTo>
                    <a:pt x="229423" y="18278"/>
                  </a:lnTo>
                  <a:close/>
                </a:path>
              </a:pathLst>
            </a:custGeom>
            <a:solidFill>
              <a:srgbClr val="6644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7821" y="3058324"/>
              <a:ext cx="218139" cy="2097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8506" y="3058572"/>
              <a:ext cx="198574" cy="19877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192928" y="2458897"/>
              <a:ext cx="998855" cy="666750"/>
            </a:xfrm>
            <a:custGeom>
              <a:avLst/>
              <a:gdLst/>
              <a:ahLst/>
              <a:cxnLst/>
              <a:rect l="l" t="t" r="r" b="b"/>
              <a:pathLst>
                <a:path w="998854" h="666750">
                  <a:moveTo>
                    <a:pt x="19177" y="513054"/>
                  </a:moveTo>
                  <a:lnTo>
                    <a:pt x="4648" y="498500"/>
                  </a:lnTo>
                  <a:lnTo>
                    <a:pt x="2628" y="498500"/>
                  </a:lnTo>
                  <a:lnTo>
                    <a:pt x="0" y="501129"/>
                  </a:lnTo>
                  <a:lnTo>
                    <a:pt x="0" y="503148"/>
                  </a:lnTo>
                  <a:lnTo>
                    <a:pt x="13843" y="517004"/>
                  </a:lnTo>
                  <a:lnTo>
                    <a:pt x="14630" y="517347"/>
                  </a:lnTo>
                  <a:lnTo>
                    <a:pt x="15494" y="517347"/>
                  </a:lnTo>
                  <a:lnTo>
                    <a:pt x="16294" y="517347"/>
                  </a:lnTo>
                  <a:lnTo>
                    <a:pt x="17157" y="517004"/>
                  </a:lnTo>
                  <a:lnTo>
                    <a:pt x="17868" y="516382"/>
                  </a:lnTo>
                  <a:lnTo>
                    <a:pt x="19177" y="515073"/>
                  </a:lnTo>
                  <a:lnTo>
                    <a:pt x="19177" y="513054"/>
                  </a:lnTo>
                  <a:close/>
                </a:path>
                <a:path w="998854" h="666750">
                  <a:moveTo>
                    <a:pt x="19177" y="473951"/>
                  </a:moveTo>
                  <a:lnTo>
                    <a:pt x="16548" y="471322"/>
                  </a:lnTo>
                  <a:lnTo>
                    <a:pt x="14541" y="471322"/>
                  </a:lnTo>
                  <a:lnTo>
                    <a:pt x="0" y="485876"/>
                  </a:lnTo>
                  <a:lnTo>
                    <a:pt x="0" y="487895"/>
                  </a:lnTo>
                  <a:lnTo>
                    <a:pt x="1930" y="489826"/>
                  </a:lnTo>
                  <a:lnTo>
                    <a:pt x="2717" y="490169"/>
                  </a:lnTo>
                  <a:lnTo>
                    <a:pt x="3594" y="490169"/>
                  </a:lnTo>
                  <a:lnTo>
                    <a:pt x="4381" y="490169"/>
                  </a:lnTo>
                  <a:lnTo>
                    <a:pt x="5257" y="489826"/>
                  </a:lnTo>
                  <a:lnTo>
                    <a:pt x="5956" y="489204"/>
                  </a:lnTo>
                  <a:lnTo>
                    <a:pt x="19177" y="475970"/>
                  </a:lnTo>
                  <a:lnTo>
                    <a:pt x="19177" y="473951"/>
                  </a:lnTo>
                  <a:close/>
                </a:path>
                <a:path w="998854" h="666750">
                  <a:moveTo>
                    <a:pt x="46316" y="501129"/>
                  </a:moveTo>
                  <a:lnTo>
                    <a:pt x="43688" y="498500"/>
                  </a:lnTo>
                  <a:lnTo>
                    <a:pt x="41681" y="498500"/>
                  </a:lnTo>
                  <a:lnTo>
                    <a:pt x="27152" y="513054"/>
                  </a:lnTo>
                  <a:lnTo>
                    <a:pt x="27152" y="515073"/>
                  </a:lnTo>
                  <a:lnTo>
                    <a:pt x="29070" y="517004"/>
                  </a:lnTo>
                  <a:lnTo>
                    <a:pt x="29857" y="517347"/>
                  </a:lnTo>
                  <a:lnTo>
                    <a:pt x="30734" y="517347"/>
                  </a:lnTo>
                  <a:lnTo>
                    <a:pt x="31521" y="517347"/>
                  </a:lnTo>
                  <a:lnTo>
                    <a:pt x="32397" y="517004"/>
                  </a:lnTo>
                  <a:lnTo>
                    <a:pt x="33096" y="516382"/>
                  </a:lnTo>
                  <a:lnTo>
                    <a:pt x="46316" y="503148"/>
                  </a:lnTo>
                  <a:lnTo>
                    <a:pt x="46316" y="501129"/>
                  </a:lnTo>
                  <a:close/>
                </a:path>
                <a:path w="998854" h="666750">
                  <a:moveTo>
                    <a:pt x="46316" y="485876"/>
                  </a:moveTo>
                  <a:lnTo>
                    <a:pt x="31788" y="471322"/>
                  </a:lnTo>
                  <a:lnTo>
                    <a:pt x="29768" y="471322"/>
                  </a:lnTo>
                  <a:lnTo>
                    <a:pt x="27152" y="473951"/>
                  </a:lnTo>
                  <a:lnTo>
                    <a:pt x="27152" y="475970"/>
                  </a:lnTo>
                  <a:lnTo>
                    <a:pt x="40982" y="489826"/>
                  </a:lnTo>
                  <a:lnTo>
                    <a:pt x="41770" y="490169"/>
                  </a:lnTo>
                  <a:lnTo>
                    <a:pt x="42646" y="490169"/>
                  </a:lnTo>
                  <a:lnTo>
                    <a:pt x="43421" y="490169"/>
                  </a:lnTo>
                  <a:lnTo>
                    <a:pt x="44310" y="489826"/>
                  </a:lnTo>
                  <a:lnTo>
                    <a:pt x="45008" y="489204"/>
                  </a:lnTo>
                  <a:lnTo>
                    <a:pt x="46316" y="487895"/>
                  </a:lnTo>
                  <a:lnTo>
                    <a:pt x="46316" y="485876"/>
                  </a:lnTo>
                  <a:close/>
                </a:path>
                <a:path w="998854" h="666750">
                  <a:moveTo>
                    <a:pt x="331114" y="41808"/>
                  </a:moveTo>
                  <a:lnTo>
                    <a:pt x="316585" y="27241"/>
                  </a:lnTo>
                  <a:lnTo>
                    <a:pt x="314579" y="27241"/>
                  </a:lnTo>
                  <a:lnTo>
                    <a:pt x="311937" y="29857"/>
                  </a:lnTo>
                  <a:lnTo>
                    <a:pt x="311937" y="31902"/>
                  </a:lnTo>
                  <a:lnTo>
                    <a:pt x="325170" y="45085"/>
                  </a:lnTo>
                  <a:lnTo>
                    <a:pt x="325780" y="45732"/>
                  </a:lnTo>
                  <a:lnTo>
                    <a:pt x="326567" y="46101"/>
                  </a:lnTo>
                  <a:lnTo>
                    <a:pt x="327444" y="46101"/>
                  </a:lnTo>
                  <a:lnTo>
                    <a:pt x="328320" y="46101"/>
                  </a:lnTo>
                  <a:lnTo>
                    <a:pt x="329107" y="45732"/>
                  </a:lnTo>
                  <a:lnTo>
                    <a:pt x="329806" y="45085"/>
                  </a:lnTo>
                  <a:lnTo>
                    <a:pt x="331114" y="43776"/>
                  </a:lnTo>
                  <a:lnTo>
                    <a:pt x="331114" y="41808"/>
                  </a:lnTo>
                  <a:close/>
                </a:path>
                <a:path w="998854" h="666750">
                  <a:moveTo>
                    <a:pt x="331114" y="2705"/>
                  </a:moveTo>
                  <a:lnTo>
                    <a:pt x="329806" y="1384"/>
                  </a:lnTo>
                  <a:lnTo>
                    <a:pt x="328485" y="0"/>
                  </a:lnTo>
                  <a:lnTo>
                    <a:pt x="326478" y="0"/>
                  </a:lnTo>
                  <a:lnTo>
                    <a:pt x="325170" y="1384"/>
                  </a:lnTo>
                  <a:lnTo>
                    <a:pt x="311937" y="14566"/>
                  </a:lnTo>
                  <a:lnTo>
                    <a:pt x="311937" y="16611"/>
                  </a:lnTo>
                  <a:lnTo>
                    <a:pt x="313258" y="17919"/>
                  </a:lnTo>
                  <a:lnTo>
                    <a:pt x="313867" y="18580"/>
                  </a:lnTo>
                  <a:lnTo>
                    <a:pt x="314655" y="18872"/>
                  </a:lnTo>
                  <a:lnTo>
                    <a:pt x="315531" y="18872"/>
                  </a:lnTo>
                  <a:lnTo>
                    <a:pt x="316407" y="18872"/>
                  </a:lnTo>
                  <a:lnTo>
                    <a:pt x="317195" y="18580"/>
                  </a:lnTo>
                  <a:lnTo>
                    <a:pt x="317893" y="17919"/>
                  </a:lnTo>
                  <a:lnTo>
                    <a:pt x="331114" y="4660"/>
                  </a:lnTo>
                  <a:lnTo>
                    <a:pt x="331114" y="2705"/>
                  </a:lnTo>
                  <a:close/>
                </a:path>
                <a:path w="998854" h="666750">
                  <a:moveTo>
                    <a:pt x="344779" y="181698"/>
                  </a:moveTo>
                  <a:lnTo>
                    <a:pt x="343230" y="174028"/>
                  </a:lnTo>
                  <a:lnTo>
                    <a:pt x="339712" y="168808"/>
                  </a:lnTo>
                  <a:lnTo>
                    <a:pt x="339001" y="167754"/>
                  </a:lnTo>
                  <a:lnTo>
                    <a:pt x="338035" y="167106"/>
                  </a:lnTo>
                  <a:lnTo>
                    <a:pt x="338035" y="174625"/>
                  </a:lnTo>
                  <a:lnTo>
                    <a:pt x="337947" y="188836"/>
                  </a:lnTo>
                  <a:lnTo>
                    <a:pt x="332168" y="194589"/>
                  </a:lnTo>
                  <a:lnTo>
                    <a:pt x="317982" y="194589"/>
                  </a:lnTo>
                  <a:lnTo>
                    <a:pt x="312216" y="188836"/>
                  </a:lnTo>
                  <a:lnTo>
                    <a:pt x="312216" y="174625"/>
                  </a:lnTo>
                  <a:lnTo>
                    <a:pt x="317982" y="168808"/>
                  </a:lnTo>
                  <a:lnTo>
                    <a:pt x="332257" y="168808"/>
                  </a:lnTo>
                  <a:lnTo>
                    <a:pt x="338035" y="174625"/>
                  </a:lnTo>
                  <a:lnTo>
                    <a:pt x="338035" y="167106"/>
                  </a:lnTo>
                  <a:lnTo>
                    <a:pt x="332740" y="163512"/>
                  </a:lnTo>
                  <a:lnTo>
                    <a:pt x="325081" y="161963"/>
                  </a:lnTo>
                  <a:lnTo>
                    <a:pt x="317423" y="163512"/>
                  </a:lnTo>
                  <a:lnTo>
                    <a:pt x="311162" y="167754"/>
                  </a:lnTo>
                  <a:lnTo>
                    <a:pt x="306933" y="174028"/>
                  </a:lnTo>
                  <a:lnTo>
                    <a:pt x="305371" y="181698"/>
                  </a:lnTo>
                  <a:lnTo>
                    <a:pt x="306933" y="189382"/>
                  </a:lnTo>
                  <a:lnTo>
                    <a:pt x="311162" y="195656"/>
                  </a:lnTo>
                  <a:lnTo>
                    <a:pt x="317423" y="199885"/>
                  </a:lnTo>
                  <a:lnTo>
                    <a:pt x="325081" y="201434"/>
                  </a:lnTo>
                  <a:lnTo>
                    <a:pt x="332790" y="199885"/>
                  </a:lnTo>
                  <a:lnTo>
                    <a:pt x="339064" y="195656"/>
                  </a:lnTo>
                  <a:lnTo>
                    <a:pt x="339788" y="194589"/>
                  </a:lnTo>
                  <a:lnTo>
                    <a:pt x="343281" y="189382"/>
                  </a:lnTo>
                  <a:lnTo>
                    <a:pt x="344779" y="181698"/>
                  </a:lnTo>
                  <a:close/>
                </a:path>
                <a:path w="998854" h="666750">
                  <a:moveTo>
                    <a:pt x="358254" y="29857"/>
                  </a:moveTo>
                  <a:lnTo>
                    <a:pt x="355638" y="27241"/>
                  </a:lnTo>
                  <a:lnTo>
                    <a:pt x="353618" y="27241"/>
                  </a:lnTo>
                  <a:lnTo>
                    <a:pt x="339090" y="41808"/>
                  </a:lnTo>
                  <a:lnTo>
                    <a:pt x="339090" y="43776"/>
                  </a:lnTo>
                  <a:lnTo>
                    <a:pt x="340398" y="45085"/>
                  </a:lnTo>
                  <a:lnTo>
                    <a:pt x="341007" y="45732"/>
                  </a:lnTo>
                  <a:lnTo>
                    <a:pt x="341795" y="46101"/>
                  </a:lnTo>
                  <a:lnTo>
                    <a:pt x="342671" y="46101"/>
                  </a:lnTo>
                  <a:lnTo>
                    <a:pt x="343547" y="46101"/>
                  </a:lnTo>
                  <a:lnTo>
                    <a:pt x="344335" y="45732"/>
                  </a:lnTo>
                  <a:lnTo>
                    <a:pt x="345046" y="45085"/>
                  </a:lnTo>
                  <a:lnTo>
                    <a:pt x="358254" y="31902"/>
                  </a:lnTo>
                  <a:lnTo>
                    <a:pt x="358254" y="29857"/>
                  </a:lnTo>
                  <a:close/>
                </a:path>
                <a:path w="998854" h="666750">
                  <a:moveTo>
                    <a:pt x="358254" y="14566"/>
                  </a:moveTo>
                  <a:lnTo>
                    <a:pt x="345046" y="1384"/>
                  </a:lnTo>
                  <a:lnTo>
                    <a:pt x="343725" y="0"/>
                  </a:lnTo>
                  <a:lnTo>
                    <a:pt x="341706" y="0"/>
                  </a:lnTo>
                  <a:lnTo>
                    <a:pt x="340398" y="1384"/>
                  </a:lnTo>
                  <a:lnTo>
                    <a:pt x="339090" y="2705"/>
                  </a:lnTo>
                  <a:lnTo>
                    <a:pt x="339090" y="4660"/>
                  </a:lnTo>
                  <a:lnTo>
                    <a:pt x="352310" y="17919"/>
                  </a:lnTo>
                  <a:lnTo>
                    <a:pt x="352920" y="18580"/>
                  </a:lnTo>
                  <a:lnTo>
                    <a:pt x="353707" y="18872"/>
                  </a:lnTo>
                  <a:lnTo>
                    <a:pt x="354584" y="18872"/>
                  </a:lnTo>
                  <a:lnTo>
                    <a:pt x="355460" y="18872"/>
                  </a:lnTo>
                  <a:lnTo>
                    <a:pt x="356247" y="18580"/>
                  </a:lnTo>
                  <a:lnTo>
                    <a:pt x="358254" y="16611"/>
                  </a:lnTo>
                  <a:lnTo>
                    <a:pt x="358254" y="14566"/>
                  </a:lnTo>
                  <a:close/>
                </a:path>
                <a:path w="998854" h="666750">
                  <a:moveTo>
                    <a:pt x="559015" y="126936"/>
                  </a:moveTo>
                  <a:lnTo>
                    <a:pt x="557022" y="117068"/>
                  </a:lnTo>
                  <a:lnTo>
                    <a:pt x="552462" y="110324"/>
                  </a:lnTo>
                  <a:lnTo>
                    <a:pt x="551586" y="109016"/>
                  </a:lnTo>
                  <a:lnTo>
                    <a:pt x="550341" y="108178"/>
                  </a:lnTo>
                  <a:lnTo>
                    <a:pt x="550341" y="117754"/>
                  </a:lnTo>
                  <a:lnTo>
                    <a:pt x="550252" y="136029"/>
                  </a:lnTo>
                  <a:lnTo>
                    <a:pt x="542810" y="143395"/>
                  </a:lnTo>
                  <a:lnTo>
                    <a:pt x="524611" y="143395"/>
                  </a:lnTo>
                  <a:lnTo>
                    <a:pt x="517245" y="136029"/>
                  </a:lnTo>
                  <a:lnTo>
                    <a:pt x="517245" y="117754"/>
                  </a:lnTo>
                  <a:lnTo>
                    <a:pt x="524611" y="110324"/>
                  </a:lnTo>
                  <a:lnTo>
                    <a:pt x="542899" y="110324"/>
                  </a:lnTo>
                  <a:lnTo>
                    <a:pt x="550341" y="117754"/>
                  </a:lnTo>
                  <a:lnTo>
                    <a:pt x="550341" y="108178"/>
                  </a:lnTo>
                  <a:lnTo>
                    <a:pt x="543534" y="103581"/>
                  </a:lnTo>
                  <a:lnTo>
                    <a:pt x="533704" y="101587"/>
                  </a:lnTo>
                  <a:lnTo>
                    <a:pt x="523900" y="103581"/>
                  </a:lnTo>
                  <a:lnTo>
                    <a:pt x="515886" y="109016"/>
                  </a:lnTo>
                  <a:lnTo>
                    <a:pt x="510476" y="117068"/>
                  </a:lnTo>
                  <a:lnTo>
                    <a:pt x="508495" y="126936"/>
                  </a:lnTo>
                  <a:lnTo>
                    <a:pt x="510476" y="136740"/>
                  </a:lnTo>
                  <a:lnTo>
                    <a:pt x="515886" y="144741"/>
                  </a:lnTo>
                  <a:lnTo>
                    <a:pt x="523900" y="150152"/>
                  </a:lnTo>
                  <a:lnTo>
                    <a:pt x="533704" y="152133"/>
                  </a:lnTo>
                  <a:lnTo>
                    <a:pt x="543585" y="150152"/>
                  </a:lnTo>
                  <a:lnTo>
                    <a:pt x="551649" y="144741"/>
                  </a:lnTo>
                  <a:lnTo>
                    <a:pt x="552564" y="143395"/>
                  </a:lnTo>
                  <a:lnTo>
                    <a:pt x="557060" y="136740"/>
                  </a:lnTo>
                  <a:lnTo>
                    <a:pt x="559015" y="126936"/>
                  </a:lnTo>
                  <a:close/>
                </a:path>
                <a:path w="998854" h="666750">
                  <a:moveTo>
                    <a:pt x="918286" y="128828"/>
                  </a:moveTo>
                  <a:lnTo>
                    <a:pt x="903808" y="114261"/>
                  </a:lnTo>
                  <a:lnTo>
                    <a:pt x="901776" y="114261"/>
                  </a:lnTo>
                  <a:lnTo>
                    <a:pt x="899160" y="116878"/>
                  </a:lnTo>
                  <a:lnTo>
                    <a:pt x="899160" y="118922"/>
                  </a:lnTo>
                  <a:lnTo>
                    <a:pt x="912977" y="132753"/>
                  </a:lnTo>
                  <a:lnTo>
                    <a:pt x="913777" y="133121"/>
                  </a:lnTo>
                  <a:lnTo>
                    <a:pt x="914641" y="133121"/>
                  </a:lnTo>
                  <a:lnTo>
                    <a:pt x="915517" y="133121"/>
                  </a:lnTo>
                  <a:lnTo>
                    <a:pt x="916317" y="132753"/>
                  </a:lnTo>
                  <a:lnTo>
                    <a:pt x="916978" y="132181"/>
                  </a:lnTo>
                  <a:lnTo>
                    <a:pt x="918286" y="130860"/>
                  </a:lnTo>
                  <a:lnTo>
                    <a:pt x="918286" y="128828"/>
                  </a:lnTo>
                  <a:close/>
                </a:path>
                <a:path w="998854" h="666750">
                  <a:moveTo>
                    <a:pt x="918286" y="89725"/>
                  </a:moveTo>
                  <a:lnTo>
                    <a:pt x="915670" y="87096"/>
                  </a:lnTo>
                  <a:lnTo>
                    <a:pt x="913701" y="87096"/>
                  </a:lnTo>
                  <a:lnTo>
                    <a:pt x="899160" y="101663"/>
                  </a:lnTo>
                  <a:lnTo>
                    <a:pt x="899160" y="103708"/>
                  </a:lnTo>
                  <a:lnTo>
                    <a:pt x="901052" y="105600"/>
                  </a:lnTo>
                  <a:lnTo>
                    <a:pt x="901852" y="105956"/>
                  </a:lnTo>
                  <a:lnTo>
                    <a:pt x="902716" y="105956"/>
                  </a:lnTo>
                  <a:lnTo>
                    <a:pt x="903592" y="105956"/>
                  </a:lnTo>
                  <a:lnTo>
                    <a:pt x="904392" y="105664"/>
                  </a:lnTo>
                  <a:lnTo>
                    <a:pt x="905116" y="105016"/>
                  </a:lnTo>
                  <a:lnTo>
                    <a:pt x="918286" y="91757"/>
                  </a:lnTo>
                  <a:lnTo>
                    <a:pt x="918286" y="89725"/>
                  </a:lnTo>
                  <a:close/>
                </a:path>
                <a:path w="998854" h="666750">
                  <a:moveTo>
                    <a:pt x="945476" y="116878"/>
                  </a:moveTo>
                  <a:lnTo>
                    <a:pt x="942860" y="114261"/>
                  </a:lnTo>
                  <a:lnTo>
                    <a:pt x="940828" y="114261"/>
                  </a:lnTo>
                  <a:lnTo>
                    <a:pt x="926274" y="128828"/>
                  </a:lnTo>
                  <a:lnTo>
                    <a:pt x="926274" y="130860"/>
                  </a:lnTo>
                  <a:lnTo>
                    <a:pt x="927595" y="132181"/>
                  </a:lnTo>
                  <a:lnTo>
                    <a:pt x="928243" y="132753"/>
                  </a:lnTo>
                  <a:lnTo>
                    <a:pt x="928966" y="133121"/>
                  </a:lnTo>
                  <a:lnTo>
                    <a:pt x="929843" y="133121"/>
                  </a:lnTo>
                  <a:lnTo>
                    <a:pt x="930643" y="133121"/>
                  </a:lnTo>
                  <a:lnTo>
                    <a:pt x="931519" y="132753"/>
                  </a:lnTo>
                  <a:lnTo>
                    <a:pt x="932243" y="132181"/>
                  </a:lnTo>
                  <a:lnTo>
                    <a:pt x="945476" y="118922"/>
                  </a:lnTo>
                  <a:lnTo>
                    <a:pt x="945476" y="116878"/>
                  </a:lnTo>
                  <a:close/>
                </a:path>
                <a:path w="998854" h="666750">
                  <a:moveTo>
                    <a:pt x="945476" y="101663"/>
                  </a:moveTo>
                  <a:lnTo>
                    <a:pt x="930935" y="87096"/>
                  </a:lnTo>
                  <a:lnTo>
                    <a:pt x="928903" y="87096"/>
                  </a:lnTo>
                  <a:lnTo>
                    <a:pt x="926274" y="89725"/>
                  </a:lnTo>
                  <a:lnTo>
                    <a:pt x="926274" y="91757"/>
                  </a:lnTo>
                  <a:lnTo>
                    <a:pt x="940092" y="105600"/>
                  </a:lnTo>
                  <a:lnTo>
                    <a:pt x="940892" y="105956"/>
                  </a:lnTo>
                  <a:lnTo>
                    <a:pt x="941768" y="105956"/>
                  </a:lnTo>
                  <a:lnTo>
                    <a:pt x="942568" y="105956"/>
                  </a:lnTo>
                  <a:lnTo>
                    <a:pt x="943444" y="105664"/>
                  </a:lnTo>
                  <a:lnTo>
                    <a:pt x="944168" y="105016"/>
                  </a:lnTo>
                  <a:lnTo>
                    <a:pt x="945476" y="103708"/>
                  </a:lnTo>
                  <a:lnTo>
                    <a:pt x="945476" y="101663"/>
                  </a:lnTo>
                  <a:close/>
                </a:path>
                <a:path w="998854" h="666750">
                  <a:moveTo>
                    <a:pt x="971651" y="662203"/>
                  </a:moveTo>
                  <a:lnTo>
                    <a:pt x="957110" y="647636"/>
                  </a:lnTo>
                  <a:lnTo>
                    <a:pt x="955078" y="647636"/>
                  </a:lnTo>
                  <a:lnTo>
                    <a:pt x="952461" y="650278"/>
                  </a:lnTo>
                  <a:lnTo>
                    <a:pt x="952461" y="652297"/>
                  </a:lnTo>
                  <a:lnTo>
                    <a:pt x="965695" y="665530"/>
                  </a:lnTo>
                  <a:lnTo>
                    <a:pt x="966266" y="666140"/>
                  </a:lnTo>
                  <a:lnTo>
                    <a:pt x="967066" y="666496"/>
                  </a:lnTo>
                  <a:lnTo>
                    <a:pt x="967943" y="666496"/>
                  </a:lnTo>
                  <a:lnTo>
                    <a:pt x="968743" y="666496"/>
                  </a:lnTo>
                  <a:lnTo>
                    <a:pt x="969619" y="666229"/>
                  </a:lnTo>
                  <a:lnTo>
                    <a:pt x="971651" y="664210"/>
                  </a:lnTo>
                  <a:lnTo>
                    <a:pt x="971651" y="662203"/>
                  </a:lnTo>
                  <a:close/>
                </a:path>
                <a:path w="998854" h="666750">
                  <a:moveTo>
                    <a:pt x="971651" y="623087"/>
                  </a:moveTo>
                  <a:lnTo>
                    <a:pt x="969035" y="620458"/>
                  </a:lnTo>
                  <a:lnTo>
                    <a:pt x="967003" y="620458"/>
                  </a:lnTo>
                  <a:lnTo>
                    <a:pt x="952461" y="635025"/>
                  </a:lnTo>
                  <a:lnTo>
                    <a:pt x="952461" y="637044"/>
                  </a:lnTo>
                  <a:lnTo>
                    <a:pt x="953770" y="638352"/>
                  </a:lnTo>
                  <a:lnTo>
                    <a:pt x="954417" y="638962"/>
                  </a:lnTo>
                  <a:lnTo>
                    <a:pt x="955141" y="639318"/>
                  </a:lnTo>
                  <a:lnTo>
                    <a:pt x="956017" y="639318"/>
                  </a:lnTo>
                  <a:lnTo>
                    <a:pt x="956818" y="639318"/>
                  </a:lnTo>
                  <a:lnTo>
                    <a:pt x="957694" y="639051"/>
                  </a:lnTo>
                  <a:lnTo>
                    <a:pt x="971651" y="625106"/>
                  </a:lnTo>
                  <a:lnTo>
                    <a:pt x="971651" y="623087"/>
                  </a:lnTo>
                  <a:close/>
                </a:path>
                <a:path w="998854" h="666750">
                  <a:moveTo>
                    <a:pt x="998702" y="650278"/>
                  </a:moveTo>
                  <a:lnTo>
                    <a:pt x="996086" y="647636"/>
                  </a:lnTo>
                  <a:lnTo>
                    <a:pt x="994054" y="647636"/>
                  </a:lnTo>
                  <a:lnTo>
                    <a:pt x="979500" y="662203"/>
                  </a:lnTo>
                  <a:lnTo>
                    <a:pt x="979500" y="664210"/>
                  </a:lnTo>
                  <a:lnTo>
                    <a:pt x="980821" y="665530"/>
                  </a:lnTo>
                  <a:lnTo>
                    <a:pt x="981468" y="666140"/>
                  </a:lnTo>
                  <a:lnTo>
                    <a:pt x="982192" y="666496"/>
                  </a:lnTo>
                  <a:lnTo>
                    <a:pt x="983068" y="666496"/>
                  </a:lnTo>
                  <a:lnTo>
                    <a:pt x="984008" y="666496"/>
                  </a:lnTo>
                  <a:lnTo>
                    <a:pt x="984885" y="666229"/>
                  </a:lnTo>
                  <a:lnTo>
                    <a:pt x="985469" y="665530"/>
                  </a:lnTo>
                  <a:lnTo>
                    <a:pt x="998702" y="652297"/>
                  </a:lnTo>
                  <a:lnTo>
                    <a:pt x="998702" y="650278"/>
                  </a:lnTo>
                  <a:close/>
                </a:path>
                <a:path w="998854" h="666750">
                  <a:moveTo>
                    <a:pt x="998778" y="635025"/>
                  </a:moveTo>
                  <a:lnTo>
                    <a:pt x="984237" y="620458"/>
                  </a:lnTo>
                  <a:lnTo>
                    <a:pt x="982192" y="620458"/>
                  </a:lnTo>
                  <a:lnTo>
                    <a:pt x="979576" y="623087"/>
                  </a:lnTo>
                  <a:lnTo>
                    <a:pt x="979576" y="625106"/>
                  </a:lnTo>
                  <a:lnTo>
                    <a:pt x="992809" y="638352"/>
                  </a:lnTo>
                  <a:lnTo>
                    <a:pt x="993470" y="638962"/>
                  </a:lnTo>
                  <a:lnTo>
                    <a:pt x="994194" y="639318"/>
                  </a:lnTo>
                  <a:lnTo>
                    <a:pt x="995070" y="639318"/>
                  </a:lnTo>
                  <a:lnTo>
                    <a:pt x="995870" y="639318"/>
                  </a:lnTo>
                  <a:lnTo>
                    <a:pt x="996734" y="639051"/>
                  </a:lnTo>
                  <a:lnTo>
                    <a:pt x="998778" y="637044"/>
                  </a:lnTo>
                  <a:lnTo>
                    <a:pt x="998778" y="635025"/>
                  </a:lnTo>
                  <a:close/>
                </a:path>
              </a:pathLst>
            </a:custGeom>
            <a:solidFill>
              <a:srgbClr val="6644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0175" y="2735559"/>
              <a:ext cx="129835" cy="75231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091811" y="2660332"/>
              <a:ext cx="998219" cy="325120"/>
            </a:xfrm>
            <a:custGeom>
              <a:avLst/>
              <a:gdLst/>
              <a:ahLst/>
              <a:cxnLst/>
              <a:rect l="l" t="t" r="r" b="b"/>
              <a:pathLst>
                <a:path w="998220" h="325119">
                  <a:moveTo>
                    <a:pt x="15760" y="312699"/>
                  </a:moveTo>
                  <a:lnTo>
                    <a:pt x="12230" y="309168"/>
                  </a:lnTo>
                  <a:lnTo>
                    <a:pt x="3530" y="309168"/>
                  </a:lnTo>
                  <a:lnTo>
                    <a:pt x="0" y="312699"/>
                  </a:lnTo>
                  <a:lnTo>
                    <a:pt x="0" y="321411"/>
                  </a:lnTo>
                  <a:lnTo>
                    <a:pt x="3530" y="324942"/>
                  </a:lnTo>
                  <a:lnTo>
                    <a:pt x="12230" y="324942"/>
                  </a:lnTo>
                  <a:lnTo>
                    <a:pt x="15760" y="321411"/>
                  </a:lnTo>
                  <a:lnTo>
                    <a:pt x="15760" y="317055"/>
                  </a:lnTo>
                  <a:lnTo>
                    <a:pt x="15760" y="312699"/>
                  </a:lnTo>
                  <a:close/>
                </a:path>
                <a:path w="998220" h="325119">
                  <a:moveTo>
                    <a:pt x="15760" y="282892"/>
                  </a:moveTo>
                  <a:lnTo>
                    <a:pt x="12230" y="279349"/>
                  </a:lnTo>
                  <a:lnTo>
                    <a:pt x="3530" y="279349"/>
                  </a:lnTo>
                  <a:lnTo>
                    <a:pt x="0" y="282892"/>
                  </a:lnTo>
                  <a:lnTo>
                    <a:pt x="0" y="291604"/>
                  </a:lnTo>
                  <a:lnTo>
                    <a:pt x="3530" y="295135"/>
                  </a:lnTo>
                  <a:lnTo>
                    <a:pt x="12230" y="295135"/>
                  </a:lnTo>
                  <a:lnTo>
                    <a:pt x="15760" y="291604"/>
                  </a:lnTo>
                  <a:lnTo>
                    <a:pt x="15760" y="287248"/>
                  </a:lnTo>
                  <a:lnTo>
                    <a:pt x="15760" y="282892"/>
                  </a:lnTo>
                  <a:close/>
                </a:path>
                <a:path w="998220" h="325119">
                  <a:moveTo>
                    <a:pt x="15760" y="253072"/>
                  </a:moveTo>
                  <a:lnTo>
                    <a:pt x="12230" y="249542"/>
                  </a:lnTo>
                  <a:lnTo>
                    <a:pt x="3530" y="249542"/>
                  </a:lnTo>
                  <a:lnTo>
                    <a:pt x="0" y="253072"/>
                  </a:lnTo>
                  <a:lnTo>
                    <a:pt x="0" y="261797"/>
                  </a:lnTo>
                  <a:lnTo>
                    <a:pt x="3530" y="265328"/>
                  </a:lnTo>
                  <a:lnTo>
                    <a:pt x="12230" y="265328"/>
                  </a:lnTo>
                  <a:lnTo>
                    <a:pt x="15760" y="261797"/>
                  </a:lnTo>
                  <a:lnTo>
                    <a:pt x="15760" y="257429"/>
                  </a:lnTo>
                  <a:lnTo>
                    <a:pt x="15760" y="253072"/>
                  </a:lnTo>
                  <a:close/>
                </a:path>
                <a:path w="998220" h="325119">
                  <a:moveTo>
                    <a:pt x="998169" y="63157"/>
                  </a:moveTo>
                  <a:lnTo>
                    <a:pt x="994600" y="59626"/>
                  </a:lnTo>
                  <a:lnTo>
                    <a:pt x="985951" y="59626"/>
                  </a:lnTo>
                  <a:lnTo>
                    <a:pt x="982383" y="63157"/>
                  </a:lnTo>
                  <a:lnTo>
                    <a:pt x="982383" y="71882"/>
                  </a:lnTo>
                  <a:lnTo>
                    <a:pt x="985951" y="75412"/>
                  </a:lnTo>
                  <a:lnTo>
                    <a:pt x="994600" y="75412"/>
                  </a:lnTo>
                  <a:lnTo>
                    <a:pt x="998169" y="71882"/>
                  </a:lnTo>
                  <a:lnTo>
                    <a:pt x="998169" y="67525"/>
                  </a:lnTo>
                  <a:lnTo>
                    <a:pt x="998169" y="63157"/>
                  </a:lnTo>
                  <a:close/>
                </a:path>
                <a:path w="998220" h="325119">
                  <a:moveTo>
                    <a:pt x="998169" y="33350"/>
                  </a:moveTo>
                  <a:lnTo>
                    <a:pt x="994600" y="29819"/>
                  </a:lnTo>
                  <a:lnTo>
                    <a:pt x="985951" y="29819"/>
                  </a:lnTo>
                  <a:lnTo>
                    <a:pt x="982383" y="33350"/>
                  </a:lnTo>
                  <a:lnTo>
                    <a:pt x="982383" y="42062"/>
                  </a:lnTo>
                  <a:lnTo>
                    <a:pt x="985951" y="45605"/>
                  </a:lnTo>
                  <a:lnTo>
                    <a:pt x="994600" y="45605"/>
                  </a:lnTo>
                  <a:lnTo>
                    <a:pt x="998169" y="42062"/>
                  </a:lnTo>
                  <a:lnTo>
                    <a:pt x="998169" y="37706"/>
                  </a:lnTo>
                  <a:lnTo>
                    <a:pt x="998169" y="33350"/>
                  </a:lnTo>
                  <a:close/>
                </a:path>
                <a:path w="998220" h="325119">
                  <a:moveTo>
                    <a:pt x="998169" y="3568"/>
                  </a:moveTo>
                  <a:lnTo>
                    <a:pt x="994600" y="0"/>
                  </a:lnTo>
                  <a:lnTo>
                    <a:pt x="985951" y="0"/>
                  </a:lnTo>
                  <a:lnTo>
                    <a:pt x="982383" y="3568"/>
                  </a:lnTo>
                  <a:lnTo>
                    <a:pt x="982383" y="12230"/>
                  </a:lnTo>
                  <a:lnTo>
                    <a:pt x="985951" y="15786"/>
                  </a:lnTo>
                  <a:lnTo>
                    <a:pt x="994600" y="15786"/>
                  </a:lnTo>
                  <a:lnTo>
                    <a:pt x="998169" y="12230"/>
                  </a:lnTo>
                  <a:lnTo>
                    <a:pt x="998169" y="7937"/>
                  </a:lnTo>
                  <a:lnTo>
                    <a:pt x="998169" y="3568"/>
                  </a:lnTo>
                  <a:close/>
                </a:path>
              </a:pathLst>
            </a:custGeom>
            <a:solidFill>
              <a:srgbClr val="6644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7462" y="2359641"/>
              <a:ext cx="137922" cy="10093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148465" y="2516352"/>
              <a:ext cx="1028700" cy="521334"/>
            </a:xfrm>
            <a:custGeom>
              <a:avLst/>
              <a:gdLst/>
              <a:ahLst/>
              <a:cxnLst/>
              <a:rect l="l" t="t" r="r" b="b"/>
              <a:pathLst>
                <a:path w="1028700" h="521335">
                  <a:moveTo>
                    <a:pt x="8750" y="1968"/>
                  </a:moveTo>
                  <a:lnTo>
                    <a:pt x="6819" y="0"/>
                  </a:lnTo>
                  <a:lnTo>
                    <a:pt x="1917" y="0"/>
                  </a:lnTo>
                  <a:lnTo>
                    <a:pt x="0" y="2044"/>
                  </a:lnTo>
                  <a:lnTo>
                    <a:pt x="0" y="102108"/>
                  </a:lnTo>
                  <a:lnTo>
                    <a:pt x="2006" y="104000"/>
                  </a:lnTo>
                  <a:lnTo>
                    <a:pt x="4368" y="104000"/>
                  </a:lnTo>
                  <a:lnTo>
                    <a:pt x="6731" y="104000"/>
                  </a:lnTo>
                  <a:lnTo>
                    <a:pt x="8750" y="101955"/>
                  </a:lnTo>
                  <a:lnTo>
                    <a:pt x="8750" y="1968"/>
                  </a:lnTo>
                  <a:close/>
                </a:path>
                <a:path w="1028700" h="521335">
                  <a:moveTo>
                    <a:pt x="378383" y="44132"/>
                  </a:moveTo>
                  <a:lnTo>
                    <a:pt x="374853" y="40640"/>
                  </a:lnTo>
                  <a:lnTo>
                    <a:pt x="366153" y="40640"/>
                  </a:lnTo>
                  <a:lnTo>
                    <a:pt x="362623" y="44132"/>
                  </a:lnTo>
                  <a:lnTo>
                    <a:pt x="362623" y="52870"/>
                  </a:lnTo>
                  <a:lnTo>
                    <a:pt x="366153" y="56375"/>
                  </a:lnTo>
                  <a:lnTo>
                    <a:pt x="374853" y="56375"/>
                  </a:lnTo>
                  <a:lnTo>
                    <a:pt x="378383" y="52870"/>
                  </a:lnTo>
                  <a:lnTo>
                    <a:pt x="378383" y="48501"/>
                  </a:lnTo>
                  <a:lnTo>
                    <a:pt x="378383" y="44132"/>
                  </a:lnTo>
                  <a:close/>
                </a:path>
                <a:path w="1028700" h="521335">
                  <a:moveTo>
                    <a:pt x="408152" y="44132"/>
                  </a:moveTo>
                  <a:lnTo>
                    <a:pt x="404622" y="40640"/>
                  </a:lnTo>
                  <a:lnTo>
                    <a:pt x="395922" y="40640"/>
                  </a:lnTo>
                  <a:lnTo>
                    <a:pt x="392391" y="44132"/>
                  </a:lnTo>
                  <a:lnTo>
                    <a:pt x="392391" y="52870"/>
                  </a:lnTo>
                  <a:lnTo>
                    <a:pt x="395922" y="56375"/>
                  </a:lnTo>
                  <a:lnTo>
                    <a:pt x="404622" y="56375"/>
                  </a:lnTo>
                  <a:lnTo>
                    <a:pt x="408152" y="52870"/>
                  </a:lnTo>
                  <a:lnTo>
                    <a:pt x="408152" y="48501"/>
                  </a:lnTo>
                  <a:lnTo>
                    <a:pt x="408152" y="44132"/>
                  </a:lnTo>
                  <a:close/>
                </a:path>
                <a:path w="1028700" h="521335">
                  <a:moveTo>
                    <a:pt x="437921" y="44132"/>
                  </a:moveTo>
                  <a:lnTo>
                    <a:pt x="434390" y="40640"/>
                  </a:lnTo>
                  <a:lnTo>
                    <a:pt x="425691" y="40640"/>
                  </a:lnTo>
                  <a:lnTo>
                    <a:pt x="422160" y="44132"/>
                  </a:lnTo>
                  <a:lnTo>
                    <a:pt x="422160" y="52870"/>
                  </a:lnTo>
                  <a:lnTo>
                    <a:pt x="425691" y="56375"/>
                  </a:lnTo>
                  <a:lnTo>
                    <a:pt x="434390" y="56375"/>
                  </a:lnTo>
                  <a:lnTo>
                    <a:pt x="437921" y="52870"/>
                  </a:lnTo>
                  <a:lnTo>
                    <a:pt x="437921" y="48501"/>
                  </a:lnTo>
                  <a:lnTo>
                    <a:pt x="437921" y="44132"/>
                  </a:lnTo>
                  <a:close/>
                </a:path>
                <a:path w="1028700" h="521335">
                  <a:moveTo>
                    <a:pt x="1028255" y="435787"/>
                  </a:moveTo>
                  <a:lnTo>
                    <a:pt x="1026591" y="434111"/>
                  </a:lnTo>
                  <a:lnTo>
                    <a:pt x="1022654" y="434111"/>
                  </a:lnTo>
                  <a:lnTo>
                    <a:pt x="1020991" y="435698"/>
                  </a:lnTo>
                  <a:lnTo>
                    <a:pt x="1020991" y="519087"/>
                  </a:lnTo>
                  <a:lnTo>
                    <a:pt x="1022591" y="520738"/>
                  </a:lnTo>
                  <a:lnTo>
                    <a:pt x="1024623" y="520738"/>
                  </a:lnTo>
                  <a:lnTo>
                    <a:pt x="1026591" y="520738"/>
                  </a:lnTo>
                  <a:lnTo>
                    <a:pt x="1028255" y="519176"/>
                  </a:lnTo>
                  <a:lnTo>
                    <a:pt x="1028255" y="435787"/>
                  </a:lnTo>
                  <a:close/>
                </a:path>
                <a:path w="1028700" h="521335">
                  <a:moveTo>
                    <a:pt x="1028255" y="394220"/>
                  </a:moveTo>
                  <a:lnTo>
                    <a:pt x="1026591" y="392557"/>
                  </a:lnTo>
                  <a:lnTo>
                    <a:pt x="1022654" y="392557"/>
                  </a:lnTo>
                  <a:lnTo>
                    <a:pt x="1020991" y="394131"/>
                  </a:lnTo>
                  <a:lnTo>
                    <a:pt x="1020991" y="427012"/>
                  </a:lnTo>
                  <a:lnTo>
                    <a:pt x="1022591" y="428688"/>
                  </a:lnTo>
                  <a:lnTo>
                    <a:pt x="1024623" y="428688"/>
                  </a:lnTo>
                  <a:lnTo>
                    <a:pt x="1026591" y="428688"/>
                  </a:lnTo>
                  <a:lnTo>
                    <a:pt x="1028255" y="427101"/>
                  </a:lnTo>
                  <a:lnTo>
                    <a:pt x="1028255" y="394220"/>
                  </a:lnTo>
                  <a:close/>
                </a:path>
              </a:pathLst>
            </a:custGeom>
            <a:solidFill>
              <a:srgbClr val="6644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041187" y="3196856"/>
              <a:ext cx="106045" cy="58419"/>
            </a:xfrm>
            <a:custGeom>
              <a:avLst/>
              <a:gdLst/>
              <a:ahLst/>
              <a:cxnLst/>
              <a:rect l="l" t="t" r="r" b="b"/>
              <a:pathLst>
                <a:path w="106045" h="58420">
                  <a:moveTo>
                    <a:pt x="70319" y="1663"/>
                  </a:moveTo>
                  <a:lnTo>
                    <a:pt x="68567" y="0"/>
                  </a:lnTo>
                  <a:lnTo>
                    <a:pt x="67183" y="0"/>
                  </a:lnTo>
                  <a:lnTo>
                    <a:pt x="66382" y="876"/>
                  </a:lnTo>
                  <a:lnTo>
                    <a:pt x="60083" y="5067"/>
                  </a:lnTo>
                  <a:lnTo>
                    <a:pt x="52908" y="6464"/>
                  </a:lnTo>
                  <a:lnTo>
                    <a:pt x="45745" y="5067"/>
                  </a:lnTo>
                  <a:lnTo>
                    <a:pt x="39484" y="876"/>
                  </a:lnTo>
                  <a:lnTo>
                    <a:pt x="38608" y="0"/>
                  </a:lnTo>
                  <a:lnTo>
                    <a:pt x="37223" y="0"/>
                  </a:lnTo>
                  <a:lnTo>
                    <a:pt x="35560" y="1752"/>
                  </a:lnTo>
                  <a:lnTo>
                    <a:pt x="35560" y="3149"/>
                  </a:lnTo>
                  <a:lnTo>
                    <a:pt x="36436" y="3937"/>
                  </a:lnTo>
                  <a:lnTo>
                    <a:pt x="41008" y="8496"/>
                  </a:lnTo>
                  <a:lnTo>
                    <a:pt x="47040" y="10782"/>
                  </a:lnTo>
                  <a:lnTo>
                    <a:pt x="58826" y="10782"/>
                  </a:lnTo>
                  <a:lnTo>
                    <a:pt x="64858" y="8496"/>
                  </a:lnTo>
                  <a:lnTo>
                    <a:pt x="69443" y="3937"/>
                  </a:lnTo>
                  <a:lnTo>
                    <a:pt x="70319" y="3073"/>
                  </a:lnTo>
                  <a:lnTo>
                    <a:pt x="70319" y="1663"/>
                  </a:lnTo>
                  <a:close/>
                </a:path>
                <a:path w="106045" h="58420">
                  <a:moveTo>
                    <a:pt x="89662" y="17881"/>
                  </a:moveTo>
                  <a:lnTo>
                    <a:pt x="87909" y="16217"/>
                  </a:lnTo>
                  <a:lnTo>
                    <a:pt x="86525" y="16217"/>
                  </a:lnTo>
                  <a:lnTo>
                    <a:pt x="85725" y="17094"/>
                  </a:lnTo>
                  <a:lnTo>
                    <a:pt x="70383" y="27305"/>
                  </a:lnTo>
                  <a:lnTo>
                    <a:pt x="52908" y="30708"/>
                  </a:lnTo>
                  <a:lnTo>
                    <a:pt x="35445" y="27305"/>
                  </a:lnTo>
                  <a:lnTo>
                    <a:pt x="20142" y="17094"/>
                  </a:lnTo>
                  <a:lnTo>
                    <a:pt x="19265" y="16217"/>
                  </a:lnTo>
                  <a:lnTo>
                    <a:pt x="17894" y="16217"/>
                  </a:lnTo>
                  <a:lnTo>
                    <a:pt x="17018" y="17094"/>
                  </a:lnTo>
                  <a:lnTo>
                    <a:pt x="16141" y="17970"/>
                  </a:lnTo>
                  <a:lnTo>
                    <a:pt x="16141" y="19367"/>
                  </a:lnTo>
                  <a:lnTo>
                    <a:pt x="24968" y="26657"/>
                  </a:lnTo>
                  <a:lnTo>
                    <a:pt x="33794" y="31280"/>
                  </a:lnTo>
                  <a:lnTo>
                    <a:pt x="43192" y="34061"/>
                  </a:lnTo>
                  <a:lnTo>
                    <a:pt x="52857" y="34975"/>
                  </a:lnTo>
                  <a:lnTo>
                    <a:pt x="62572" y="34061"/>
                  </a:lnTo>
                  <a:lnTo>
                    <a:pt x="71996" y="31280"/>
                  </a:lnTo>
                  <a:lnTo>
                    <a:pt x="80835" y="26657"/>
                  </a:lnTo>
                  <a:lnTo>
                    <a:pt x="88785" y="20154"/>
                  </a:lnTo>
                  <a:lnTo>
                    <a:pt x="89662" y="19291"/>
                  </a:lnTo>
                  <a:lnTo>
                    <a:pt x="89662" y="17881"/>
                  </a:lnTo>
                  <a:close/>
                </a:path>
                <a:path w="106045" h="58420">
                  <a:moveTo>
                    <a:pt x="105943" y="34099"/>
                  </a:moveTo>
                  <a:lnTo>
                    <a:pt x="104127" y="32435"/>
                  </a:lnTo>
                  <a:lnTo>
                    <a:pt x="102743" y="32435"/>
                  </a:lnTo>
                  <a:lnTo>
                    <a:pt x="101942" y="33324"/>
                  </a:lnTo>
                  <a:lnTo>
                    <a:pt x="79006" y="48552"/>
                  </a:lnTo>
                  <a:lnTo>
                    <a:pt x="52908" y="53632"/>
                  </a:lnTo>
                  <a:lnTo>
                    <a:pt x="26822" y="48552"/>
                  </a:lnTo>
                  <a:lnTo>
                    <a:pt x="3924" y="33324"/>
                  </a:lnTo>
                  <a:lnTo>
                    <a:pt x="3060" y="32435"/>
                  </a:lnTo>
                  <a:lnTo>
                    <a:pt x="1676" y="32435"/>
                  </a:lnTo>
                  <a:lnTo>
                    <a:pt x="0" y="34188"/>
                  </a:lnTo>
                  <a:lnTo>
                    <a:pt x="0" y="35598"/>
                  </a:lnTo>
                  <a:lnTo>
                    <a:pt x="12446" y="45821"/>
                  </a:lnTo>
                  <a:lnTo>
                    <a:pt x="25273" y="52565"/>
                  </a:lnTo>
                  <a:lnTo>
                    <a:pt x="38938" y="56603"/>
                  </a:lnTo>
                  <a:lnTo>
                    <a:pt x="53009" y="57950"/>
                  </a:lnTo>
                  <a:lnTo>
                    <a:pt x="67068" y="56603"/>
                  </a:lnTo>
                  <a:lnTo>
                    <a:pt x="80733" y="52565"/>
                  </a:lnTo>
                  <a:lnTo>
                    <a:pt x="93535" y="45821"/>
                  </a:lnTo>
                  <a:lnTo>
                    <a:pt x="105067" y="36385"/>
                  </a:lnTo>
                  <a:lnTo>
                    <a:pt x="105943" y="35509"/>
                  </a:lnTo>
                  <a:lnTo>
                    <a:pt x="105943" y="34099"/>
                  </a:lnTo>
                  <a:close/>
                </a:path>
              </a:pathLst>
            </a:custGeom>
            <a:solidFill>
              <a:srgbClr val="000000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049088" y="2416301"/>
              <a:ext cx="1094740" cy="833755"/>
            </a:xfrm>
            <a:custGeom>
              <a:avLst/>
              <a:gdLst/>
              <a:ahLst/>
              <a:cxnLst/>
              <a:rect l="l" t="t" r="r" b="b"/>
              <a:pathLst>
                <a:path w="1094739" h="833755">
                  <a:moveTo>
                    <a:pt x="26708" y="187515"/>
                  </a:moveTo>
                  <a:lnTo>
                    <a:pt x="20662" y="181394"/>
                  </a:lnTo>
                  <a:lnTo>
                    <a:pt x="5956" y="181394"/>
                  </a:lnTo>
                  <a:lnTo>
                    <a:pt x="0" y="187515"/>
                  </a:lnTo>
                  <a:lnTo>
                    <a:pt x="0" y="202222"/>
                  </a:lnTo>
                  <a:lnTo>
                    <a:pt x="5956" y="208191"/>
                  </a:lnTo>
                  <a:lnTo>
                    <a:pt x="13309" y="208191"/>
                  </a:lnTo>
                  <a:lnTo>
                    <a:pt x="20751" y="208191"/>
                  </a:lnTo>
                  <a:lnTo>
                    <a:pt x="26708" y="202222"/>
                  </a:lnTo>
                  <a:lnTo>
                    <a:pt x="26708" y="187515"/>
                  </a:lnTo>
                  <a:close/>
                </a:path>
                <a:path w="1094739" h="833755">
                  <a:moveTo>
                    <a:pt x="108127" y="19227"/>
                  </a:moveTo>
                  <a:lnTo>
                    <a:pt x="106616" y="11734"/>
                  </a:lnTo>
                  <a:lnTo>
                    <a:pt x="102514" y="5626"/>
                  </a:lnTo>
                  <a:lnTo>
                    <a:pt x="96418" y="1511"/>
                  </a:lnTo>
                  <a:lnTo>
                    <a:pt x="88950" y="0"/>
                  </a:lnTo>
                  <a:lnTo>
                    <a:pt x="81534" y="1511"/>
                  </a:lnTo>
                  <a:lnTo>
                    <a:pt x="75463" y="5626"/>
                  </a:lnTo>
                  <a:lnTo>
                    <a:pt x="71374" y="11734"/>
                  </a:lnTo>
                  <a:lnTo>
                    <a:pt x="69862" y="19227"/>
                  </a:lnTo>
                  <a:lnTo>
                    <a:pt x="71374" y="26631"/>
                  </a:lnTo>
                  <a:lnTo>
                    <a:pt x="75463" y="32702"/>
                  </a:lnTo>
                  <a:lnTo>
                    <a:pt x="81534" y="36791"/>
                  </a:lnTo>
                  <a:lnTo>
                    <a:pt x="88950" y="38303"/>
                  </a:lnTo>
                  <a:lnTo>
                    <a:pt x="96380" y="36791"/>
                  </a:lnTo>
                  <a:lnTo>
                    <a:pt x="102476" y="32702"/>
                  </a:lnTo>
                  <a:lnTo>
                    <a:pt x="106603" y="26631"/>
                  </a:lnTo>
                  <a:lnTo>
                    <a:pt x="108127" y="19227"/>
                  </a:lnTo>
                  <a:close/>
                </a:path>
                <a:path w="1094739" h="833755">
                  <a:moveTo>
                    <a:pt x="1058989" y="776871"/>
                  </a:moveTo>
                  <a:lnTo>
                    <a:pt x="1057249" y="775208"/>
                  </a:lnTo>
                  <a:lnTo>
                    <a:pt x="1055865" y="775208"/>
                  </a:lnTo>
                  <a:lnTo>
                    <a:pt x="1055065" y="776084"/>
                  </a:lnTo>
                  <a:lnTo>
                    <a:pt x="1048766" y="780275"/>
                  </a:lnTo>
                  <a:lnTo>
                    <a:pt x="1041590" y="781672"/>
                  </a:lnTo>
                  <a:lnTo>
                    <a:pt x="1034427" y="780275"/>
                  </a:lnTo>
                  <a:lnTo>
                    <a:pt x="1028166" y="776084"/>
                  </a:lnTo>
                  <a:lnTo>
                    <a:pt x="1027290" y="775208"/>
                  </a:lnTo>
                  <a:lnTo>
                    <a:pt x="1025906" y="775208"/>
                  </a:lnTo>
                  <a:lnTo>
                    <a:pt x="1024242" y="776960"/>
                  </a:lnTo>
                  <a:lnTo>
                    <a:pt x="1024242" y="778357"/>
                  </a:lnTo>
                  <a:lnTo>
                    <a:pt x="1025105" y="779157"/>
                  </a:lnTo>
                  <a:lnTo>
                    <a:pt x="1029690" y="783704"/>
                  </a:lnTo>
                  <a:lnTo>
                    <a:pt x="1035723" y="785990"/>
                  </a:lnTo>
                  <a:lnTo>
                    <a:pt x="1047508" y="785990"/>
                  </a:lnTo>
                  <a:lnTo>
                    <a:pt x="1053541" y="783704"/>
                  </a:lnTo>
                  <a:lnTo>
                    <a:pt x="1058125" y="779157"/>
                  </a:lnTo>
                  <a:lnTo>
                    <a:pt x="1058989" y="778268"/>
                  </a:lnTo>
                  <a:lnTo>
                    <a:pt x="1058989" y="776871"/>
                  </a:lnTo>
                  <a:close/>
                </a:path>
                <a:path w="1094739" h="833755">
                  <a:moveTo>
                    <a:pt x="1078331" y="793089"/>
                  </a:moveTo>
                  <a:lnTo>
                    <a:pt x="1076591" y="791514"/>
                  </a:lnTo>
                  <a:lnTo>
                    <a:pt x="1075207" y="791425"/>
                  </a:lnTo>
                  <a:lnTo>
                    <a:pt x="1074407" y="792302"/>
                  </a:lnTo>
                  <a:lnTo>
                    <a:pt x="1059065" y="802513"/>
                  </a:lnTo>
                  <a:lnTo>
                    <a:pt x="1041590" y="805916"/>
                  </a:lnTo>
                  <a:lnTo>
                    <a:pt x="1024128" y="802513"/>
                  </a:lnTo>
                  <a:lnTo>
                    <a:pt x="1008824" y="792302"/>
                  </a:lnTo>
                  <a:lnTo>
                    <a:pt x="1007948" y="791514"/>
                  </a:lnTo>
                  <a:lnTo>
                    <a:pt x="1006563" y="791514"/>
                  </a:lnTo>
                  <a:lnTo>
                    <a:pt x="1005700" y="792302"/>
                  </a:lnTo>
                  <a:lnTo>
                    <a:pt x="1004824" y="793178"/>
                  </a:lnTo>
                  <a:lnTo>
                    <a:pt x="1004824" y="794588"/>
                  </a:lnTo>
                  <a:lnTo>
                    <a:pt x="1013650" y="801865"/>
                  </a:lnTo>
                  <a:lnTo>
                    <a:pt x="1022489" y="806500"/>
                  </a:lnTo>
                  <a:lnTo>
                    <a:pt x="1031900" y="809269"/>
                  </a:lnTo>
                  <a:lnTo>
                    <a:pt x="1041615" y="810183"/>
                  </a:lnTo>
                  <a:lnTo>
                    <a:pt x="1051293" y="809269"/>
                  </a:lnTo>
                  <a:lnTo>
                    <a:pt x="1060691" y="806500"/>
                  </a:lnTo>
                  <a:lnTo>
                    <a:pt x="1069517" y="801865"/>
                  </a:lnTo>
                  <a:lnTo>
                    <a:pt x="1077468" y="795375"/>
                  </a:lnTo>
                  <a:lnTo>
                    <a:pt x="1078331" y="794499"/>
                  </a:lnTo>
                  <a:lnTo>
                    <a:pt x="1078331" y="793089"/>
                  </a:lnTo>
                  <a:close/>
                </a:path>
                <a:path w="1094739" h="833755">
                  <a:moveTo>
                    <a:pt x="1094625" y="809307"/>
                  </a:moveTo>
                  <a:lnTo>
                    <a:pt x="1092809" y="807732"/>
                  </a:lnTo>
                  <a:lnTo>
                    <a:pt x="1091425" y="807732"/>
                  </a:lnTo>
                  <a:lnTo>
                    <a:pt x="1090625" y="808520"/>
                  </a:lnTo>
                  <a:lnTo>
                    <a:pt x="1067689" y="823760"/>
                  </a:lnTo>
                  <a:lnTo>
                    <a:pt x="1041590" y="828840"/>
                  </a:lnTo>
                  <a:lnTo>
                    <a:pt x="1015504" y="823760"/>
                  </a:lnTo>
                  <a:lnTo>
                    <a:pt x="992606" y="808520"/>
                  </a:lnTo>
                  <a:lnTo>
                    <a:pt x="991730" y="807643"/>
                  </a:lnTo>
                  <a:lnTo>
                    <a:pt x="990358" y="807643"/>
                  </a:lnTo>
                  <a:lnTo>
                    <a:pt x="988758" y="809396"/>
                  </a:lnTo>
                  <a:lnTo>
                    <a:pt x="988682" y="810806"/>
                  </a:lnTo>
                  <a:lnTo>
                    <a:pt x="1001128" y="821029"/>
                  </a:lnTo>
                  <a:lnTo>
                    <a:pt x="1013955" y="827760"/>
                  </a:lnTo>
                  <a:lnTo>
                    <a:pt x="1027620" y="831811"/>
                  </a:lnTo>
                  <a:lnTo>
                    <a:pt x="1041692" y="833158"/>
                  </a:lnTo>
                  <a:lnTo>
                    <a:pt x="1055751" y="831811"/>
                  </a:lnTo>
                  <a:lnTo>
                    <a:pt x="1069416" y="827760"/>
                  </a:lnTo>
                  <a:lnTo>
                    <a:pt x="1082217" y="821029"/>
                  </a:lnTo>
                  <a:lnTo>
                    <a:pt x="1093749" y="811580"/>
                  </a:lnTo>
                  <a:lnTo>
                    <a:pt x="1094625" y="810717"/>
                  </a:lnTo>
                  <a:lnTo>
                    <a:pt x="1094625" y="809307"/>
                  </a:lnTo>
                  <a:close/>
                </a:path>
              </a:pathLst>
            </a:custGeom>
            <a:solidFill>
              <a:srgbClr val="6644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09467" y="2547301"/>
              <a:ext cx="792732" cy="77431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13959" y="3823715"/>
              <a:ext cx="1290827" cy="903731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77304" y="5669991"/>
              <a:ext cx="826135" cy="514350"/>
            </a:xfrm>
            <a:custGeom>
              <a:avLst/>
              <a:gdLst/>
              <a:ahLst/>
              <a:cxnLst/>
              <a:rect l="l" t="t" r="r" b="b"/>
              <a:pathLst>
                <a:path w="826135" h="514350">
                  <a:moveTo>
                    <a:pt x="227876" y="0"/>
                  </a:moveTo>
                  <a:lnTo>
                    <a:pt x="0" y="0"/>
                  </a:lnTo>
                  <a:lnTo>
                    <a:pt x="0" y="513740"/>
                  </a:lnTo>
                  <a:lnTo>
                    <a:pt x="48742" y="513740"/>
                  </a:lnTo>
                  <a:lnTo>
                    <a:pt x="59461" y="496430"/>
                  </a:lnTo>
                  <a:lnTo>
                    <a:pt x="74523" y="482904"/>
                  </a:lnTo>
                  <a:lnTo>
                    <a:pt x="92989" y="474078"/>
                  </a:lnTo>
                  <a:lnTo>
                    <a:pt x="113944" y="470928"/>
                  </a:lnTo>
                  <a:lnTo>
                    <a:pt x="134886" y="474078"/>
                  </a:lnTo>
                  <a:lnTo>
                    <a:pt x="153365" y="482904"/>
                  </a:lnTo>
                  <a:lnTo>
                    <a:pt x="168414" y="496430"/>
                  </a:lnTo>
                  <a:lnTo>
                    <a:pt x="179146" y="513740"/>
                  </a:lnTo>
                  <a:lnTo>
                    <a:pt x="185153" y="513740"/>
                  </a:lnTo>
                  <a:lnTo>
                    <a:pt x="185153" y="499465"/>
                  </a:lnTo>
                  <a:lnTo>
                    <a:pt x="188290" y="478485"/>
                  </a:lnTo>
                  <a:lnTo>
                    <a:pt x="197091" y="459981"/>
                  </a:lnTo>
                  <a:lnTo>
                    <a:pt x="210604" y="444893"/>
                  </a:lnTo>
                  <a:lnTo>
                    <a:pt x="227876" y="434149"/>
                  </a:lnTo>
                  <a:lnTo>
                    <a:pt x="227876" y="417004"/>
                  </a:lnTo>
                  <a:lnTo>
                    <a:pt x="221983" y="410527"/>
                  </a:lnTo>
                  <a:lnTo>
                    <a:pt x="217500" y="402958"/>
                  </a:lnTo>
                  <a:lnTo>
                    <a:pt x="214630" y="394487"/>
                  </a:lnTo>
                  <a:lnTo>
                    <a:pt x="213626" y="385305"/>
                  </a:lnTo>
                  <a:lnTo>
                    <a:pt x="214630" y="376123"/>
                  </a:lnTo>
                  <a:lnTo>
                    <a:pt x="217500" y="367665"/>
                  </a:lnTo>
                  <a:lnTo>
                    <a:pt x="221983" y="360095"/>
                  </a:lnTo>
                  <a:lnTo>
                    <a:pt x="227876" y="353618"/>
                  </a:lnTo>
                  <a:lnTo>
                    <a:pt x="227876" y="0"/>
                  </a:lnTo>
                  <a:close/>
                </a:path>
                <a:path w="826135" h="514350">
                  <a:moveTo>
                    <a:pt x="826033" y="0"/>
                  </a:moveTo>
                  <a:lnTo>
                    <a:pt x="598170" y="0"/>
                  </a:lnTo>
                  <a:lnTo>
                    <a:pt x="598170" y="353618"/>
                  </a:lnTo>
                  <a:lnTo>
                    <a:pt x="604050" y="360095"/>
                  </a:lnTo>
                  <a:lnTo>
                    <a:pt x="608545" y="367665"/>
                  </a:lnTo>
                  <a:lnTo>
                    <a:pt x="611403" y="376123"/>
                  </a:lnTo>
                  <a:lnTo>
                    <a:pt x="612406" y="385305"/>
                  </a:lnTo>
                  <a:lnTo>
                    <a:pt x="611403" y="394487"/>
                  </a:lnTo>
                  <a:lnTo>
                    <a:pt x="608545" y="402958"/>
                  </a:lnTo>
                  <a:lnTo>
                    <a:pt x="604050" y="410527"/>
                  </a:lnTo>
                  <a:lnTo>
                    <a:pt x="598170" y="417017"/>
                  </a:lnTo>
                  <a:lnTo>
                    <a:pt x="598170" y="434149"/>
                  </a:lnTo>
                  <a:lnTo>
                    <a:pt x="615442" y="444893"/>
                  </a:lnTo>
                  <a:lnTo>
                    <a:pt x="628954" y="459981"/>
                  </a:lnTo>
                  <a:lnTo>
                    <a:pt x="637743" y="478485"/>
                  </a:lnTo>
                  <a:lnTo>
                    <a:pt x="640892" y="499465"/>
                  </a:lnTo>
                  <a:lnTo>
                    <a:pt x="640892" y="513740"/>
                  </a:lnTo>
                  <a:lnTo>
                    <a:pt x="646899" y="513740"/>
                  </a:lnTo>
                  <a:lnTo>
                    <a:pt x="657618" y="496430"/>
                  </a:lnTo>
                  <a:lnTo>
                    <a:pt x="672680" y="482904"/>
                  </a:lnTo>
                  <a:lnTo>
                    <a:pt x="691146" y="474078"/>
                  </a:lnTo>
                  <a:lnTo>
                    <a:pt x="712101" y="470928"/>
                  </a:lnTo>
                  <a:lnTo>
                    <a:pt x="733056" y="474078"/>
                  </a:lnTo>
                  <a:lnTo>
                    <a:pt x="751522" y="482904"/>
                  </a:lnTo>
                  <a:lnTo>
                    <a:pt x="766584" y="496430"/>
                  </a:lnTo>
                  <a:lnTo>
                    <a:pt x="777303" y="513740"/>
                  </a:lnTo>
                  <a:lnTo>
                    <a:pt x="826033" y="513740"/>
                  </a:lnTo>
                  <a:lnTo>
                    <a:pt x="826033" y="0"/>
                  </a:lnTo>
                  <a:close/>
                </a:path>
              </a:pathLst>
            </a:custGeom>
            <a:solidFill>
              <a:srgbClr val="DFDE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05185" y="5455933"/>
              <a:ext cx="370840" cy="713740"/>
            </a:xfrm>
            <a:custGeom>
              <a:avLst/>
              <a:gdLst/>
              <a:ahLst/>
              <a:cxnLst/>
              <a:rect l="l" t="t" r="r" b="b"/>
              <a:pathLst>
                <a:path w="370840" h="713739">
                  <a:moveTo>
                    <a:pt x="370290" y="0"/>
                  </a:moveTo>
                  <a:lnTo>
                    <a:pt x="0" y="0"/>
                  </a:lnTo>
                  <a:lnTo>
                    <a:pt x="0" y="567665"/>
                  </a:lnTo>
                  <a:lnTo>
                    <a:pt x="7881" y="561988"/>
                  </a:lnTo>
                  <a:lnTo>
                    <a:pt x="16940" y="558184"/>
                  </a:lnTo>
                  <a:lnTo>
                    <a:pt x="26932" y="556588"/>
                  </a:lnTo>
                  <a:lnTo>
                    <a:pt x="37610" y="557533"/>
                  </a:lnTo>
                  <a:lnTo>
                    <a:pt x="49387" y="562023"/>
                  </a:lnTo>
                  <a:lnTo>
                    <a:pt x="59265" y="569706"/>
                  </a:lnTo>
                  <a:lnTo>
                    <a:pt x="66555" y="579880"/>
                  </a:lnTo>
                  <a:lnTo>
                    <a:pt x="70568" y="591842"/>
                  </a:lnTo>
                  <a:lnTo>
                    <a:pt x="69590" y="611079"/>
                  </a:lnTo>
                  <a:lnTo>
                    <a:pt x="61017" y="627115"/>
                  </a:lnTo>
                  <a:lnTo>
                    <a:pt x="46699" y="638096"/>
                  </a:lnTo>
                  <a:lnTo>
                    <a:pt x="28483" y="642169"/>
                  </a:lnTo>
                  <a:lnTo>
                    <a:pt x="56198" y="647777"/>
                  </a:lnTo>
                  <a:lnTo>
                    <a:pt x="78833" y="663071"/>
                  </a:lnTo>
                  <a:lnTo>
                    <a:pt x="94096" y="685751"/>
                  </a:lnTo>
                  <a:lnTo>
                    <a:pt x="99693" y="713521"/>
                  </a:lnTo>
                  <a:lnTo>
                    <a:pt x="106407" y="680195"/>
                  </a:lnTo>
                  <a:lnTo>
                    <a:pt x="124719" y="652979"/>
                  </a:lnTo>
                  <a:lnTo>
                    <a:pt x="151880" y="634628"/>
                  </a:lnTo>
                  <a:lnTo>
                    <a:pt x="185145" y="627898"/>
                  </a:lnTo>
                  <a:lnTo>
                    <a:pt x="218409" y="634628"/>
                  </a:lnTo>
                  <a:lnTo>
                    <a:pt x="245571" y="652979"/>
                  </a:lnTo>
                  <a:lnTo>
                    <a:pt x="263882" y="680195"/>
                  </a:lnTo>
                  <a:lnTo>
                    <a:pt x="270597" y="713521"/>
                  </a:lnTo>
                  <a:lnTo>
                    <a:pt x="276194" y="685751"/>
                  </a:lnTo>
                  <a:lnTo>
                    <a:pt x="291457" y="663071"/>
                  </a:lnTo>
                  <a:lnTo>
                    <a:pt x="314092" y="647777"/>
                  </a:lnTo>
                  <a:lnTo>
                    <a:pt x="341806" y="642169"/>
                  </a:lnTo>
                  <a:lnTo>
                    <a:pt x="323591" y="638096"/>
                  </a:lnTo>
                  <a:lnTo>
                    <a:pt x="309272" y="627114"/>
                  </a:lnTo>
                  <a:lnTo>
                    <a:pt x="300699" y="611074"/>
                  </a:lnTo>
                  <a:lnTo>
                    <a:pt x="299721" y="591830"/>
                  </a:lnTo>
                  <a:lnTo>
                    <a:pt x="303735" y="579869"/>
                  </a:lnTo>
                  <a:lnTo>
                    <a:pt x="311024" y="569694"/>
                  </a:lnTo>
                  <a:lnTo>
                    <a:pt x="320902" y="562011"/>
                  </a:lnTo>
                  <a:lnTo>
                    <a:pt x="332680" y="557521"/>
                  </a:lnTo>
                  <a:lnTo>
                    <a:pt x="343358" y="556579"/>
                  </a:lnTo>
                  <a:lnTo>
                    <a:pt x="353350" y="558172"/>
                  </a:lnTo>
                  <a:lnTo>
                    <a:pt x="362409" y="561973"/>
                  </a:lnTo>
                  <a:lnTo>
                    <a:pt x="370290" y="567653"/>
                  </a:lnTo>
                  <a:lnTo>
                    <a:pt x="370290" y="0"/>
                  </a:lnTo>
                  <a:close/>
                </a:path>
              </a:pathLst>
            </a:custGeom>
            <a:solidFill>
              <a:srgbClr val="92B0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33362" y="5969669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56967" y="0"/>
                  </a:moveTo>
                  <a:lnTo>
                    <a:pt x="34793" y="4485"/>
                  </a:lnTo>
                  <a:lnTo>
                    <a:pt x="16685" y="16718"/>
                  </a:lnTo>
                  <a:lnTo>
                    <a:pt x="4476" y="34862"/>
                  </a:lnTo>
                  <a:lnTo>
                    <a:pt x="0" y="57081"/>
                  </a:lnTo>
                  <a:lnTo>
                    <a:pt x="4476" y="79300"/>
                  </a:lnTo>
                  <a:lnTo>
                    <a:pt x="16685" y="97444"/>
                  </a:lnTo>
                  <a:lnTo>
                    <a:pt x="34793" y="109677"/>
                  </a:lnTo>
                  <a:lnTo>
                    <a:pt x="56967" y="114163"/>
                  </a:lnTo>
                  <a:lnTo>
                    <a:pt x="79142" y="109677"/>
                  </a:lnTo>
                  <a:lnTo>
                    <a:pt x="97250" y="97444"/>
                  </a:lnTo>
                  <a:lnTo>
                    <a:pt x="109458" y="79300"/>
                  </a:lnTo>
                  <a:lnTo>
                    <a:pt x="113935" y="57081"/>
                  </a:lnTo>
                  <a:lnTo>
                    <a:pt x="109458" y="34862"/>
                  </a:lnTo>
                  <a:lnTo>
                    <a:pt x="97250" y="16718"/>
                  </a:lnTo>
                  <a:lnTo>
                    <a:pt x="79142" y="4485"/>
                  </a:lnTo>
                  <a:lnTo>
                    <a:pt x="56967" y="0"/>
                  </a:lnTo>
                  <a:close/>
                </a:path>
              </a:pathLst>
            </a:custGeom>
            <a:solidFill>
              <a:srgbClr val="F734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48513" y="6055296"/>
              <a:ext cx="683895" cy="85725"/>
            </a:xfrm>
            <a:custGeom>
              <a:avLst/>
              <a:gdLst/>
              <a:ahLst/>
              <a:cxnLst/>
              <a:rect l="l" t="t" r="r" b="b"/>
              <a:pathLst>
                <a:path w="683894" h="85725">
                  <a:moveTo>
                    <a:pt x="85458" y="42811"/>
                  </a:moveTo>
                  <a:lnTo>
                    <a:pt x="82092" y="26149"/>
                  </a:lnTo>
                  <a:lnTo>
                    <a:pt x="72936" y="12547"/>
                  </a:lnTo>
                  <a:lnTo>
                    <a:pt x="59359" y="3365"/>
                  </a:lnTo>
                  <a:lnTo>
                    <a:pt x="42735" y="0"/>
                  </a:lnTo>
                  <a:lnTo>
                    <a:pt x="26098" y="3365"/>
                  </a:lnTo>
                  <a:lnTo>
                    <a:pt x="12522" y="12547"/>
                  </a:lnTo>
                  <a:lnTo>
                    <a:pt x="3365" y="26149"/>
                  </a:lnTo>
                  <a:lnTo>
                    <a:pt x="0" y="42811"/>
                  </a:lnTo>
                  <a:lnTo>
                    <a:pt x="3365" y="59486"/>
                  </a:lnTo>
                  <a:lnTo>
                    <a:pt x="12522" y="73088"/>
                  </a:lnTo>
                  <a:lnTo>
                    <a:pt x="26098" y="82257"/>
                  </a:lnTo>
                  <a:lnTo>
                    <a:pt x="42735" y="85623"/>
                  </a:lnTo>
                  <a:lnTo>
                    <a:pt x="59359" y="82257"/>
                  </a:lnTo>
                  <a:lnTo>
                    <a:pt x="72936" y="73088"/>
                  </a:lnTo>
                  <a:lnTo>
                    <a:pt x="82092" y="59486"/>
                  </a:lnTo>
                  <a:lnTo>
                    <a:pt x="85458" y="42811"/>
                  </a:lnTo>
                  <a:close/>
                </a:path>
                <a:path w="683894" h="85725">
                  <a:moveTo>
                    <a:pt x="683615" y="42811"/>
                  </a:moveTo>
                  <a:lnTo>
                    <a:pt x="680262" y="26149"/>
                  </a:lnTo>
                  <a:lnTo>
                    <a:pt x="671106" y="12547"/>
                  </a:lnTo>
                  <a:lnTo>
                    <a:pt x="657517" y="3365"/>
                  </a:lnTo>
                  <a:lnTo>
                    <a:pt x="640892" y="0"/>
                  </a:lnTo>
                  <a:lnTo>
                    <a:pt x="624255" y="3365"/>
                  </a:lnTo>
                  <a:lnTo>
                    <a:pt x="610679" y="12547"/>
                  </a:lnTo>
                  <a:lnTo>
                    <a:pt x="601522" y="26149"/>
                  </a:lnTo>
                  <a:lnTo>
                    <a:pt x="598170" y="42811"/>
                  </a:lnTo>
                  <a:lnTo>
                    <a:pt x="601522" y="59486"/>
                  </a:lnTo>
                  <a:lnTo>
                    <a:pt x="610679" y="73088"/>
                  </a:lnTo>
                  <a:lnTo>
                    <a:pt x="624255" y="82257"/>
                  </a:lnTo>
                  <a:lnTo>
                    <a:pt x="640892" y="85623"/>
                  </a:lnTo>
                  <a:lnTo>
                    <a:pt x="657517" y="82257"/>
                  </a:lnTo>
                  <a:lnTo>
                    <a:pt x="671106" y="73088"/>
                  </a:lnTo>
                  <a:lnTo>
                    <a:pt x="680262" y="59486"/>
                  </a:lnTo>
                  <a:lnTo>
                    <a:pt x="683615" y="42811"/>
                  </a:lnTo>
                  <a:close/>
                </a:path>
              </a:pathLst>
            </a:custGeom>
            <a:solidFill>
              <a:srgbClr val="FDD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04878" y="6083832"/>
              <a:ext cx="171450" cy="200025"/>
            </a:xfrm>
            <a:custGeom>
              <a:avLst/>
              <a:gdLst/>
              <a:ahLst/>
              <a:cxnLst/>
              <a:rect l="l" t="t" r="r" b="b"/>
              <a:pathLst>
                <a:path w="171450" h="200025">
                  <a:moveTo>
                    <a:pt x="85451" y="0"/>
                  </a:moveTo>
                  <a:lnTo>
                    <a:pt x="52187" y="6729"/>
                  </a:lnTo>
                  <a:lnTo>
                    <a:pt x="25025" y="25080"/>
                  </a:lnTo>
                  <a:lnTo>
                    <a:pt x="6714" y="52296"/>
                  </a:lnTo>
                  <a:lnTo>
                    <a:pt x="0" y="85622"/>
                  </a:lnTo>
                  <a:lnTo>
                    <a:pt x="0" y="199790"/>
                  </a:lnTo>
                  <a:lnTo>
                    <a:pt x="170903" y="199790"/>
                  </a:lnTo>
                  <a:lnTo>
                    <a:pt x="170903" y="85622"/>
                  </a:lnTo>
                  <a:lnTo>
                    <a:pt x="164189" y="52296"/>
                  </a:lnTo>
                  <a:lnTo>
                    <a:pt x="145877" y="25080"/>
                  </a:lnTo>
                  <a:lnTo>
                    <a:pt x="118716" y="6729"/>
                  </a:lnTo>
                  <a:lnTo>
                    <a:pt x="85451" y="0"/>
                  </a:lnTo>
                  <a:close/>
                </a:path>
              </a:pathLst>
            </a:custGeom>
            <a:solidFill>
              <a:srgbClr val="F734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20027" y="5513019"/>
              <a:ext cx="741045" cy="770890"/>
            </a:xfrm>
            <a:custGeom>
              <a:avLst/>
              <a:gdLst/>
              <a:ahLst/>
              <a:cxnLst/>
              <a:rect l="l" t="t" r="r" b="b"/>
              <a:pathLst>
                <a:path w="741044" h="770889">
                  <a:moveTo>
                    <a:pt x="256362" y="542277"/>
                  </a:moveTo>
                  <a:lnTo>
                    <a:pt x="253009" y="525614"/>
                  </a:lnTo>
                  <a:lnTo>
                    <a:pt x="243840" y="512013"/>
                  </a:lnTo>
                  <a:lnTo>
                    <a:pt x="230263" y="502831"/>
                  </a:lnTo>
                  <a:lnTo>
                    <a:pt x="213639" y="499465"/>
                  </a:lnTo>
                  <a:lnTo>
                    <a:pt x="197002" y="502831"/>
                  </a:lnTo>
                  <a:lnTo>
                    <a:pt x="183426" y="512013"/>
                  </a:lnTo>
                  <a:lnTo>
                    <a:pt x="174269" y="525614"/>
                  </a:lnTo>
                  <a:lnTo>
                    <a:pt x="170903" y="542277"/>
                  </a:lnTo>
                  <a:lnTo>
                    <a:pt x="174269" y="558952"/>
                  </a:lnTo>
                  <a:lnTo>
                    <a:pt x="183426" y="572554"/>
                  </a:lnTo>
                  <a:lnTo>
                    <a:pt x="197002" y="581723"/>
                  </a:lnTo>
                  <a:lnTo>
                    <a:pt x="213639" y="585089"/>
                  </a:lnTo>
                  <a:lnTo>
                    <a:pt x="230263" y="581723"/>
                  </a:lnTo>
                  <a:lnTo>
                    <a:pt x="243840" y="572554"/>
                  </a:lnTo>
                  <a:lnTo>
                    <a:pt x="253009" y="558952"/>
                  </a:lnTo>
                  <a:lnTo>
                    <a:pt x="256362" y="542277"/>
                  </a:lnTo>
                  <a:close/>
                </a:path>
                <a:path w="741044" h="770889">
                  <a:moveTo>
                    <a:pt x="284848" y="656437"/>
                  </a:moveTo>
                  <a:lnTo>
                    <a:pt x="279247" y="628675"/>
                  </a:lnTo>
                  <a:lnTo>
                    <a:pt x="263982" y="605993"/>
                  </a:lnTo>
                  <a:lnTo>
                    <a:pt x="241350" y="590702"/>
                  </a:lnTo>
                  <a:lnTo>
                    <a:pt x="213639" y="585089"/>
                  </a:lnTo>
                  <a:lnTo>
                    <a:pt x="185915" y="590702"/>
                  </a:lnTo>
                  <a:lnTo>
                    <a:pt x="163283" y="605993"/>
                  </a:lnTo>
                  <a:lnTo>
                    <a:pt x="148018" y="628675"/>
                  </a:lnTo>
                  <a:lnTo>
                    <a:pt x="142430" y="656437"/>
                  </a:lnTo>
                  <a:lnTo>
                    <a:pt x="142430" y="699262"/>
                  </a:lnTo>
                  <a:lnTo>
                    <a:pt x="136829" y="671487"/>
                  </a:lnTo>
                  <a:lnTo>
                    <a:pt x="121564" y="648804"/>
                  </a:lnTo>
                  <a:lnTo>
                    <a:pt x="98933" y="633514"/>
                  </a:lnTo>
                  <a:lnTo>
                    <a:pt x="71221" y="627900"/>
                  </a:lnTo>
                  <a:lnTo>
                    <a:pt x="43497" y="633514"/>
                  </a:lnTo>
                  <a:lnTo>
                    <a:pt x="20866" y="648804"/>
                  </a:lnTo>
                  <a:lnTo>
                    <a:pt x="5600" y="671487"/>
                  </a:lnTo>
                  <a:lnTo>
                    <a:pt x="0" y="699262"/>
                  </a:lnTo>
                  <a:lnTo>
                    <a:pt x="0" y="770610"/>
                  </a:lnTo>
                  <a:lnTo>
                    <a:pt x="142430" y="770610"/>
                  </a:lnTo>
                  <a:lnTo>
                    <a:pt x="284848" y="770610"/>
                  </a:lnTo>
                  <a:lnTo>
                    <a:pt x="284848" y="656437"/>
                  </a:lnTo>
                  <a:close/>
                </a:path>
                <a:path w="741044" h="770889">
                  <a:moveTo>
                    <a:pt x="455752" y="0"/>
                  </a:moveTo>
                  <a:lnTo>
                    <a:pt x="284848" y="0"/>
                  </a:lnTo>
                  <a:lnTo>
                    <a:pt x="284848" y="114160"/>
                  </a:lnTo>
                  <a:lnTo>
                    <a:pt x="455752" y="114160"/>
                  </a:lnTo>
                  <a:lnTo>
                    <a:pt x="455752" y="0"/>
                  </a:lnTo>
                  <a:close/>
                </a:path>
                <a:path w="741044" h="770889">
                  <a:moveTo>
                    <a:pt x="569683" y="542277"/>
                  </a:moveTo>
                  <a:lnTo>
                    <a:pt x="566331" y="525614"/>
                  </a:lnTo>
                  <a:lnTo>
                    <a:pt x="557174" y="512013"/>
                  </a:lnTo>
                  <a:lnTo>
                    <a:pt x="543585" y="502831"/>
                  </a:lnTo>
                  <a:lnTo>
                    <a:pt x="526961" y="499465"/>
                  </a:lnTo>
                  <a:lnTo>
                    <a:pt x="510324" y="502831"/>
                  </a:lnTo>
                  <a:lnTo>
                    <a:pt x="496747" y="512013"/>
                  </a:lnTo>
                  <a:lnTo>
                    <a:pt x="487591" y="525614"/>
                  </a:lnTo>
                  <a:lnTo>
                    <a:pt x="484238" y="542277"/>
                  </a:lnTo>
                  <a:lnTo>
                    <a:pt x="487591" y="558952"/>
                  </a:lnTo>
                  <a:lnTo>
                    <a:pt x="496747" y="572554"/>
                  </a:lnTo>
                  <a:lnTo>
                    <a:pt x="510324" y="581723"/>
                  </a:lnTo>
                  <a:lnTo>
                    <a:pt x="526961" y="585089"/>
                  </a:lnTo>
                  <a:lnTo>
                    <a:pt x="543585" y="581723"/>
                  </a:lnTo>
                  <a:lnTo>
                    <a:pt x="557174" y="572554"/>
                  </a:lnTo>
                  <a:lnTo>
                    <a:pt x="566331" y="558952"/>
                  </a:lnTo>
                  <a:lnTo>
                    <a:pt x="569683" y="542277"/>
                  </a:lnTo>
                  <a:close/>
                </a:path>
                <a:path w="741044" h="770889">
                  <a:moveTo>
                    <a:pt x="740587" y="699262"/>
                  </a:moveTo>
                  <a:lnTo>
                    <a:pt x="734987" y="671487"/>
                  </a:lnTo>
                  <a:lnTo>
                    <a:pt x="719721" y="648804"/>
                  </a:lnTo>
                  <a:lnTo>
                    <a:pt x="697090" y="633514"/>
                  </a:lnTo>
                  <a:lnTo>
                    <a:pt x="669378" y="627900"/>
                  </a:lnTo>
                  <a:lnTo>
                    <a:pt x="641667" y="633514"/>
                  </a:lnTo>
                  <a:lnTo>
                    <a:pt x="619023" y="648804"/>
                  </a:lnTo>
                  <a:lnTo>
                    <a:pt x="603770" y="671487"/>
                  </a:lnTo>
                  <a:lnTo>
                    <a:pt x="598170" y="699262"/>
                  </a:lnTo>
                  <a:lnTo>
                    <a:pt x="598170" y="656437"/>
                  </a:lnTo>
                  <a:lnTo>
                    <a:pt x="592569" y="628675"/>
                  </a:lnTo>
                  <a:lnTo>
                    <a:pt x="577303" y="605993"/>
                  </a:lnTo>
                  <a:lnTo>
                    <a:pt x="554672" y="590702"/>
                  </a:lnTo>
                  <a:lnTo>
                    <a:pt x="526961" y="585089"/>
                  </a:lnTo>
                  <a:lnTo>
                    <a:pt x="499249" y="590702"/>
                  </a:lnTo>
                  <a:lnTo>
                    <a:pt x="476605" y="605993"/>
                  </a:lnTo>
                  <a:lnTo>
                    <a:pt x="461340" y="628675"/>
                  </a:lnTo>
                  <a:lnTo>
                    <a:pt x="455752" y="656437"/>
                  </a:lnTo>
                  <a:lnTo>
                    <a:pt x="455752" y="770610"/>
                  </a:lnTo>
                  <a:lnTo>
                    <a:pt x="598170" y="770610"/>
                  </a:lnTo>
                  <a:lnTo>
                    <a:pt x="740587" y="770610"/>
                  </a:lnTo>
                  <a:lnTo>
                    <a:pt x="740587" y="699262"/>
                  </a:lnTo>
                  <a:close/>
                </a:path>
              </a:pathLst>
            </a:custGeom>
            <a:solidFill>
              <a:srgbClr val="FDD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63067" y="5441924"/>
              <a:ext cx="854710" cy="855980"/>
            </a:xfrm>
            <a:custGeom>
              <a:avLst/>
              <a:gdLst/>
              <a:ahLst/>
              <a:cxnLst/>
              <a:rect l="l" t="t" r="r" b="b"/>
              <a:pathLst>
                <a:path w="854710" h="855979">
                  <a:moveTo>
                    <a:pt x="99695" y="327964"/>
                  </a:moveTo>
                  <a:lnTo>
                    <a:pt x="71208" y="327964"/>
                  </a:lnTo>
                  <a:lnTo>
                    <a:pt x="71208" y="556285"/>
                  </a:lnTo>
                  <a:lnTo>
                    <a:pt x="99695" y="556285"/>
                  </a:lnTo>
                  <a:lnTo>
                    <a:pt x="99695" y="327964"/>
                  </a:lnTo>
                  <a:close/>
                </a:path>
                <a:path w="854710" h="855979">
                  <a:moveTo>
                    <a:pt x="185140" y="327964"/>
                  </a:moveTo>
                  <a:lnTo>
                    <a:pt x="156654" y="327964"/>
                  </a:lnTo>
                  <a:lnTo>
                    <a:pt x="156654" y="556285"/>
                  </a:lnTo>
                  <a:lnTo>
                    <a:pt x="185140" y="556285"/>
                  </a:lnTo>
                  <a:lnTo>
                    <a:pt x="185140" y="327964"/>
                  </a:lnTo>
                  <a:close/>
                </a:path>
                <a:path w="854710" h="855979">
                  <a:moveTo>
                    <a:pt x="327558" y="456399"/>
                  </a:moveTo>
                  <a:lnTo>
                    <a:pt x="299085" y="456399"/>
                  </a:lnTo>
                  <a:lnTo>
                    <a:pt x="299085" y="484936"/>
                  </a:lnTo>
                  <a:lnTo>
                    <a:pt x="327558" y="484936"/>
                  </a:lnTo>
                  <a:lnTo>
                    <a:pt x="327558" y="456399"/>
                  </a:lnTo>
                  <a:close/>
                </a:path>
                <a:path w="854710" h="855979">
                  <a:moveTo>
                    <a:pt x="327558" y="399313"/>
                  </a:moveTo>
                  <a:lnTo>
                    <a:pt x="299085" y="399313"/>
                  </a:lnTo>
                  <a:lnTo>
                    <a:pt x="299085" y="427863"/>
                  </a:lnTo>
                  <a:lnTo>
                    <a:pt x="327558" y="427863"/>
                  </a:lnTo>
                  <a:lnTo>
                    <a:pt x="327558" y="399313"/>
                  </a:lnTo>
                  <a:close/>
                </a:path>
                <a:path w="854710" h="855979">
                  <a:moveTo>
                    <a:pt x="327558" y="342239"/>
                  </a:moveTo>
                  <a:lnTo>
                    <a:pt x="299085" y="342239"/>
                  </a:lnTo>
                  <a:lnTo>
                    <a:pt x="299085" y="370776"/>
                  </a:lnTo>
                  <a:lnTo>
                    <a:pt x="327558" y="370776"/>
                  </a:lnTo>
                  <a:lnTo>
                    <a:pt x="327558" y="342239"/>
                  </a:lnTo>
                  <a:close/>
                </a:path>
                <a:path w="854710" h="855979">
                  <a:moveTo>
                    <a:pt x="327558" y="285153"/>
                  </a:moveTo>
                  <a:lnTo>
                    <a:pt x="299085" y="285153"/>
                  </a:lnTo>
                  <a:lnTo>
                    <a:pt x="299085" y="313690"/>
                  </a:lnTo>
                  <a:lnTo>
                    <a:pt x="327558" y="313690"/>
                  </a:lnTo>
                  <a:lnTo>
                    <a:pt x="327558" y="285153"/>
                  </a:lnTo>
                  <a:close/>
                </a:path>
                <a:path w="854710" h="855979">
                  <a:moveTo>
                    <a:pt x="384530" y="456399"/>
                  </a:moveTo>
                  <a:lnTo>
                    <a:pt x="356044" y="456399"/>
                  </a:lnTo>
                  <a:lnTo>
                    <a:pt x="356044" y="484936"/>
                  </a:lnTo>
                  <a:lnTo>
                    <a:pt x="384530" y="484936"/>
                  </a:lnTo>
                  <a:lnTo>
                    <a:pt x="384530" y="456399"/>
                  </a:lnTo>
                  <a:close/>
                </a:path>
                <a:path w="854710" h="855979">
                  <a:moveTo>
                    <a:pt x="384530" y="399313"/>
                  </a:moveTo>
                  <a:lnTo>
                    <a:pt x="356044" y="399313"/>
                  </a:lnTo>
                  <a:lnTo>
                    <a:pt x="356044" y="427863"/>
                  </a:lnTo>
                  <a:lnTo>
                    <a:pt x="384530" y="427863"/>
                  </a:lnTo>
                  <a:lnTo>
                    <a:pt x="384530" y="399313"/>
                  </a:lnTo>
                  <a:close/>
                </a:path>
                <a:path w="854710" h="855979">
                  <a:moveTo>
                    <a:pt x="384530" y="342239"/>
                  </a:moveTo>
                  <a:lnTo>
                    <a:pt x="356044" y="342239"/>
                  </a:lnTo>
                  <a:lnTo>
                    <a:pt x="356044" y="370776"/>
                  </a:lnTo>
                  <a:lnTo>
                    <a:pt x="384530" y="370776"/>
                  </a:lnTo>
                  <a:lnTo>
                    <a:pt x="384530" y="342239"/>
                  </a:lnTo>
                  <a:close/>
                </a:path>
                <a:path w="854710" h="855979">
                  <a:moveTo>
                    <a:pt x="384530" y="285153"/>
                  </a:moveTo>
                  <a:lnTo>
                    <a:pt x="356044" y="285153"/>
                  </a:lnTo>
                  <a:lnTo>
                    <a:pt x="356044" y="313690"/>
                  </a:lnTo>
                  <a:lnTo>
                    <a:pt x="384530" y="313690"/>
                  </a:lnTo>
                  <a:lnTo>
                    <a:pt x="384530" y="285153"/>
                  </a:lnTo>
                  <a:close/>
                </a:path>
                <a:path w="854710" h="855979">
                  <a:moveTo>
                    <a:pt x="384530" y="228066"/>
                  </a:moveTo>
                  <a:lnTo>
                    <a:pt x="356044" y="228066"/>
                  </a:lnTo>
                  <a:lnTo>
                    <a:pt x="356044" y="256616"/>
                  </a:lnTo>
                  <a:lnTo>
                    <a:pt x="384530" y="256616"/>
                  </a:lnTo>
                  <a:lnTo>
                    <a:pt x="384530" y="228066"/>
                  </a:lnTo>
                  <a:close/>
                </a:path>
                <a:path w="854710" h="855979">
                  <a:moveTo>
                    <a:pt x="441502" y="456399"/>
                  </a:moveTo>
                  <a:lnTo>
                    <a:pt x="413016" y="456399"/>
                  </a:lnTo>
                  <a:lnTo>
                    <a:pt x="413016" y="484936"/>
                  </a:lnTo>
                  <a:lnTo>
                    <a:pt x="441502" y="484936"/>
                  </a:lnTo>
                  <a:lnTo>
                    <a:pt x="441502" y="456399"/>
                  </a:lnTo>
                  <a:close/>
                </a:path>
                <a:path w="854710" h="855979">
                  <a:moveTo>
                    <a:pt x="441502" y="399313"/>
                  </a:moveTo>
                  <a:lnTo>
                    <a:pt x="413016" y="399313"/>
                  </a:lnTo>
                  <a:lnTo>
                    <a:pt x="413016" y="427863"/>
                  </a:lnTo>
                  <a:lnTo>
                    <a:pt x="441502" y="427863"/>
                  </a:lnTo>
                  <a:lnTo>
                    <a:pt x="441502" y="399313"/>
                  </a:lnTo>
                  <a:close/>
                </a:path>
                <a:path w="854710" h="855979">
                  <a:moveTo>
                    <a:pt x="441502" y="342239"/>
                  </a:moveTo>
                  <a:lnTo>
                    <a:pt x="413016" y="342239"/>
                  </a:lnTo>
                  <a:lnTo>
                    <a:pt x="413016" y="370776"/>
                  </a:lnTo>
                  <a:lnTo>
                    <a:pt x="441502" y="370776"/>
                  </a:lnTo>
                  <a:lnTo>
                    <a:pt x="441502" y="342239"/>
                  </a:lnTo>
                  <a:close/>
                </a:path>
                <a:path w="854710" h="855979">
                  <a:moveTo>
                    <a:pt x="441502" y="285153"/>
                  </a:moveTo>
                  <a:lnTo>
                    <a:pt x="413016" y="285153"/>
                  </a:lnTo>
                  <a:lnTo>
                    <a:pt x="413016" y="313690"/>
                  </a:lnTo>
                  <a:lnTo>
                    <a:pt x="441502" y="313690"/>
                  </a:lnTo>
                  <a:lnTo>
                    <a:pt x="441502" y="285153"/>
                  </a:lnTo>
                  <a:close/>
                </a:path>
                <a:path w="854710" h="855979">
                  <a:moveTo>
                    <a:pt x="441502" y="228066"/>
                  </a:moveTo>
                  <a:lnTo>
                    <a:pt x="413016" y="228066"/>
                  </a:lnTo>
                  <a:lnTo>
                    <a:pt x="413016" y="256616"/>
                  </a:lnTo>
                  <a:lnTo>
                    <a:pt x="441502" y="256616"/>
                  </a:lnTo>
                  <a:lnTo>
                    <a:pt x="441502" y="228066"/>
                  </a:lnTo>
                  <a:close/>
                </a:path>
                <a:path w="854710" h="855979">
                  <a:moveTo>
                    <a:pt x="498462" y="456399"/>
                  </a:moveTo>
                  <a:lnTo>
                    <a:pt x="469976" y="456399"/>
                  </a:lnTo>
                  <a:lnTo>
                    <a:pt x="469976" y="484936"/>
                  </a:lnTo>
                  <a:lnTo>
                    <a:pt x="498462" y="484936"/>
                  </a:lnTo>
                  <a:lnTo>
                    <a:pt x="498462" y="456399"/>
                  </a:lnTo>
                  <a:close/>
                </a:path>
                <a:path w="854710" h="855979">
                  <a:moveTo>
                    <a:pt x="498462" y="399313"/>
                  </a:moveTo>
                  <a:lnTo>
                    <a:pt x="469976" y="399313"/>
                  </a:lnTo>
                  <a:lnTo>
                    <a:pt x="469976" y="427863"/>
                  </a:lnTo>
                  <a:lnTo>
                    <a:pt x="498462" y="427863"/>
                  </a:lnTo>
                  <a:lnTo>
                    <a:pt x="498462" y="399313"/>
                  </a:lnTo>
                  <a:close/>
                </a:path>
                <a:path w="854710" h="855979">
                  <a:moveTo>
                    <a:pt x="498462" y="342239"/>
                  </a:moveTo>
                  <a:lnTo>
                    <a:pt x="469976" y="342239"/>
                  </a:lnTo>
                  <a:lnTo>
                    <a:pt x="469976" y="370776"/>
                  </a:lnTo>
                  <a:lnTo>
                    <a:pt x="498462" y="370776"/>
                  </a:lnTo>
                  <a:lnTo>
                    <a:pt x="498462" y="342239"/>
                  </a:lnTo>
                  <a:close/>
                </a:path>
                <a:path w="854710" h="855979">
                  <a:moveTo>
                    <a:pt x="498462" y="285153"/>
                  </a:moveTo>
                  <a:lnTo>
                    <a:pt x="469976" y="285153"/>
                  </a:lnTo>
                  <a:lnTo>
                    <a:pt x="469976" y="313690"/>
                  </a:lnTo>
                  <a:lnTo>
                    <a:pt x="498462" y="313690"/>
                  </a:lnTo>
                  <a:lnTo>
                    <a:pt x="498462" y="285153"/>
                  </a:lnTo>
                  <a:close/>
                </a:path>
                <a:path w="854710" h="855979">
                  <a:moveTo>
                    <a:pt x="498462" y="228066"/>
                  </a:moveTo>
                  <a:lnTo>
                    <a:pt x="469976" y="228066"/>
                  </a:lnTo>
                  <a:lnTo>
                    <a:pt x="469976" y="256616"/>
                  </a:lnTo>
                  <a:lnTo>
                    <a:pt x="498462" y="256616"/>
                  </a:lnTo>
                  <a:lnTo>
                    <a:pt x="498462" y="228066"/>
                  </a:lnTo>
                  <a:close/>
                </a:path>
                <a:path w="854710" h="855979">
                  <a:moveTo>
                    <a:pt x="555434" y="456399"/>
                  </a:moveTo>
                  <a:lnTo>
                    <a:pt x="526948" y="456399"/>
                  </a:lnTo>
                  <a:lnTo>
                    <a:pt x="526948" y="484936"/>
                  </a:lnTo>
                  <a:lnTo>
                    <a:pt x="555434" y="484936"/>
                  </a:lnTo>
                  <a:lnTo>
                    <a:pt x="555434" y="456399"/>
                  </a:lnTo>
                  <a:close/>
                </a:path>
                <a:path w="854710" h="855979">
                  <a:moveTo>
                    <a:pt x="555434" y="399313"/>
                  </a:moveTo>
                  <a:lnTo>
                    <a:pt x="526948" y="399313"/>
                  </a:lnTo>
                  <a:lnTo>
                    <a:pt x="526948" y="427863"/>
                  </a:lnTo>
                  <a:lnTo>
                    <a:pt x="555434" y="427863"/>
                  </a:lnTo>
                  <a:lnTo>
                    <a:pt x="555434" y="399313"/>
                  </a:lnTo>
                  <a:close/>
                </a:path>
                <a:path w="854710" h="855979">
                  <a:moveTo>
                    <a:pt x="555434" y="342239"/>
                  </a:moveTo>
                  <a:lnTo>
                    <a:pt x="526948" y="342239"/>
                  </a:lnTo>
                  <a:lnTo>
                    <a:pt x="526948" y="370776"/>
                  </a:lnTo>
                  <a:lnTo>
                    <a:pt x="555434" y="370776"/>
                  </a:lnTo>
                  <a:lnTo>
                    <a:pt x="555434" y="342239"/>
                  </a:lnTo>
                  <a:close/>
                </a:path>
                <a:path w="854710" h="855979">
                  <a:moveTo>
                    <a:pt x="555434" y="285153"/>
                  </a:moveTo>
                  <a:lnTo>
                    <a:pt x="526948" y="285153"/>
                  </a:lnTo>
                  <a:lnTo>
                    <a:pt x="526948" y="313690"/>
                  </a:lnTo>
                  <a:lnTo>
                    <a:pt x="555434" y="313690"/>
                  </a:lnTo>
                  <a:lnTo>
                    <a:pt x="555434" y="285153"/>
                  </a:lnTo>
                  <a:close/>
                </a:path>
                <a:path w="854710" h="855979">
                  <a:moveTo>
                    <a:pt x="697852" y="327964"/>
                  </a:moveTo>
                  <a:lnTo>
                    <a:pt x="669366" y="327964"/>
                  </a:lnTo>
                  <a:lnTo>
                    <a:pt x="669366" y="556285"/>
                  </a:lnTo>
                  <a:lnTo>
                    <a:pt x="697852" y="556285"/>
                  </a:lnTo>
                  <a:lnTo>
                    <a:pt x="697852" y="327964"/>
                  </a:lnTo>
                  <a:close/>
                </a:path>
                <a:path w="854710" h="855979">
                  <a:moveTo>
                    <a:pt x="783310" y="327964"/>
                  </a:moveTo>
                  <a:lnTo>
                    <a:pt x="754824" y="327964"/>
                  </a:lnTo>
                  <a:lnTo>
                    <a:pt x="754824" y="556285"/>
                  </a:lnTo>
                  <a:lnTo>
                    <a:pt x="783310" y="556285"/>
                  </a:lnTo>
                  <a:lnTo>
                    <a:pt x="783310" y="327964"/>
                  </a:lnTo>
                  <a:close/>
                </a:path>
                <a:path w="854710" h="855979">
                  <a:moveTo>
                    <a:pt x="854519" y="220980"/>
                  </a:moveTo>
                  <a:lnTo>
                    <a:pt x="848156" y="214630"/>
                  </a:lnTo>
                  <a:lnTo>
                    <a:pt x="826033" y="214630"/>
                  </a:lnTo>
                  <a:lnTo>
                    <a:pt x="826033" y="242570"/>
                  </a:lnTo>
                  <a:lnTo>
                    <a:pt x="826033" y="727710"/>
                  </a:lnTo>
                  <a:lnTo>
                    <a:pt x="800227" y="727710"/>
                  </a:lnTo>
                  <a:lnTo>
                    <a:pt x="793750" y="718820"/>
                  </a:lnTo>
                  <a:lnTo>
                    <a:pt x="789355" y="713740"/>
                  </a:lnTo>
                  <a:lnTo>
                    <a:pt x="786066" y="709930"/>
                  </a:lnTo>
                  <a:lnTo>
                    <a:pt x="783310" y="707542"/>
                  </a:lnTo>
                  <a:lnTo>
                    <a:pt x="783310" y="770890"/>
                  </a:lnTo>
                  <a:lnTo>
                    <a:pt x="783310" y="828040"/>
                  </a:lnTo>
                  <a:lnTo>
                    <a:pt x="669366" y="828040"/>
                  </a:lnTo>
                  <a:lnTo>
                    <a:pt x="669366" y="770890"/>
                  </a:lnTo>
                  <a:lnTo>
                    <a:pt x="673849" y="749300"/>
                  </a:lnTo>
                  <a:lnTo>
                    <a:pt x="686066" y="730250"/>
                  </a:lnTo>
                  <a:lnTo>
                    <a:pt x="704176" y="718820"/>
                  </a:lnTo>
                  <a:lnTo>
                    <a:pt x="726338" y="713740"/>
                  </a:lnTo>
                  <a:lnTo>
                    <a:pt x="748487" y="718820"/>
                  </a:lnTo>
                  <a:lnTo>
                    <a:pt x="766597" y="730250"/>
                  </a:lnTo>
                  <a:lnTo>
                    <a:pt x="778827" y="749300"/>
                  </a:lnTo>
                  <a:lnTo>
                    <a:pt x="783310" y="770890"/>
                  </a:lnTo>
                  <a:lnTo>
                    <a:pt x="783310" y="707542"/>
                  </a:lnTo>
                  <a:lnTo>
                    <a:pt x="777290" y="702310"/>
                  </a:lnTo>
                  <a:lnTo>
                    <a:pt x="767549" y="695960"/>
                  </a:lnTo>
                  <a:lnTo>
                    <a:pt x="774103" y="688340"/>
                  </a:lnTo>
                  <a:lnTo>
                    <a:pt x="775347" y="685800"/>
                  </a:lnTo>
                  <a:lnTo>
                    <a:pt x="779068" y="678180"/>
                  </a:lnTo>
                  <a:lnTo>
                    <a:pt x="782205" y="668020"/>
                  </a:lnTo>
                  <a:lnTo>
                    <a:pt x="783310" y="656590"/>
                  </a:lnTo>
                  <a:lnTo>
                    <a:pt x="778827" y="635000"/>
                  </a:lnTo>
                  <a:lnTo>
                    <a:pt x="774750" y="628650"/>
                  </a:lnTo>
                  <a:lnTo>
                    <a:pt x="766597" y="615950"/>
                  </a:lnTo>
                  <a:lnTo>
                    <a:pt x="754824" y="608520"/>
                  </a:lnTo>
                  <a:lnTo>
                    <a:pt x="754824" y="656590"/>
                  </a:lnTo>
                  <a:lnTo>
                    <a:pt x="752576" y="668020"/>
                  </a:lnTo>
                  <a:lnTo>
                    <a:pt x="746467" y="676910"/>
                  </a:lnTo>
                  <a:lnTo>
                    <a:pt x="737412" y="683260"/>
                  </a:lnTo>
                  <a:lnTo>
                    <a:pt x="726338" y="685800"/>
                  </a:lnTo>
                  <a:lnTo>
                    <a:pt x="715251" y="683260"/>
                  </a:lnTo>
                  <a:lnTo>
                    <a:pt x="706208" y="676910"/>
                  </a:lnTo>
                  <a:lnTo>
                    <a:pt x="700100" y="668020"/>
                  </a:lnTo>
                  <a:lnTo>
                    <a:pt x="697852" y="656590"/>
                  </a:lnTo>
                  <a:lnTo>
                    <a:pt x="700100" y="645160"/>
                  </a:lnTo>
                  <a:lnTo>
                    <a:pt x="706208" y="636270"/>
                  </a:lnTo>
                  <a:lnTo>
                    <a:pt x="715251" y="629920"/>
                  </a:lnTo>
                  <a:lnTo>
                    <a:pt x="726338" y="628650"/>
                  </a:lnTo>
                  <a:lnTo>
                    <a:pt x="737412" y="629920"/>
                  </a:lnTo>
                  <a:lnTo>
                    <a:pt x="746467" y="636270"/>
                  </a:lnTo>
                  <a:lnTo>
                    <a:pt x="752576" y="645160"/>
                  </a:lnTo>
                  <a:lnTo>
                    <a:pt x="754824" y="656590"/>
                  </a:lnTo>
                  <a:lnTo>
                    <a:pt x="754824" y="608520"/>
                  </a:lnTo>
                  <a:lnTo>
                    <a:pt x="748487" y="604520"/>
                  </a:lnTo>
                  <a:lnTo>
                    <a:pt x="726338" y="599440"/>
                  </a:lnTo>
                  <a:lnTo>
                    <a:pt x="704176" y="604520"/>
                  </a:lnTo>
                  <a:lnTo>
                    <a:pt x="686066" y="615950"/>
                  </a:lnTo>
                  <a:lnTo>
                    <a:pt x="673849" y="635000"/>
                  </a:lnTo>
                  <a:lnTo>
                    <a:pt x="669366" y="656590"/>
                  </a:lnTo>
                  <a:lnTo>
                    <a:pt x="670471" y="668020"/>
                  </a:lnTo>
                  <a:lnTo>
                    <a:pt x="673608" y="678180"/>
                  </a:lnTo>
                  <a:lnTo>
                    <a:pt x="678573" y="688340"/>
                  </a:lnTo>
                  <a:lnTo>
                    <a:pt x="685126" y="695960"/>
                  </a:lnTo>
                  <a:lnTo>
                    <a:pt x="678573" y="699770"/>
                  </a:lnTo>
                  <a:lnTo>
                    <a:pt x="672579" y="703580"/>
                  </a:lnTo>
                  <a:lnTo>
                    <a:pt x="667219" y="709930"/>
                  </a:lnTo>
                  <a:lnTo>
                    <a:pt x="661301" y="692150"/>
                  </a:lnTo>
                  <a:lnTo>
                    <a:pt x="652030" y="676910"/>
                  </a:lnTo>
                  <a:lnTo>
                    <a:pt x="646480" y="670560"/>
                  </a:lnTo>
                  <a:lnTo>
                    <a:pt x="640880" y="664159"/>
                  </a:lnTo>
                  <a:lnTo>
                    <a:pt x="640880" y="727710"/>
                  </a:lnTo>
                  <a:lnTo>
                    <a:pt x="640880" y="828040"/>
                  </a:lnTo>
                  <a:lnTo>
                    <a:pt x="526948" y="828040"/>
                  </a:lnTo>
                  <a:lnTo>
                    <a:pt x="526948" y="727710"/>
                  </a:lnTo>
                  <a:lnTo>
                    <a:pt x="531431" y="706120"/>
                  </a:lnTo>
                  <a:lnTo>
                    <a:pt x="543648" y="688340"/>
                  </a:lnTo>
                  <a:lnTo>
                    <a:pt x="556336" y="679450"/>
                  </a:lnTo>
                  <a:lnTo>
                    <a:pt x="561759" y="675640"/>
                  </a:lnTo>
                  <a:lnTo>
                    <a:pt x="583920" y="670560"/>
                  </a:lnTo>
                  <a:lnTo>
                    <a:pt x="606069" y="675640"/>
                  </a:lnTo>
                  <a:lnTo>
                    <a:pt x="624179" y="688340"/>
                  </a:lnTo>
                  <a:lnTo>
                    <a:pt x="636397" y="706120"/>
                  </a:lnTo>
                  <a:lnTo>
                    <a:pt x="640880" y="727710"/>
                  </a:lnTo>
                  <a:lnTo>
                    <a:pt x="640880" y="664159"/>
                  </a:lnTo>
                  <a:lnTo>
                    <a:pt x="639826" y="662940"/>
                  </a:lnTo>
                  <a:lnTo>
                    <a:pt x="625132" y="652780"/>
                  </a:lnTo>
                  <a:lnTo>
                    <a:pt x="631685" y="645160"/>
                  </a:lnTo>
                  <a:lnTo>
                    <a:pt x="632929" y="642620"/>
                  </a:lnTo>
                  <a:lnTo>
                    <a:pt x="636651" y="635000"/>
                  </a:lnTo>
                  <a:lnTo>
                    <a:pt x="639787" y="624840"/>
                  </a:lnTo>
                  <a:lnTo>
                    <a:pt x="640880" y="613410"/>
                  </a:lnTo>
                  <a:lnTo>
                    <a:pt x="639889" y="603250"/>
                  </a:lnTo>
                  <a:lnTo>
                    <a:pt x="637044" y="593090"/>
                  </a:lnTo>
                  <a:lnTo>
                    <a:pt x="633209" y="585470"/>
                  </a:lnTo>
                  <a:lnTo>
                    <a:pt x="632561" y="584200"/>
                  </a:lnTo>
                  <a:lnTo>
                    <a:pt x="626643" y="576580"/>
                  </a:lnTo>
                  <a:lnTo>
                    <a:pt x="626643" y="558800"/>
                  </a:lnTo>
                  <a:lnTo>
                    <a:pt x="626643" y="242570"/>
                  </a:lnTo>
                  <a:lnTo>
                    <a:pt x="826033" y="242570"/>
                  </a:lnTo>
                  <a:lnTo>
                    <a:pt x="826033" y="214630"/>
                  </a:lnTo>
                  <a:lnTo>
                    <a:pt x="626643" y="214630"/>
                  </a:lnTo>
                  <a:lnTo>
                    <a:pt x="626643" y="29210"/>
                  </a:lnTo>
                  <a:lnTo>
                    <a:pt x="626643" y="6350"/>
                  </a:lnTo>
                  <a:lnTo>
                    <a:pt x="620280" y="0"/>
                  </a:lnTo>
                  <a:lnTo>
                    <a:pt x="612406" y="0"/>
                  </a:lnTo>
                  <a:lnTo>
                    <a:pt x="612406" y="613410"/>
                  </a:lnTo>
                  <a:lnTo>
                    <a:pt x="610158" y="624840"/>
                  </a:lnTo>
                  <a:lnTo>
                    <a:pt x="604050" y="633730"/>
                  </a:lnTo>
                  <a:lnTo>
                    <a:pt x="594995" y="640080"/>
                  </a:lnTo>
                  <a:lnTo>
                    <a:pt x="583920" y="642620"/>
                  </a:lnTo>
                  <a:lnTo>
                    <a:pt x="572833" y="640080"/>
                  </a:lnTo>
                  <a:lnTo>
                    <a:pt x="563778" y="633730"/>
                  </a:lnTo>
                  <a:lnTo>
                    <a:pt x="557669" y="624840"/>
                  </a:lnTo>
                  <a:lnTo>
                    <a:pt x="555434" y="613410"/>
                  </a:lnTo>
                  <a:lnTo>
                    <a:pt x="557669" y="603250"/>
                  </a:lnTo>
                  <a:lnTo>
                    <a:pt x="563778" y="594360"/>
                  </a:lnTo>
                  <a:lnTo>
                    <a:pt x="572833" y="588010"/>
                  </a:lnTo>
                  <a:lnTo>
                    <a:pt x="583920" y="585470"/>
                  </a:lnTo>
                  <a:lnTo>
                    <a:pt x="594995" y="588010"/>
                  </a:lnTo>
                  <a:lnTo>
                    <a:pt x="604050" y="594360"/>
                  </a:lnTo>
                  <a:lnTo>
                    <a:pt x="610158" y="603250"/>
                  </a:lnTo>
                  <a:lnTo>
                    <a:pt x="612406" y="613410"/>
                  </a:lnTo>
                  <a:lnTo>
                    <a:pt x="612406" y="0"/>
                  </a:lnTo>
                  <a:lnTo>
                    <a:pt x="598157" y="0"/>
                  </a:lnTo>
                  <a:lnTo>
                    <a:pt x="598157" y="29210"/>
                  </a:lnTo>
                  <a:lnTo>
                    <a:pt x="598157" y="558800"/>
                  </a:lnTo>
                  <a:lnTo>
                    <a:pt x="593572" y="557530"/>
                  </a:lnTo>
                  <a:lnTo>
                    <a:pt x="583920" y="557530"/>
                  </a:lnTo>
                  <a:lnTo>
                    <a:pt x="561759" y="561340"/>
                  </a:lnTo>
                  <a:lnTo>
                    <a:pt x="543648" y="574040"/>
                  </a:lnTo>
                  <a:lnTo>
                    <a:pt x="531431" y="591820"/>
                  </a:lnTo>
                  <a:lnTo>
                    <a:pt x="526948" y="613410"/>
                  </a:lnTo>
                  <a:lnTo>
                    <a:pt x="528053" y="624840"/>
                  </a:lnTo>
                  <a:lnTo>
                    <a:pt x="531190" y="635000"/>
                  </a:lnTo>
                  <a:lnTo>
                    <a:pt x="536155" y="645160"/>
                  </a:lnTo>
                  <a:lnTo>
                    <a:pt x="542709" y="652780"/>
                  </a:lnTo>
                  <a:lnTo>
                    <a:pt x="534454" y="657860"/>
                  </a:lnTo>
                  <a:lnTo>
                    <a:pt x="526872" y="664210"/>
                  </a:lnTo>
                  <a:lnTo>
                    <a:pt x="520026" y="671830"/>
                  </a:lnTo>
                  <a:lnTo>
                    <a:pt x="513994" y="679450"/>
                  </a:lnTo>
                  <a:lnTo>
                    <a:pt x="505993" y="666750"/>
                  </a:lnTo>
                  <a:lnTo>
                    <a:pt x="498462" y="658761"/>
                  </a:lnTo>
                  <a:lnTo>
                    <a:pt x="498462" y="727710"/>
                  </a:lnTo>
                  <a:lnTo>
                    <a:pt x="498462" y="828040"/>
                  </a:lnTo>
                  <a:lnTo>
                    <a:pt x="356044" y="828040"/>
                  </a:lnTo>
                  <a:lnTo>
                    <a:pt x="356044" y="727710"/>
                  </a:lnTo>
                  <a:lnTo>
                    <a:pt x="361657" y="701040"/>
                  </a:lnTo>
                  <a:lnTo>
                    <a:pt x="376085" y="679450"/>
                  </a:lnTo>
                  <a:lnTo>
                    <a:pt x="376923" y="678180"/>
                  </a:lnTo>
                  <a:lnTo>
                    <a:pt x="399567" y="662940"/>
                  </a:lnTo>
                  <a:lnTo>
                    <a:pt x="427253" y="656590"/>
                  </a:lnTo>
                  <a:lnTo>
                    <a:pt x="454952" y="662940"/>
                  </a:lnTo>
                  <a:lnTo>
                    <a:pt x="477583" y="678180"/>
                  </a:lnTo>
                  <a:lnTo>
                    <a:pt x="492861" y="701040"/>
                  </a:lnTo>
                  <a:lnTo>
                    <a:pt x="498462" y="727710"/>
                  </a:lnTo>
                  <a:lnTo>
                    <a:pt x="498462" y="658761"/>
                  </a:lnTo>
                  <a:lnTo>
                    <a:pt x="496417" y="656590"/>
                  </a:lnTo>
                  <a:lnTo>
                    <a:pt x="485406" y="647700"/>
                  </a:lnTo>
                  <a:lnTo>
                    <a:pt x="473125" y="640080"/>
                  </a:lnTo>
                  <a:lnTo>
                    <a:pt x="483565" y="628650"/>
                  </a:lnTo>
                  <a:lnTo>
                    <a:pt x="491566" y="615950"/>
                  </a:lnTo>
                  <a:lnTo>
                    <a:pt x="496671" y="600710"/>
                  </a:lnTo>
                  <a:lnTo>
                    <a:pt x="498462" y="585470"/>
                  </a:lnTo>
                  <a:lnTo>
                    <a:pt x="492861" y="557530"/>
                  </a:lnTo>
                  <a:lnTo>
                    <a:pt x="482676" y="542290"/>
                  </a:lnTo>
                  <a:lnTo>
                    <a:pt x="477583" y="534670"/>
                  </a:lnTo>
                  <a:lnTo>
                    <a:pt x="469976" y="529551"/>
                  </a:lnTo>
                  <a:lnTo>
                    <a:pt x="469976" y="585470"/>
                  </a:lnTo>
                  <a:lnTo>
                    <a:pt x="466623" y="601980"/>
                  </a:lnTo>
                  <a:lnTo>
                    <a:pt x="457454" y="615950"/>
                  </a:lnTo>
                  <a:lnTo>
                    <a:pt x="443865" y="624840"/>
                  </a:lnTo>
                  <a:lnTo>
                    <a:pt x="427253" y="628650"/>
                  </a:lnTo>
                  <a:lnTo>
                    <a:pt x="410641" y="624840"/>
                  </a:lnTo>
                  <a:lnTo>
                    <a:pt x="397052" y="615950"/>
                  </a:lnTo>
                  <a:lnTo>
                    <a:pt x="387896" y="601980"/>
                  </a:lnTo>
                  <a:lnTo>
                    <a:pt x="384530" y="585470"/>
                  </a:lnTo>
                  <a:lnTo>
                    <a:pt x="387896" y="568960"/>
                  </a:lnTo>
                  <a:lnTo>
                    <a:pt x="397052" y="554990"/>
                  </a:lnTo>
                  <a:lnTo>
                    <a:pt x="410641" y="546100"/>
                  </a:lnTo>
                  <a:lnTo>
                    <a:pt x="427253" y="542290"/>
                  </a:lnTo>
                  <a:lnTo>
                    <a:pt x="443865" y="546100"/>
                  </a:lnTo>
                  <a:lnTo>
                    <a:pt x="457454" y="554990"/>
                  </a:lnTo>
                  <a:lnTo>
                    <a:pt x="466623" y="568960"/>
                  </a:lnTo>
                  <a:lnTo>
                    <a:pt x="469976" y="585470"/>
                  </a:lnTo>
                  <a:lnTo>
                    <a:pt x="469976" y="529551"/>
                  </a:lnTo>
                  <a:lnTo>
                    <a:pt x="454952" y="519430"/>
                  </a:lnTo>
                  <a:lnTo>
                    <a:pt x="427253" y="514350"/>
                  </a:lnTo>
                  <a:lnTo>
                    <a:pt x="399567" y="519430"/>
                  </a:lnTo>
                  <a:lnTo>
                    <a:pt x="376923" y="534670"/>
                  </a:lnTo>
                  <a:lnTo>
                    <a:pt x="361657" y="557530"/>
                  </a:lnTo>
                  <a:lnTo>
                    <a:pt x="356044" y="585470"/>
                  </a:lnTo>
                  <a:lnTo>
                    <a:pt x="357847" y="600710"/>
                  </a:lnTo>
                  <a:lnTo>
                    <a:pt x="362953" y="615950"/>
                  </a:lnTo>
                  <a:lnTo>
                    <a:pt x="370941" y="628650"/>
                  </a:lnTo>
                  <a:lnTo>
                    <a:pt x="381381" y="640080"/>
                  </a:lnTo>
                  <a:lnTo>
                    <a:pt x="369112" y="647700"/>
                  </a:lnTo>
                  <a:lnTo>
                    <a:pt x="358101" y="656590"/>
                  </a:lnTo>
                  <a:lnTo>
                    <a:pt x="348513" y="666750"/>
                  </a:lnTo>
                  <a:lnTo>
                    <a:pt x="340525" y="679450"/>
                  </a:lnTo>
                  <a:lnTo>
                    <a:pt x="334492" y="671830"/>
                  </a:lnTo>
                  <a:lnTo>
                    <a:pt x="333349" y="670560"/>
                  </a:lnTo>
                  <a:lnTo>
                    <a:pt x="327647" y="664210"/>
                  </a:lnTo>
                  <a:lnTo>
                    <a:pt x="327558" y="727710"/>
                  </a:lnTo>
                  <a:lnTo>
                    <a:pt x="327558" y="828040"/>
                  </a:lnTo>
                  <a:lnTo>
                    <a:pt x="213626" y="828040"/>
                  </a:lnTo>
                  <a:lnTo>
                    <a:pt x="213626" y="727710"/>
                  </a:lnTo>
                  <a:lnTo>
                    <a:pt x="216522" y="713740"/>
                  </a:lnTo>
                  <a:lnTo>
                    <a:pt x="217322" y="709930"/>
                  </a:lnTo>
                  <a:lnTo>
                    <a:pt x="218109" y="706120"/>
                  </a:lnTo>
                  <a:lnTo>
                    <a:pt x="230327" y="688340"/>
                  </a:lnTo>
                  <a:lnTo>
                    <a:pt x="248437" y="675640"/>
                  </a:lnTo>
                  <a:lnTo>
                    <a:pt x="270598" y="670560"/>
                  </a:lnTo>
                  <a:lnTo>
                    <a:pt x="292747" y="675640"/>
                  </a:lnTo>
                  <a:lnTo>
                    <a:pt x="310857" y="688340"/>
                  </a:lnTo>
                  <a:lnTo>
                    <a:pt x="323075" y="706120"/>
                  </a:lnTo>
                  <a:lnTo>
                    <a:pt x="327558" y="727710"/>
                  </a:lnTo>
                  <a:lnTo>
                    <a:pt x="327558" y="664146"/>
                  </a:lnTo>
                  <a:lnTo>
                    <a:pt x="320065" y="657860"/>
                  </a:lnTo>
                  <a:lnTo>
                    <a:pt x="311810" y="652780"/>
                  </a:lnTo>
                  <a:lnTo>
                    <a:pt x="318363" y="645160"/>
                  </a:lnTo>
                  <a:lnTo>
                    <a:pt x="319608" y="642620"/>
                  </a:lnTo>
                  <a:lnTo>
                    <a:pt x="323329" y="635000"/>
                  </a:lnTo>
                  <a:lnTo>
                    <a:pt x="326466" y="624840"/>
                  </a:lnTo>
                  <a:lnTo>
                    <a:pt x="327558" y="613410"/>
                  </a:lnTo>
                  <a:lnTo>
                    <a:pt x="323075" y="591820"/>
                  </a:lnTo>
                  <a:lnTo>
                    <a:pt x="318719" y="585470"/>
                  </a:lnTo>
                  <a:lnTo>
                    <a:pt x="310857" y="574040"/>
                  </a:lnTo>
                  <a:lnTo>
                    <a:pt x="299085" y="565785"/>
                  </a:lnTo>
                  <a:lnTo>
                    <a:pt x="299085" y="613410"/>
                  </a:lnTo>
                  <a:lnTo>
                    <a:pt x="296837" y="624840"/>
                  </a:lnTo>
                  <a:lnTo>
                    <a:pt x="290728" y="633730"/>
                  </a:lnTo>
                  <a:lnTo>
                    <a:pt x="281673" y="640080"/>
                  </a:lnTo>
                  <a:lnTo>
                    <a:pt x="270598" y="642620"/>
                  </a:lnTo>
                  <a:lnTo>
                    <a:pt x="259511" y="640080"/>
                  </a:lnTo>
                  <a:lnTo>
                    <a:pt x="250456" y="633730"/>
                  </a:lnTo>
                  <a:lnTo>
                    <a:pt x="244348" y="624840"/>
                  </a:lnTo>
                  <a:lnTo>
                    <a:pt x="242112" y="613410"/>
                  </a:lnTo>
                  <a:lnTo>
                    <a:pt x="244348" y="603250"/>
                  </a:lnTo>
                  <a:lnTo>
                    <a:pt x="250456" y="594360"/>
                  </a:lnTo>
                  <a:lnTo>
                    <a:pt x="259511" y="588010"/>
                  </a:lnTo>
                  <a:lnTo>
                    <a:pt x="270598" y="585470"/>
                  </a:lnTo>
                  <a:lnTo>
                    <a:pt x="281673" y="588010"/>
                  </a:lnTo>
                  <a:lnTo>
                    <a:pt x="290728" y="594360"/>
                  </a:lnTo>
                  <a:lnTo>
                    <a:pt x="296837" y="603250"/>
                  </a:lnTo>
                  <a:lnTo>
                    <a:pt x="299085" y="613410"/>
                  </a:lnTo>
                  <a:lnTo>
                    <a:pt x="299085" y="565785"/>
                  </a:lnTo>
                  <a:lnTo>
                    <a:pt x="292747" y="561340"/>
                  </a:lnTo>
                  <a:lnTo>
                    <a:pt x="277977" y="558800"/>
                  </a:lnTo>
                  <a:lnTo>
                    <a:pt x="270598" y="557530"/>
                  </a:lnTo>
                  <a:lnTo>
                    <a:pt x="260934" y="557530"/>
                  </a:lnTo>
                  <a:lnTo>
                    <a:pt x="256349" y="558800"/>
                  </a:lnTo>
                  <a:lnTo>
                    <a:pt x="256349" y="242570"/>
                  </a:lnTo>
                  <a:lnTo>
                    <a:pt x="256349" y="29210"/>
                  </a:lnTo>
                  <a:lnTo>
                    <a:pt x="598157" y="29210"/>
                  </a:lnTo>
                  <a:lnTo>
                    <a:pt x="598157" y="0"/>
                  </a:lnTo>
                  <a:lnTo>
                    <a:pt x="234226" y="0"/>
                  </a:lnTo>
                  <a:lnTo>
                    <a:pt x="229387" y="4838"/>
                  </a:lnTo>
                  <a:lnTo>
                    <a:pt x="229387" y="652780"/>
                  </a:lnTo>
                  <a:lnTo>
                    <a:pt x="214706" y="662940"/>
                  </a:lnTo>
                  <a:lnTo>
                    <a:pt x="202501" y="676910"/>
                  </a:lnTo>
                  <a:lnTo>
                    <a:pt x="193217" y="692150"/>
                  </a:lnTo>
                  <a:lnTo>
                    <a:pt x="187299" y="709930"/>
                  </a:lnTo>
                  <a:lnTo>
                    <a:pt x="185140" y="707377"/>
                  </a:lnTo>
                  <a:lnTo>
                    <a:pt x="185140" y="770890"/>
                  </a:lnTo>
                  <a:lnTo>
                    <a:pt x="185140" y="828040"/>
                  </a:lnTo>
                  <a:lnTo>
                    <a:pt x="71208" y="828040"/>
                  </a:lnTo>
                  <a:lnTo>
                    <a:pt x="71208" y="770890"/>
                  </a:lnTo>
                  <a:lnTo>
                    <a:pt x="75692" y="749300"/>
                  </a:lnTo>
                  <a:lnTo>
                    <a:pt x="87909" y="730250"/>
                  </a:lnTo>
                  <a:lnTo>
                    <a:pt x="91935" y="727710"/>
                  </a:lnTo>
                  <a:lnTo>
                    <a:pt x="106019" y="718820"/>
                  </a:lnTo>
                  <a:lnTo>
                    <a:pt x="128181" y="713740"/>
                  </a:lnTo>
                  <a:lnTo>
                    <a:pt x="150329" y="718820"/>
                  </a:lnTo>
                  <a:lnTo>
                    <a:pt x="168440" y="730250"/>
                  </a:lnTo>
                  <a:lnTo>
                    <a:pt x="180657" y="749300"/>
                  </a:lnTo>
                  <a:lnTo>
                    <a:pt x="185140" y="770890"/>
                  </a:lnTo>
                  <a:lnTo>
                    <a:pt x="185140" y="707377"/>
                  </a:lnTo>
                  <a:lnTo>
                    <a:pt x="181952" y="703580"/>
                  </a:lnTo>
                  <a:lnTo>
                    <a:pt x="175945" y="699770"/>
                  </a:lnTo>
                  <a:lnTo>
                    <a:pt x="169392" y="695960"/>
                  </a:lnTo>
                  <a:lnTo>
                    <a:pt x="175945" y="688340"/>
                  </a:lnTo>
                  <a:lnTo>
                    <a:pt x="177190" y="685800"/>
                  </a:lnTo>
                  <a:lnTo>
                    <a:pt x="180898" y="678180"/>
                  </a:lnTo>
                  <a:lnTo>
                    <a:pt x="184048" y="668020"/>
                  </a:lnTo>
                  <a:lnTo>
                    <a:pt x="185140" y="656590"/>
                  </a:lnTo>
                  <a:lnTo>
                    <a:pt x="180657" y="635000"/>
                  </a:lnTo>
                  <a:lnTo>
                    <a:pt x="176580" y="628650"/>
                  </a:lnTo>
                  <a:lnTo>
                    <a:pt x="168440" y="615950"/>
                  </a:lnTo>
                  <a:lnTo>
                    <a:pt x="156654" y="608520"/>
                  </a:lnTo>
                  <a:lnTo>
                    <a:pt x="156654" y="656590"/>
                  </a:lnTo>
                  <a:lnTo>
                    <a:pt x="154419" y="668020"/>
                  </a:lnTo>
                  <a:lnTo>
                    <a:pt x="148310" y="676910"/>
                  </a:lnTo>
                  <a:lnTo>
                    <a:pt x="139255" y="683260"/>
                  </a:lnTo>
                  <a:lnTo>
                    <a:pt x="128181" y="685800"/>
                  </a:lnTo>
                  <a:lnTo>
                    <a:pt x="117094" y="683260"/>
                  </a:lnTo>
                  <a:lnTo>
                    <a:pt x="108038" y="676910"/>
                  </a:lnTo>
                  <a:lnTo>
                    <a:pt x="101930" y="668020"/>
                  </a:lnTo>
                  <a:lnTo>
                    <a:pt x="99695" y="656590"/>
                  </a:lnTo>
                  <a:lnTo>
                    <a:pt x="101930" y="645160"/>
                  </a:lnTo>
                  <a:lnTo>
                    <a:pt x="108038" y="636270"/>
                  </a:lnTo>
                  <a:lnTo>
                    <a:pt x="117094" y="629920"/>
                  </a:lnTo>
                  <a:lnTo>
                    <a:pt x="128181" y="628650"/>
                  </a:lnTo>
                  <a:lnTo>
                    <a:pt x="139255" y="629920"/>
                  </a:lnTo>
                  <a:lnTo>
                    <a:pt x="148310" y="636270"/>
                  </a:lnTo>
                  <a:lnTo>
                    <a:pt x="154419" y="645160"/>
                  </a:lnTo>
                  <a:lnTo>
                    <a:pt x="156654" y="656590"/>
                  </a:lnTo>
                  <a:lnTo>
                    <a:pt x="156654" y="608520"/>
                  </a:lnTo>
                  <a:lnTo>
                    <a:pt x="150329" y="604520"/>
                  </a:lnTo>
                  <a:lnTo>
                    <a:pt x="128181" y="599440"/>
                  </a:lnTo>
                  <a:lnTo>
                    <a:pt x="106019" y="604520"/>
                  </a:lnTo>
                  <a:lnTo>
                    <a:pt x="87909" y="615950"/>
                  </a:lnTo>
                  <a:lnTo>
                    <a:pt x="75692" y="635000"/>
                  </a:lnTo>
                  <a:lnTo>
                    <a:pt x="71208" y="656590"/>
                  </a:lnTo>
                  <a:lnTo>
                    <a:pt x="72301" y="668020"/>
                  </a:lnTo>
                  <a:lnTo>
                    <a:pt x="75450" y="678180"/>
                  </a:lnTo>
                  <a:lnTo>
                    <a:pt x="80416" y="688340"/>
                  </a:lnTo>
                  <a:lnTo>
                    <a:pt x="86969" y="695960"/>
                  </a:lnTo>
                  <a:lnTo>
                    <a:pt x="77228" y="702310"/>
                  </a:lnTo>
                  <a:lnTo>
                    <a:pt x="68453" y="709930"/>
                  </a:lnTo>
                  <a:lnTo>
                    <a:pt x="60769" y="718820"/>
                  </a:lnTo>
                  <a:lnTo>
                    <a:pt x="54292" y="727710"/>
                  </a:lnTo>
                  <a:lnTo>
                    <a:pt x="28486" y="727710"/>
                  </a:lnTo>
                  <a:lnTo>
                    <a:pt x="28486" y="242570"/>
                  </a:lnTo>
                  <a:lnTo>
                    <a:pt x="227863" y="242570"/>
                  </a:lnTo>
                  <a:lnTo>
                    <a:pt x="227863" y="576580"/>
                  </a:lnTo>
                  <a:lnTo>
                    <a:pt x="221945" y="584200"/>
                  </a:lnTo>
                  <a:lnTo>
                    <a:pt x="217462" y="593090"/>
                  </a:lnTo>
                  <a:lnTo>
                    <a:pt x="214617" y="603250"/>
                  </a:lnTo>
                  <a:lnTo>
                    <a:pt x="213626" y="613410"/>
                  </a:lnTo>
                  <a:lnTo>
                    <a:pt x="214718" y="624840"/>
                  </a:lnTo>
                  <a:lnTo>
                    <a:pt x="217868" y="635000"/>
                  </a:lnTo>
                  <a:lnTo>
                    <a:pt x="222834" y="645160"/>
                  </a:lnTo>
                  <a:lnTo>
                    <a:pt x="229387" y="652780"/>
                  </a:lnTo>
                  <a:lnTo>
                    <a:pt x="229387" y="4838"/>
                  </a:lnTo>
                  <a:lnTo>
                    <a:pt x="227863" y="6350"/>
                  </a:lnTo>
                  <a:lnTo>
                    <a:pt x="227863" y="214630"/>
                  </a:lnTo>
                  <a:lnTo>
                    <a:pt x="6362" y="214630"/>
                  </a:lnTo>
                  <a:lnTo>
                    <a:pt x="0" y="220980"/>
                  </a:lnTo>
                  <a:lnTo>
                    <a:pt x="0" y="750570"/>
                  </a:lnTo>
                  <a:lnTo>
                    <a:pt x="6362" y="756920"/>
                  </a:lnTo>
                  <a:lnTo>
                    <a:pt x="44005" y="756920"/>
                  </a:lnTo>
                  <a:lnTo>
                    <a:pt x="43218" y="762000"/>
                  </a:lnTo>
                  <a:lnTo>
                    <a:pt x="42722" y="765810"/>
                  </a:lnTo>
                  <a:lnTo>
                    <a:pt x="42722" y="849630"/>
                  </a:lnTo>
                  <a:lnTo>
                    <a:pt x="49085" y="855980"/>
                  </a:lnTo>
                  <a:lnTo>
                    <a:pt x="805434" y="855980"/>
                  </a:lnTo>
                  <a:lnTo>
                    <a:pt x="811784" y="849630"/>
                  </a:lnTo>
                  <a:lnTo>
                    <a:pt x="811784" y="828040"/>
                  </a:lnTo>
                  <a:lnTo>
                    <a:pt x="811784" y="765810"/>
                  </a:lnTo>
                  <a:lnTo>
                    <a:pt x="811288" y="762000"/>
                  </a:lnTo>
                  <a:lnTo>
                    <a:pt x="810501" y="756920"/>
                  </a:lnTo>
                  <a:lnTo>
                    <a:pt x="848156" y="756920"/>
                  </a:lnTo>
                  <a:lnTo>
                    <a:pt x="854519" y="750570"/>
                  </a:lnTo>
                  <a:lnTo>
                    <a:pt x="854519" y="727710"/>
                  </a:lnTo>
                  <a:lnTo>
                    <a:pt x="854519" y="242570"/>
                  </a:lnTo>
                  <a:lnTo>
                    <a:pt x="854519" y="2209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0636" y="5498744"/>
              <a:ext cx="199387" cy="14270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13959" y="5378195"/>
              <a:ext cx="1173480" cy="816863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503425" y="1418336"/>
            <a:ext cx="7018020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320"/>
              <a:t>REVENUE</a:t>
            </a:r>
            <a:r>
              <a:rPr dirty="0" sz="2500" spc="-140"/>
              <a:t> </a:t>
            </a:r>
            <a:r>
              <a:rPr dirty="0" sz="2500" spc="-305"/>
              <a:t>MARKET</a:t>
            </a:r>
            <a:r>
              <a:rPr dirty="0" sz="2500" spc="-165"/>
              <a:t> </a:t>
            </a:r>
            <a:r>
              <a:rPr dirty="0" sz="2500" spc="-320"/>
              <a:t>SHARE</a:t>
            </a:r>
            <a:r>
              <a:rPr dirty="0" sz="2500" spc="-165"/>
              <a:t> </a:t>
            </a:r>
            <a:r>
              <a:rPr dirty="0" sz="2500" spc="-355"/>
              <a:t>BY</a:t>
            </a:r>
            <a:r>
              <a:rPr dirty="0" sz="2500" spc="-180"/>
              <a:t> </a:t>
            </a:r>
            <a:r>
              <a:rPr dirty="0" sz="2500" spc="-320"/>
              <a:t>SEGMENTS</a:t>
            </a:r>
            <a:r>
              <a:rPr dirty="0" sz="2500" spc="-140"/>
              <a:t> </a:t>
            </a:r>
            <a:r>
              <a:rPr dirty="0" sz="2500" spc="-120"/>
              <a:t>2022</a:t>
            </a:r>
            <a:endParaRPr sz="2500"/>
          </a:p>
        </p:txBody>
      </p:sp>
      <p:sp>
        <p:nvSpPr>
          <p:cNvPr id="31" name="object 31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05"/>
              </a:lnSpc>
              <a:spcBef>
                <a:spcPts val="105"/>
              </a:spcBef>
            </a:pPr>
            <a:r>
              <a:rPr dirty="0" spc="-20"/>
              <a:t>Type</a:t>
            </a:r>
          </a:p>
          <a:p>
            <a:pPr marL="12700">
              <a:lnSpc>
                <a:spcPts val="2140"/>
              </a:lnSpc>
            </a:pPr>
            <a:r>
              <a:rPr dirty="0" spc="-95"/>
              <a:t>Data</a:t>
            </a:r>
            <a:r>
              <a:rPr dirty="0" spc="-135"/>
              <a:t> </a:t>
            </a:r>
            <a:r>
              <a:rPr dirty="0" spc="-120"/>
              <a:t>Center </a:t>
            </a:r>
            <a:r>
              <a:rPr dirty="0" spc="-25"/>
              <a:t>DLP</a:t>
            </a:r>
          </a:p>
          <a:p>
            <a:pPr marL="94615">
              <a:lnSpc>
                <a:spcPts val="2835"/>
              </a:lnSpc>
            </a:pPr>
            <a:r>
              <a:rPr dirty="0" sz="2500" spc="-75"/>
              <a:t>45.3%%</a:t>
            </a:r>
            <a:endParaRPr sz="2500"/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2500"/>
          </a:p>
          <a:p>
            <a:pPr marL="12700">
              <a:lnSpc>
                <a:spcPts val="2305"/>
              </a:lnSpc>
            </a:pPr>
            <a:r>
              <a:rPr dirty="0" spc="-55"/>
              <a:t>Services</a:t>
            </a:r>
          </a:p>
          <a:p>
            <a:pPr marL="12700">
              <a:lnSpc>
                <a:spcPts val="2140"/>
              </a:lnSpc>
            </a:pPr>
            <a:r>
              <a:rPr dirty="0" spc="-120"/>
              <a:t>Managed</a:t>
            </a:r>
            <a:r>
              <a:rPr dirty="0" spc="-114"/>
              <a:t> </a:t>
            </a:r>
            <a:r>
              <a:rPr dirty="0" spc="-135"/>
              <a:t>Security</a:t>
            </a:r>
            <a:r>
              <a:rPr dirty="0" spc="-120"/>
              <a:t> </a:t>
            </a:r>
            <a:r>
              <a:rPr dirty="0" spc="-140"/>
              <a:t>Services</a:t>
            </a:r>
          </a:p>
          <a:p>
            <a:pPr marL="94615">
              <a:lnSpc>
                <a:spcPts val="2835"/>
              </a:lnSpc>
            </a:pPr>
            <a:r>
              <a:rPr dirty="0" sz="2500" spc="-35"/>
              <a:t>32.4%</a:t>
            </a:r>
            <a:endParaRPr sz="2500"/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2500"/>
          </a:p>
          <a:p>
            <a:pPr algn="just" marL="91440" marR="1082675">
              <a:lnSpc>
                <a:spcPct val="90100"/>
              </a:lnSpc>
            </a:pPr>
            <a:r>
              <a:rPr dirty="0" spc="-105"/>
              <a:t>Organization</a:t>
            </a:r>
            <a:r>
              <a:rPr dirty="0" spc="40"/>
              <a:t> </a:t>
            </a:r>
            <a:r>
              <a:rPr dirty="0" spc="-130"/>
              <a:t>Size </a:t>
            </a:r>
            <a:r>
              <a:rPr dirty="0" spc="-185"/>
              <a:t>Large</a:t>
            </a:r>
            <a:r>
              <a:rPr dirty="0" spc="45"/>
              <a:t> </a:t>
            </a:r>
            <a:r>
              <a:rPr dirty="0" spc="-114"/>
              <a:t>Enterprises </a:t>
            </a:r>
            <a:r>
              <a:rPr dirty="0" sz="2500" spc="-75"/>
              <a:t>68.2%%</a:t>
            </a:r>
            <a:endParaRPr sz="2500"/>
          </a:p>
        </p:txBody>
      </p:sp>
      <p:sp>
        <p:nvSpPr>
          <p:cNvPr id="32" name="object 32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05"/>
              </a:lnSpc>
              <a:spcBef>
                <a:spcPts val="105"/>
              </a:spcBef>
            </a:pPr>
            <a:r>
              <a:rPr dirty="0" spc="-90"/>
              <a:t>Deployment</a:t>
            </a:r>
            <a:r>
              <a:rPr dirty="0" spc="-105"/>
              <a:t> </a:t>
            </a:r>
            <a:r>
              <a:rPr dirty="0" spc="-20"/>
              <a:t>Type</a:t>
            </a:r>
          </a:p>
          <a:p>
            <a:pPr marL="12700">
              <a:lnSpc>
                <a:spcPts val="2205"/>
              </a:lnSpc>
            </a:pPr>
            <a:r>
              <a:rPr dirty="0" spc="-110"/>
              <a:t>Cloud</a:t>
            </a:r>
            <a:r>
              <a:rPr dirty="0" spc="-140"/>
              <a:t> </a:t>
            </a:r>
            <a:r>
              <a:rPr dirty="0" spc="-95"/>
              <a:t>Data</a:t>
            </a:r>
            <a:r>
              <a:rPr dirty="0" spc="-150"/>
              <a:t> </a:t>
            </a:r>
            <a:r>
              <a:rPr dirty="0" spc="-204"/>
              <a:t>Loss</a:t>
            </a:r>
            <a:r>
              <a:rPr dirty="0" spc="-114"/>
              <a:t> </a:t>
            </a:r>
            <a:r>
              <a:rPr dirty="0" spc="-90"/>
              <a:t>Protection</a:t>
            </a:r>
          </a:p>
          <a:p>
            <a:pPr marL="79375">
              <a:lnSpc>
                <a:spcPts val="2300"/>
              </a:lnSpc>
            </a:pPr>
            <a:r>
              <a:rPr dirty="0" spc="-10"/>
              <a:t>65.7%</a:t>
            </a:r>
          </a:p>
          <a:p>
            <a:pPr>
              <a:lnSpc>
                <a:spcPct val="100000"/>
              </a:lnSpc>
              <a:spcBef>
                <a:spcPts val="1555"/>
              </a:spcBef>
            </a:pPr>
          </a:p>
          <a:p>
            <a:pPr marL="176530" marR="1498600">
              <a:lnSpc>
                <a:spcPct val="92000"/>
              </a:lnSpc>
            </a:pPr>
            <a:r>
              <a:rPr dirty="0" spc="-20"/>
              <a:t>Application </a:t>
            </a:r>
            <a:r>
              <a:rPr dirty="0" spc="-114"/>
              <a:t>Cloud</a:t>
            </a:r>
            <a:r>
              <a:rPr dirty="0" spc="-125"/>
              <a:t> </a:t>
            </a:r>
            <a:r>
              <a:rPr dirty="0" spc="-145"/>
              <a:t>Storage </a:t>
            </a:r>
            <a:r>
              <a:rPr dirty="0" sz="2500" spc="-35"/>
              <a:t>36.2%</a:t>
            </a:r>
            <a:endParaRPr sz="2500"/>
          </a:p>
          <a:p>
            <a:pPr>
              <a:lnSpc>
                <a:spcPct val="100000"/>
              </a:lnSpc>
              <a:spcBef>
                <a:spcPts val="2320"/>
              </a:spcBef>
            </a:pPr>
          </a:p>
          <a:p>
            <a:pPr marL="226695" marR="1055370">
              <a:lnSpc>
                <a:spcPts val="2210"/>
              </a:lnSpc>
            </a:pPr>
            <a:r>
              <a:rPr dirty="0" spc="-155"/>
              <a:t>End</a:t>
            </a:r>
            <a:r>
              <a:rPr dirty="0" spc="-140"/>
              <a:t> </a:t>
            </a:r>
            <a:r>
              <a:rPr dirty="0" spc="-190"/>
              <a:t>Use</a:t>
            </a:r>
            <a:r>
              <a:rPr dirty="0" spc="-120"/>
              <a:t> </a:t>
            </a:r>
            <a:r>
              <a:rPr dirty="0" spc="-70"/>
              <a:t>Industry </a:t>
            </a:r>
            <a:r>
              <a:rPr dirty="0" spc="-20"/>
              <a:t>BFSI</a:t>
            </a:r>
          </a:p>
          <a:p>
            <a:pPr marL="309245">
              <a:lnSpc>
                <a:spcPts val="2625"/>
              </a:lnSpc>
            </a:pPr>
            <a:r>
              <a:rPr dirty="0" sz="2500" spc="-35"/>
              <a:t>24.3%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9753599" y="0"/>
                </a:moveTo>
                <a:lnTo>
                  <a:pt x="0" y="0"/>
                </a:lnTo>
                <a:lnTo>
                  <a:pt x="0" y="7315196"/>
                </a:lnTo>
                <a:lnTo>
                  <a:pt x="9753599" y="7315196"/>
                </a:lnTo>
                <a:lnTo>
                  <a:pt x="9753599" y="0"/>
                </a:lnTo>
                <a:close/>
              </a:path>
            </a:pathLst>
          </a:custGeom>
          <a:solidFill>
            <a:srgbClr val="000000">
              <a:alpha val="4196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69163" y="0"/>
            <a:ext cx="9415780" cy="7315200"/>
            <a:chOff x="169163" y="0"/>
            <a:chExt cx="9415780" cy="7315200"/>
          </a:xfrm>
        </p:grpSpPr>
        <p:sp>
          <p:nvSpPr>
            <p:cNvPr id="4" name="object 4" descr=""/>
            <p:cNvSpPr/>
            <p:nvPr/>
          </p:nvSpPr>
          <p:spPr>
            <a:xfrm>
              <a:off x="169163" y="0"/>
              <a:ext cx="9415780" cy="7315200"/>
            </a:xfrm>
            <a:custGeom>
              <a:avLst/>
              <a:gdLst/>
              <a:ahLst/>
              <a:cxnLst/>
              <a:rect l="l" t="t" r="r" b="b"/>
              <a:pathLst>
                <a:path w="9415780" h="7315200">
                  <a:moveTo>
                    <a:pt x="9335389" y="0"/>
                  </a:moveTo>
                  <a:lnTo>
                    <a:pt x="79908" y="0"/>
                  </a:lnTo>
                  <a:lnTo>
                    <a:pt x="48804" y="6284"/>
                  </a:lnTo>
                  <a:lnTo>
                    <a:pt x="23404" y="23415"/>
                  </a:lnTo>
                  <a:lnTo>
                    <a:pt x="6279" y="48809"/>
                  </a:lnTo>
                  <a:lnTo>
                    <a:pt x="0" y="79882"/>
                  </a:lnTo>
                  <a:lnTo>
                    <a:pt x="0" y="7235285"/>
                  </a:lnTo>
                  <a:lnTo>
                    <a:pt x="6279" y="7266391"/>
                  </a:lnTo>
                  <a:lnTo>
                    <a:pt x="23404" y="7291793"/>
                  </a:lnTo>
                  <a:lnTo>
                    <a:pt x="48804" y="7308919"/>
                  </a:lnTo>
                  <a:lnTo>
                    <a:pt x="79908" y="7315199"/>
                  </a:lnTo>
                  <a:lnTo>
                    <a:pt x="9335389" y="7315199"/>
                  </a:lnTo>
                  <a:lnTo>
                    <a:pt x="9366462" y="7308919"/>
                  </a:lnTo>
                  <a:lnTo>
                    <a:pt x="9391856" y="7291793"/>
                  </a:lnTo>
                  <a:lnTo>
                    <a:pt x="9408987" y="7266391"/>
                  </a:lnTo>
                  <a:lnTo>
                    <a:pt x="9415271" y="7235285"/>
                  </a:lnTo>
                  <a:lnTo>
                    <a:pt x="9415271" y="79882"/>
                  </a:lnTo>
                  <a:lnTo>
                    <a:pt x="9408987" y="48809"/>
                  </a:lnTo>
                  <a:lnTo>
                    <a:pt x="9391856" y="23415"/>
                  </a:lnTo>
                  <a:lnTo>
                    <a:pt x="9366462" y="6284"/>
                  </a:lnTo>
                  <a:lnTo>
                    <a:pt x="9335389" y="0"/>
                  </a:lnTo>
                  <a:close/>
                </a:path>
              </a:pathLst>
            </a:custGeom>
            <a:solidFill>
              <a:srgbClr val="000000">
                <a:alpha val="5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163" y="963167"/>
              <a:ext cx="4956048" cy="4956048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427726" y="3112769"/>
            <a:ext cx="3209290" cy="1014094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979169" marR="5080" indent="-966469">
              <a:lnSpc>
                <a:spcPts val="3710"/>
              </a:lnSpc>
              <a:spcBef>
                <a:spcPts val="525"/>
              </a:spcBef>
            </a:pPr>
            <a:r>
              <a:rPr dirty="0" sz="3400" spc="-75">
                <a:solidFill>
                  <a:srgbClr val="FFFFFF"/>
                </a:solidFill>
                <a:latin typeface="Arial Black"/>
                <a:cs typeface="Arial Black"/>
              </a:rPr>
              <a:t>North</a:t>
            </a:r>
            <a:r>
              <a:rPr dirty="0" sz="3400" spc="-20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400" spc="-210">
                <a:solidFill>
                  <a:srgbClr val="FFFFFF"/>
                </a:solidFill>
                <a:latin typeface="Arial Black"/>
                <a:cs typeface="Arial Black"/>
              </a:rPr>
              <a:t>America </a:t>
            </a:r>
            <a:r>
              <a:rPr dirty="0" sz="3400" spc="-325">
                <a:solidFill>
                  <a:srgbClr val="FFFFFF"/>
                </a:solidFill>
                <a:latin typeface="Arial Black"/>
                <a:cs typeface="Arial Black"/>
              </a:rPr>
              <a:t>35.8%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8053" y="369519"/>
            <a:ext cx="8994775" cy="346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10"/>
              <a:t>GLOBAL</a:t>
            </a:r>
            <a:r>
              <a:rPr dirty="0" sz="2100" spc="-140"/>
              <a:t> </a:t>
            </a:r>
            <a:r>
              <a:rPr dirty="0" sz="2100" spc="-280"/>
              <a:t>DATA</a:t>
            </a:r>
            <a:r>
              <a:rPr dirty="0" sz="2100" spc="-155"/>
              <a:t> </a:t>
            </a:r>
            <a:r>
              <a:rPr dirty="0" sz="2100" spc="-275"/>
              <a:t>LOSS</a:t>
            </a:r>
            <a:r>
              <a:rPr dirty="0" sz="2100" spc="-125"/>
              <a:t> </a:t>
            </a:r>
            <a:r>
              <a:rPr dirty="0" sz="2100" spc="-210"/>
              <a:t>PREVENTION</a:t>
            </a:r>
            <a:r>
              <a:rPr dirty="0" sz="2100" spc="-130"/>
              <a:t> </a:t>
            </a:r>
            <a:r>
              <a:rPr dirty="0" sz="2100" spc="-260"/>
              <a:t>MARKET</a:t>
            </a:r>
            <a:r>
              <a:rPr dirty="0" sz="2100" spc="-155"/>
              <a:t> </a:t>
            </a:r>
            <a:r>
              <a:rPr dirty="0" sz="2100" spc="-265"/>
              <a:t>REVENUE</a:t>
            </a:r>
            <a:r>
              <a:rPr dirty="0" sz="2100" spc="-135"/>
              <a:t> </a:t>
            </a:r>
            <a:r>
              <a:rPr dirty="0" sz="2100" spc="-265"/>
              <a:t>SHARE</a:t>
            </a:r>
            <a:r>
              <a:rPr dirty="0" sz="2100" spc="-120"/>
              <a:t> </a:t>
            </a:r>
            <a:r>
              <a:rPr dirty="0" sz="2100" spc="-215"/>
              <a:t>FOR</a:t>
            </a:r>
            <a:r>
              <a:rPr dirty="0" sz="2100" spc="-130"/>
              <a:t> </a:t>
            </a:r>
            <a:r>
              <a:rPr dirty="0" sz="2100" spc="-65"/>
              <a:t>2022</a:t>
            </a:r>
            <a:endParaRPr sz="2100"/>
          </a:p>
        </p:txBody>
      </p:sp>
      <p:sp>
        <p:nvSpPr>
          <p:cNvPr id="8" name="object 8" descr=""/>
          <p:cNvSpPr txBox="1"/>
          <p:nvPr/>
        </p:nvSpPr>
        <p:spPr>
          <a:xfrm>
            <a:off x="386892" y="6292697"/>
            <a:ext cx="8924290" cy="7677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ct val="93000"/>
              </a:lnSpc>
              <a:spcBef>
                <a:spcPts val="250"/>
              </a:spcBef>
            </a:pPr>
            <a:r>
              <a:rPr dirty="0" sz="1700" spc="-40">
                <a:solidFill>
                  <a:srgbClr val="FFFFFF"/>
                </a:solidFill>
                <a:latin typeface="Arial Black"/>
                <a:cs typeface="Arial Black"/>
              </a:rPr>
              <a:t>North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America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29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50">
                <a:solidFill>
                  <a:srgbClr val="FFFFFF"/>
                </a:solidFill>
                <a:latin typeface="Arial Black"/>
                <a:cs typeface="Arial Black"/>
              </a:rPr>
              <a:t>expected</a:t>
            </a:r>
            <a:r>
              <a:rPr dirty="0" sz="1700" spc="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00">
                <a:solidFill>
                  <a:srgbClr val="FFFFFF"/>
                </a:solidFill>
                <a:latin typeface="Arial Black"/>
                <a:cs typeface="Arial Black"/>
              </a:rPr>
              <a:t>be</a:t>
            </a:r>
            <a:r>
              <a:rPr dirty="0" sz="1700" spc="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largest</a:t>
            </a:r>
            <a:r>
              <a:rPr dirty="0" sz="1700" spc="-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700" spc="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terms</a:t>
            </a:r>
            <a:r>
              <a:rPr dirty="0" sz="1700" spc="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7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revenue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70">
                <a:solidFill>
                  <a:srgbClr val="FFFFFF"/>
                </a:solidFill>
                <a:latin typeface="Arial Black"/>
                <a:cs typeface="Arial Black"/>
              </a:rPr>
              <a:t>because</a:t>
            </a:r>
            <a:r>
              <a:rPr dirty="0" sz="1700" spc="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large</a:t>
            </a:r>
            <a:r>
              <a:rPr dirty="0" sz="1700" spc="-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adoption</a:t>
            </a:r>
            <a:r>
              <a:rPr dirty="0" sz="1700" spc="-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700" spc="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big</a:t>
            </a:r>
            <a:r>
              <a:rPr dirty="0" sz="1700" spc="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cloud</a:t>
            </a:r>
            <a:r>
              <a:rPr dirty="0" sz="1700" spc="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technologies</a:t>
            </a:r>
            <a:r>
              <a:rPr dirty="0" sz="1700" spc="-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while</a:t>
            </a:r>
            <a:r>
              <a:rPr dirty="0" sz="1700" spc="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Asia-</a:t>
            </a:r>
            <a:r>
              <a:rPr dirty="0" sz="1700" spc="-155">
                <a:solidFill>
                  <a:srgbClr val="FFFFFF"/>
                </a:solidFill>
                <a:latin typeface="Arial Black"/>
                <a:cs typeface="Arial Black"/>
              </a:rPr>
              <a:t>Pacific</a:t>
            </a:r>
            <a:r>
              <a:rPr dirty="0" sz="1700" spc="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29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estimated</a:t>
            </a:r>
            <a:r>
              <a:rPr dirty="0" sz="1700" spc="-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be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highest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growing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region.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600" cy="73151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43127" y="2330195"/>
            <a:ext cx="4090670" cy="2689860"/>
          </a:xfrm>
          <a:custGeom>
            <a:avLst/>
            <a:gdLst/>
            <a:ahLst/>
            <a:cxnLst/>
            <a:rect l="l" t="t" r="r" b="b"/>
            <a:pathLst>
              <a:path w="4090670" h="2689860">
                <a:moveTo>
                  <a:pt x="3906393" y="0"/>
                </a:moveTo>
                <a:lnTo>
                  <a:pt x="183984" y="0"/>
                </a:lnTo>
                <a:lnTo>
                  <a:pt x="135074" y="6575"/>
                </a:lnTo>
                <a:lnTo>
                  <a:pt x="91123" y="25131"/>
                </a:lnTo>
                <a:lnTo>
                  <a:pt x="53887" y="53911"/>
                </a:lnTo>
                <a:lnTo>
                  <a:pt x="25119" y="91157"/>
                </a:lnTo>
                <a:lnTo>
                  <a:pt x="6572" y="135113"/>
                </a:lnTo>
                <a:lnTo>
                  <a:pt x="0" y="184023"/>
                </a:lnTo>
                <a:lnTo>
                  <a:pt x="0" y="2505836"/>
                </a:lnTo>
                <a:lnTo>
                  <a:pt x="6572" y="2554746"/>
                </a:lnTo>
                <a:lnTo>
                  <a:pt x="25119" y="2598702"/>
                </a:lnTo>
                <a:lnTo>
                  <a:pt x="53887" y="2635948"/>
                </a:lnTo>
                <a:lnTo>
                  <a:pt x="91123" y="2664728"/>
                </a:lnTo>
                <a:lnTo>
                  <a:pt x="135074" y="2683284"/>
                </a:lnTo>
                <a:lnTo>
                  <a:pt x="183984" y="2689860"/>
                </a:lnTo>
                <a:lnTo>
                  <a:pt x="3906393" y="2689860"/>
                </a:lnTo>
                <a:lnTo>
                  <a:pt x="3955302" y="2683284"/>
                </a:lnTo>
                <a:lnTo>
                  <a:pt x="3999258" y="2664728"/>
                </a:lnTo>
                <a:lnTo>
                  <a:pt x="4036504" y="2635948"/>
                </a:lnTo>
                <a:lnTo>
                  <a:pt x="4065284" y="2598702"/>
                </a:lnTo>
                <a:lnTo>
                  <a:pt x="4083840" y="2554746"/>
                </a:lnTo>
                <a:lnTo>
                  <a:pt x="4090416" y="2505836"/>
                </a:lnTo>
                <a:lnTo>
                  <a:pt x="4090416" y="184023"/>
                </a:lnTo>
                <a:lnTo>
                  <a:pt x="4083840" y="135113"/>
                </a:lnTo>
                <a:lnTo>
                  <a:pt x="4065284" y="91157"/>
                </a:lnTo>
                <a:lnTo>
                  <a:pt x="4036504" y="53911"/>
                </a:lnTo>
                <a:lnTo>
                  <a:pt x="3999258" y="25131"/>
                </a:lnTo>
                <a:lnTo>
                  <a:pt x="3955302" y="6575"/>
                </a:lnTo>
                <a:lnTo>
                  <a:pt x="39063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154167" y="2334767"/>
            <a:ext cx="4043679" cy="2685415"/>
          </a:xfrm>
          <a:custGeom>
            <a:avLst/>
            <a:gdLst/>
            <a:ahLst/>
            <a:cxnLst/>
            <a:rect l="l" t="t" r="r" b="b"/>
            <a:pathLst>
              <a:path w="4043679" h="2685415">
                <a:moveTo>
                  <a:pt x="3856990" y="0"/>
                </a:moveTo>
                <a:lnTo>
                  <a:pt x="186182" y="0"/>
                </a:lnTo>
                <a:lnTo>
                  <a:pt x="136671" y="6647"/>
                </a:lnTo>
                <a:lnTo>
                  <a:pt x="92192" y="25409"/>
                </a:lnTo>
                <a:lnTo>
                  <a:pt x="54514" y="54514"/>
                </a:lnTo>
                <a:lnTo>
                  <a:pt x="25409" y="92192"/>
                </a:lnTo>
                <a:lnTo>
                  <a:pt x="6647" y="136671"/>
                </a:lnTo>
                <a:lnTo>
                  <a:pt x="0" y="186182"/>
                </a:lnTo>
                <a:lnTo>
                  <a:pt x="0" y="2499106"/>
                </a:lnTo>
                <a:lnTo>
                  <a:pt x="6647" y="2548616"/>
                </a:lnTo>
                <a:lnTo>
                  <a:pt x="25409" y="2593095"/>
                </a:lnTo>
                <a:lnTo>
                  <a:pt x="54514" y="2630773"/>
                </a:lnTo>
                <a:lnTo>
                  <a:pt x="92192" y="2659878"/>
                </a:lnTo>
                <a:lnTo>
                  <a:pt x="136671" y="2678640"/>
                </a:lnTo>
                <a:lnTo>
                  <a:pt x="186182" y="2685288"/>
                </a:lnTo>
                <a:lnTo>
                  <a:pt x="3856990" y="2685288"/>
                </a:lnTo>
                <a:lnTo>
                  <a:pt x="3906500" y="2678640"/>
                </a:lnTo>
                <a:lnTo>
                  <a:pt x="3950979" y="2659878"/>
                </a:lnTo>
                <a:lnTo>
                  <a:pt x="3988657" y="2630773"/>
                </a:lnTo>
                <a:lnTo>
                  <a:pt x="4017762" y="2593095"/>
                </a:lnTo>
                <a:lnTo>
                  <a:pt x="4036524" y="2548616"/>
                </a:lnTo>
                <a:lnTo>
                  <a:pt x="4043172" y="2499106"/>
                </a:lnTo>
                <a:lnTo>
                  <a:pt x="4043172" y="186182"/>
                </a:lnTo>
                <a:lnTo>
                  <a:pt x="4036524" y="136671"/>
                </a:lnTo>
                <a:lnTo>
                  <a:pt x="4017762" y="92192"/>
                </a:lnTo>
                <a:lnTo>
                  <a:pt x="3988657" y="54514"/>
                </a:lnTo>
                <a:lnTo>
                  <a:pt x="3950979" y="25409"/>
                </a:lnTo>
                <a:lnTo>
                  <a:pt x="3906500" y="6647"/>
                </a:lnTo>
                <a:lnTo>
                  <a:pt x="3856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075179" y="2301316"/>
            <a:ext cx="140208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2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260719" y="2290698"/>
            <a:ext cx="197548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70"/>
              <a:t>Restraints</a:t>
            </a:r>
            <a:endParaRPr sz="3000"/>
          </a:p>
        </p:txBody>
      </p:sp>
      <p:sp>
        <p:nvSpPr>
          <p:cNvPr id="7" name="object 7" descr=""/>
          <p:cNvSpPr txBox="1"/>
          <p:nvPr/>
        </p:nvSpPr>
        <p:spPr>
          <a:xfrm>
            <a:off x="718819" y="3260597"/>
            <a:ext cx="3942079" cy="111315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300"/>
              </a:spcBef>
              <a:tabLst>
                <a:tab pos="829310" algn="l"/>
                <a:tab pos="1481455" algn="l"/>
                <a:tab pos="2655570" algn="l"/>
                <a:tab pos="3239135" algn="l"/>
              </a:tabLst>
            </a:pP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5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breaches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6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cyber- 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attacks</a:t>
            </a:r>
            <a:r>
              <a:rPr dirty="0" sz="185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across</a:t>
            </a:r>
            <a:r>
              <a:rPr dirty="0" sz="185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9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85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45">
                <a:solidFill>
                  <a:srgbClr val="FFFFFF"/>
                </a:solidFill>
                <a:latin typeface="Arial"/>
                <a:cs typeface="Arial"/>
              </a:rPr>
              <a:t>globe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989"/>
              </a:lnSpc>
              <a:tabLst>
                <a:tab pos="1304925" algn="l"/>
                <a:tab pos="2007235" algn="l"/>
                <a:tab pos="3500120" algn="l"/>
              </a:tabLst>
            </a:pP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5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80">
                <a:solidFill>
                  <a:srgbClr val="FFFFFF"/>
                </a:solidFill>
                <a:latin typeface="Arial"/>
                <a:cs typeface="Arial"/>
              </a:rPr>
              <a:t>importance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850" spc="6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2160"/>
              </a:lnSpc>
            </a:pPr>
            <a:r>
              <a:rPr dirty="0" sz="1850" spc="60">
                <a:solidFill>
                  <a:srgbClr val="FFFFFF"/>
                </a:solidFill>
                <a:latin typeface="Arial"/>
                <a:cs typeface="Arial"/>
              </a:rPr>
              <a:t>vulnerability</a:t>
            </a:r>
            <a:endParaRPr sz="18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376164" y="3094735"/>
            <a:ext cx="3717925" cy="111315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ct val="94600"/>
              </a:lnSpc>
              <a:spcBef>
                <a:spcPts val="250"/>
              </a:spcBef>
            </a:pP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Lack</a:t>
            </a:r>
            <a:r>
              <a:rPr dirty="0" sz="185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114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8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awareness</a:t>
            </a:r>
            <a:r>
              <a:rPr dirty="0" sz="18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114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8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85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dirty="0" sz="18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75">
                <a:solidFill>
                  <a:srgbClr val="FFFFFF"/>
                </a:solidFill>
                <a:latin typeface="Arial"/>
                <a:cs typeface="Arial"/>
              </a:rPr>
              <a:t>solution </a:t>
            </a:r>
            <a:r>
              <a:rPr dirty="0" sz="1850" spc="95">
                <a:solidFill>
                  <a:srgbClr val="FFFFFF"/>
                </a:solidFill>
                <a:latin typeface="Arial"/>
                <a:cs typeface="Arial"/>
              </a:rPr>
              <a:t>adoption</a:t>
            </a: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80">
                <a:solidFill>
                  <a:srgbClr val="FFFFFF"/>
                </a:solidFill>
                <a:latin typeface="Arial"/>
                <a:cs typeface="Arial"/>
              </a:rPr>
              <a:t>Deployment</a:t>
            </a:r>
            <a:r>
              <a:rPr dirty="0" sz="18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challenges </a:t>
            </a:r>
            <a:r>
              <a:rPr dirty="0" sz="1850" spc="70">
                <a:solidFill>
                  <a:srgbClr val="FFFFFF"/>
                </a:solidFill>
                <a:latin typeface="Arial"/>
                <a:cs typeface="Arial"/>
              </a:rPr>
              <a:t>related</a:t>
            </a:r>
            <a:r>
              <a:rPr dirty="0" sz="18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13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8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access,</a:t>
            </a:r>
            <a:r>
              <a:rPr dirty="0" sz="18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scalability, </a:t>
            </a:r>
            <a:r>
              <a:rPr dirty="0" sz="1850" spc="65">
                <a:solidFill>
                  <a:srgbClr val="FFFFFF"/>
                </a:solidFill>
                <a:latin typeface="Arial"/>
                <a:cs typeface="Arial"/>
              </a:rPr>
              <a:t>encryption,</a:t>
            </a:r>
            <a:r>
              <a:rPr dirty="0" sz="18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8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50" spc="60">
                <a:solidFill>
                  <a:srgbClr val="FFFFFF"/>
                </a:solidFill>
                <a:latin typeface="Arial"/>
                <a:cs typeface="Arial"/>
              </a:rPr>
              <a:t>integration.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56259" y="1694688"/>
            <a:ext cx="8641080" cy="4666615"/>
          </a:xfrm>
          <a:custGeom>
            <a:avLst/>
            <a:gdLst/>
            <a:ahLst/>
            <a:cxnLst/>
            <a:rect l="l" t="t" r="r" b="b"/>
            <a:pathLst>
              <a:path w="8641080" h="4666615">
                <a:moveTo>
                  <a:pt x="8553958" y="0"/>
                </a:moveTo>
                <a:lnTo>
                  <a:pt x="87083" y="0"/>
                </a:lnTo>
                <a:lnTo>
                  <a:pt x="53187" y="6844"/>
                </a:lnTo>
                <a:lnTo>
                  <a:pt x="25506" y="25511"/>
                </a:lnTo>
                <a:lnTo>
                  <a:pt x="6843" y="53203"/>
                </a:lnTo>
                <a:lnTo>
                  <a:pt x="0" y="87122"/>
                </a:lnTo>
                <a:lnTo>
                  <a:pt x="0" y="4579404"/>
                </a:lnTo>
                <a:lnTo>
                  <a:pt x="6843" y="4613300"/>
                </a:lnTo>
                <a:lnTo>
                  <a:pt x="25506" y="4640981"/>
                </a:lnTo>
                <a:lnTo>
                  <a:pt x="53187" y="4659644"/>
                </a:lnTo>
                <a:lnTo>
                  <a:pt x="87083" y="4666488"/>
                </a:lnTo>
                <a:lnTo>
                  <a:pt x="8553958" y="4666488"/>
                </a:lnTo>
                <a:lnTo>
                  <a:pt x="8587876" y="4659644"/>
                </a:lnTo>
                <a:lnTo>
                  <a:pt x="8615568" y="4640981"/>
                </a:lnTo>
                <a:lnTo>
                  <a:pt x="8634235" y="4613300"/>
                </a:lnTo>
                <a:lnTo>
                  <a:pt x="8641080" y="4579404"/>
                </a:lnTo>
                <a:lnTo>
                  <a:pt x="8641080" y="87122"/>
                </a:lnTo>
                <a:lnTo>
                  <a:pt x="8626453" y="38758"/>
                </a:lnTo>
                <a:lnTo>
                  <a:pt x="8587327" y="6619"/>
                </a:lnTo>
                <a:lnTo>
                  <a:pt x="85539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23005" y="1862454"/>
            <a:ext cx="3307079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00"/>
              <a:t>Author's</a:t>
            </a:r>
            <a:r>
              <a:rPr dirty="0" sz="2500" spc="-145"/>
              <a:t> </a:t>
            </a:r>
            <a:r>
              <a:rPr dirty="0" sz="2500" spc="-155"/>
              <a:t>Perspective</a:t>
            </a:r>
            <a:endParaRPr sz="2500"/>
          </a:p>
        </p:txBody>
      </p:sp>
      <p:sp>
        <p:nvSpPr>
          <p:cNvPr id="4" name="object 4" descr=""/>
          <p:cNvSpPr txBox="1"/>
          <p:nvPr/>
        </p:nvSpPr>
        <p:spPr>
          <a:xfrm>
            <a:off x="760272" y="2513533"/>
            <a:ext cx="8474710" cy="357822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233045" marR="430530" indent="-184785">
              <a:lnSpc>
                <a:spcPts val="1900"/>
              </a:lnSpc>
              <a:spcBef>
                <a:spcPts val="285"/>
              </a:spcBef>
              <a:buFont typeface="Arial"/>
              <a:buChar char="•"/>
              <a:tabLst>
                <a:tab pos="233045" algn="l"/>
              </a:tabLst>
            </a:pPr>
            <a:r>
              <a:rPr dirty="0" sz="1700" spc="-145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cloud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storage segment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estimated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dominate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market, 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due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helps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an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organization's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sensitive </a:t>
            </a:r>
            <a:r>
              <a:rPr dirty="0" sz="1700" spc="-50">
                <a:solidFill>
                  <a:srgbClr val="FFFFFF"/>
                </a:solidFill>
                <a:latin typeface="Arial Black"/>
                <a:cs typeface="Arial Black"/>
              </a:rPr>
              <a:t>or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serious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information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safe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Arial Black"/>
                <a:cs typeface="Arial Black"/>
              </a:rPr>
              <a:t>from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cyber-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attacks,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insider</a:t>
            </a:r>
            <a:r>
              <a:rPr dirty="0" sz="1700" spc="-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threats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accidental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exposure.</a:t>
            </a:r>
            <a:endParaRPr sz="1700">
              <a:latin typeface="Arial Black"/>
              <a:cs typeface="Arial Black"/>
            </a:endParaRPr>
          </a:p>
          <a:p>
            <a:pPr algn="just" marL="196850" marR="114300" indent="-184785">
              <a:lnSpc>
                <a:spcPct val="93100"/>
              </a:lnSpc>
              <a:spcBef>
                <a:spcPts val="455"/>
              </a:spcBef>
              <a:buFont typeface="Arial"/>
              <a:buChar char="•"/>
              <a:tabLst>
                <a:tab pos="196850" algn="l"/>
              </a:tabLst>
            </a:pPr>
            <a:r>
              <a:rPr dirty="0" sz="1700" spc="-204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70">
                <a:solidFill>
                  <a:srgbClr val="FFFFFF"/>
                </a:solidFill>
                <a:latin typeface="Arial Black"/>
                <a:cs typeface="Arial Black"/>
              </a:rPr>
              <a:t>BFSI</a:t>
            </a:r>
            <a:r>
              <a:rPr dirty="0" sz="1700" spc="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segment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29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55">
                <a:solidFill>
                  <a:srgbClr val="FFFFFF"/>
                </a:solidFill>
                <a:latin typeface="Arial Black"/>
                <a:cs typeface="Arial Black"/>
              </a:rPr>
              <a:t>expected</a:t>
            </a:r>
            <a:r>
              <a:rPr dirty="0" sz="1700" spc="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dominate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700" spc="-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terms</a:t>
            </a:r>
            <a:r>
              <a:rPr dirty="0" sz="1700" spc="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700" spc="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revenue</a:t>
            </a:r>
            <a:r>
              <a:rPr dirty="0" sz="1700" spc="-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contribution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r>
              <a:rPr dirty="0" sz="1700" spc="-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market.</a:t>
            </a:r>
            <a:r>
              <a:rPr dirty="0" sz="1700" spc="-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75">
                <a:solidFill>
                  <a:srgbClr val="FFFFFF"/>
                </a:solidFill>
                <a:latin typeface="Arial Black"/>
                <a:cs typeface="Arial Black"/>
              </a:rPr>
              <a:t>This</a:t>
            </a:r>
            <a:r>
              <a:rPr dirty="0" sz="1700" spc="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growth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29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60">
                <a:solidFill>
                  <a:srgbClr val="FFFFFF"/>
                </a:solidFill>
                <a:latin typeface="Arial Black"/>
                <a:cs typeface="Arial Black"/>
              </a:rPr>
              <a:t>attributed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70">
                <a:solidFill>
                  <a:srgbClr val="FFFFFF"/>
                </a:solidFill>
                <a:latin typeface="Arial Black"/>
                <a:cs typeface="Arial Black"/>
              </a:rPr>
              <a:t>keep</a:t>
            </a:r>
            <a:r>
              <a:rPr dirty="0" sz="1700" spc="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1700" spc="-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safe,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prevent</a:t>
            </a:r>
            <a:r>
              <a:rPr dirty="0" sz="1700" spc="-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it </a:t>
            </a:r>
            <a:r>
              <a:rPr dirty="0" sz="1700" spc="-5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40">
                <a:solidFill>
                  <a:srgbClr val="FFFFFF"/>
                </a:solidFill>
                <a:latin typeface="Arial Black"/>
                <a:cs typeface="Arial Black"/>
              </a:rPr>
              <a:t>leaks,</a:t>
            </a:r>
            <a:r>
              <a:rPr dirty="0" sz="17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55">
                <a:solidFill>
                  <a:srgbClr val="FFFFFF"/>
                </a:solidFill>
                <a:latin typeface="Arial Black"/>
                <a:cs typeface="Arial Black"/>
              </a:rPr>
              <a:t>loss,</a:t>
            </a:r>
            <a:r>
              <a:rPr dirty="0" sz="1700" spc="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60">
                <a:solidFill>
                  <a:srgbClr val="FFFFFF"/>
                </a:solidFill>
                <a:latin typeface="Arial Black"/>
                <a:cs typeface="Arial Black"/>
              </a:rPr>
              <a:t>theft</a:t>
            </a:r>
            <a:r>
              <a:rPr dirty="0" sz="1700" spc="-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45">
                <a:solidFill>
                  <a:srgbClr val="FFFFFF"/>
                </a:solidFill>
                <a:latin typeface="Arial Black"/>
                <a:cs typeface="Arial Black"/>
              </a:rPr>
              <a:t>reach</a:t>
            </a:r>
            <a:r>
              <a:rPr dirty="0" sz="1700" spc="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compliance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65">
                <a:solidFill>
                  <a:srgbClr val="FFFFFF"/>
                </a:solidFill>
                <a:latin typeface="Arial Black"/>
                <a:cs typeface="Arial Black"/>
              </a:rPr>
              <a:t>different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1700" spc="-25">
                <a:solidFill>
                  <a:srgbClr val="FFFFFF"/>
                </a:solidFill>
                <a:latin typeface="Arial Black"/>
                <a:cs typeface="Arial Black"/>
              </a:rPr>
              <a:t> privacy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laws.</a:t>
            </a:r>
            <a:endParaRPr sz="1700">
              <a:latin typeface="Arial Black"/>
              <a:cs typeface="Arial Black"/>
            </a:endParaRPr>
          </a:p>
          <a:p>
            <a:pPr marL="233045" marR="108585" indent="-184785">
              <a:lnSpc>
                <a:spcPct val="93000"/>
              </a:lnSpc>
              <a:spcBef>
                <a:spcPts val="370"/>
              </a:spcBef>
              <a:buFont typeface="Arial"/>
              <a:buChar char="•"/>
              <a:tabLst>
                <a:tab pos="233045" algn="l"/>
              </a:tabLst>
            </a:pPr>
            <a:r>
              <a:rPr dirty="0" sz="1700" spc="-145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small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medium-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sized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enterprises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segment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expected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register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highest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215">
                <a:solidFill>
                  <a:srgbClr val="FFFFFF"/>
                </a:solidFill>
                <a:latin typeface="Arial Black"/>
                <a:cs typeface="Arial Black"/>
              </a:rPr>
              <a:t>CAGR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4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market,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due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need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improve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operational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productivity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maximize </a:t>
            </a:r>
            <a:r>
              <a:rPr dirty="0" sz="1700" spc="-65">
                <a:solidFill>
                  <a:srgbClr val="FFFFFF"/>
                </a:solidFill>
                <a:latin typeface="Arial Black"/>
                <a:cs typeface="Arial Black"/>
              </a:rPr>
              <a:t>profits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compete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65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large</a:t>
            </a:r>
            <a:r>
              <a:rPr dirty="0" sz="17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60">
                <a:solidFill>
                  <a:srgbClr val="FFFFFF"/>
                </a:solidFill>
                <a:latin typeface="Arial Black"/>
                <a:cs typeface="Arial Black"/>
              </a:rPr>
              <a:t>organizations.</a:t>
            </a:r>
            <a:endParaRPr sz="1700">
              <a:latin typeface="Arial Black"/>
              <a:cs typeface="Arial Black"/>
            </a:endParaRPr>
          </a:p>
          <a:p>
            <a:pPr marL="196850" marR="5080" indent="-184785">
              <a:lnSpc>
                <a:spcPts val="1900"/>
              </a:lnSpc>
              <a:spcBef>
                <a:spcPts val="2320"/>
              </a:spcBef>
              <a:buFont typeface="Arial"/>
              <a:buChar char="•"/>
              <a:tabLst>
                <a:tab pos="196850" algn="l"/>
              </a:tabLst>
            </a:pPr>
            <a:r>
              <a:rPr dirty="0" sz="1700" spc="-145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cloud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40">
                <a:solidFill>
                  <a:srgbClr val="FFFFFF"/>
                </a:solidFill>
                <a:latin typeface="Arial Black"/>
                <a:cs typeface="Arial Black"/>
              </a:rPr>
              <a:t>loss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protection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segment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dirty="0" sz="1700" spc="-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expected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dominate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4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65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global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market,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due</a:t>
            </a:r>
            <a:r>
              <a:rPr dirty="0" sz="1700" spc="-1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dirty="0" sz="1700" spc="-1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perceived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80">
                <a:solidFill>
                  <a:srgbClr val="FFFFFF"/>
                </a:solidFill>
                <a:latin typeface="Arial Black"/>
                <a:cs typeface="Arial Black"/>
              </a:rPr>
              <a:t>benefits</a:t>
            </a:r>
            <a:r>
              <a:rPr dirty="0" sz="17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such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55">
                <a:solidFill>
                  <a:srgbClr val="FFFFFF"/>
                </a:solidFill>
                <a:latin typeface="Arial Black"/>
                <a:cs typeface="Arial Black"/>
              </a:rPr>
              <a:t>as</a:t>
            </a:r>
            <a:r>
              <a:rPr dirty="0" sz="17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scalability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growing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penetration</a:t>
            </a:r>
            <a:r>
              <a:rPr dirty="0" sz="170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Arial Black"/>
                <a:cs typeface="Arial Black"/>
              </a:rPr>
              <a:t>smart</a:t>
            </a:r>
            <a:r>
              <a:rPr dirty="0" sz="17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Arial Black"/>
                <a:cs typeface="Arial Black"/>
              </a:rPr>
              <a:t>mobile</a:t>
            </a:r>
            <a:r>
              <a:rPr dirty="0" sz="17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Black"/>
                <a:cs typeface="Arial Black"/>
              </a:rPr>
              <a:t>devices.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7192" rIns="0" bIns="0" rtlCol="0" vert="horz">
            <a:spAutoFit/>
          </a:bodyPr>
          <a:lstStyle/>
          <a:p>
            <a:pPr marL="2252980">
              <a:lnSpc>
                <a:spcPct val="100000"/>
              </a:lnSpc>
              <a:spcBef>
                <a:spcPts val="105"/>
              </a:spcBef>
            </a:pPr>
            <a:r>
              <a:rPr dirty="0" spc="-570"/>
              <a:t>KEY</a:t>
            </a:r>
            <a:r>
              <a:rPr dirty="0" spc="-125"/>
              <a:t> </a:t>
            </a:r>
            <a:r>
              <a:rPr dirty="0" spc="-459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0564" y="2112264"/>
            <a:ext cx="2205228" cy="140055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480561" y="676783"/>
            <a:ext cx="2743835" cy="43560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50" b="1">
                <a:latin typeface="Georgia"/>
                <a:cs typeface="Georgia"/>
              </a:rPr>
              <a:t>For</a:t>
            </a:r>
            <a:r>
              <a:rPr dirty="0" sz="2650" spc="65" b="1">
                <a:latin typeface="Georgia"/>
                <a:cs typeface="Georgia"/>
              </a:rPr>
              <a:t> </a:t>
            </a:r>
            <a:r>
              <a:rPr dirty="0" sz="2650" b="1">
                <a:latin typeface="Georgia"/>
                <a:cs typeface="Georgia"/>
              </a:rPr>
              <a:t>Full</a:t>
            </a:r>
            <a:r>
              <a:rPr dirty="0" sz="2650" spc="55" b="1">
                <a:latin typeface="Georgia"/>
                <a:cs typeface="Georgia"/>
              </a:rPr>
              <a:t> </a:t>
            </a:r>
            <a:r>
              <a:rPr dirty="0" sz="2650" spc="-10" b="1">
                <a:latin typeface="Georgia"/>
                <a:cs typeface="Georgia"/>
              </a:rPr>
              <a:t>Report</a:t>
            </a:r>
            <a:endParaRPr sz="265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79877" y="959561"/>
            <a:ext cx="4545965" cy="105600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750" spc="-425">
                <a:solidFill>
                  <a:srgbClr val="000000"/>
                </a:solidFill>
              </a:rPr>
              <a:t>Contact</a:t>
            </a:r>
            <a:r>
              <a:rPr dirty="0" sz="6750" spc="-670">
                <a:solidFill>
                  <a:srgbClr val="000000"/>
                </a:solidFill>
              </a:rPr>
              <a:t> </a:t>
            </a:r>
            <a:r>
              <a:rPr dirty="0" sz="6750" spc="-590">
                <a:solidFill>
                  <a:srgbClr val="000000"/>
                </a:solidFill>
              </a:rPr>
              <a:t>us</a:t>
            </a:r>
            <a:endParaRPr sz="6750"/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52729" rIns="0" bIns="0" rtlCol="0" vert="horz">
            <a:spAutoFit/>
          </a:bodyPr>
          <a:lstStyle/>
          <a:p>
            <a:pPr marL="168275">
              <a:lnSpc>
                <a:spcPct val="100000"/>
              </a:lnSpc>
              <a:spcBef>
                <a:spcPts val="1989"/>
              </a:spcBef>
            </a:pPr>
            <a:r>
              <a:rPr dirty="0"/>
              <a:t>COGNITIVE</a:t>
            </a:r>
            <a:r>
              <a:rPr dirty="0" spc="190"/>
              <a:t> </a:t>
            </a:r>
            <a:r>
              <a:rPr dirty="0"/>
              <a:t>MARKET</a:t>
            </a:r>
            <a:r>
              <a:rPr dirty="0" spc="195"/>
              <a:t> </a:t>
            </a:r>
            <a:r>
              <a:rPr dirty="0" spc="-10"/>
              <a:t>RESEARCH</a:t>
            </a:r>
          </a:p>
          <a:p>
            <a:pPr algn="ctr" marR="243840">
              <a:lnSpc>
                <a:spcPct val="100000"/>
              </a:lnSpc>
              <a:spcBef>
                <a:spcPts val="1035"/>
              </a:spcBef>
              <a:tabLst>
                <a:tab pos="720090" algn="l"/>
                <a:tab pos="1245235" algn="l"/>
                <a:tab pos="3729354" algn="l"/>
                <a:tab pos="3943985" algn="l"/>
                <a:tab pos="4676140" algn="l"/>
              </a:tabLst>
            </a:pPr>
            <a:r>
              <a:rPr dirty="0" sz="2400" spc="155" b="0">
                <a:latin typeface="Lato"/>
                <a:cs typeface="Lato"/>
              </a:rPr>
              <a:t>Tel:</a:t>
            </a:r>
            <a:r>
              <a:rPr dirty="0" sz="2400" b="0">
                <a:latin typeface="Lato"/>
                <a:cs typeface="Lato"/>
              </a:rPr>
              <a:t>	+</a:t>
            </a:r>
            <a:r>
              <a:rPr dirty="0" sz="2400" spc="-375" b="0">
                <a:latin typeface="Lato"/>
                <a:cs typeface="Lato"/>
              </a:rPr>
              <a:t> </a:t>
            </a:r>
            <a:r>
              <a:rPr dirty="0" sz="2400" spc="-50" b="0">
                <a:latin typeface="Lato"/>
                <a:cs typeface="Lato"/>
              </a:rPr>
              <a:t>1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160" b="0">
                <a:latin typeface="Lato"/>
                <a:cs typeface="Lato"/>
              </a:rPr>
              <a:t>312</a:t>
            </a:r>
            <a:r>
              <a:rPr dirty="0" sz="2400" spc="-350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-</a:t>
            </a:r>
            <a:r>
              <a:rPr dirty="0" sz="2400" spc="-365" b="0">
                <a:latin typeface="Lato"/>
                <a:cs typeface="Lato"/>
              </a:rPr>
              <a:t> </a:t>
            </a:r>
            <a:r>
              <a:rPr dirty="0" sz="2400" spc="160" b="0">
                <a:latin typeface="Lato"/>
                <a:cs typeface="Lato"/>
              </a:rPr>
              <a:t>376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-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spc="160" b="0">
                <a:latin typeface="Lato"/>
                <a:cs typeface="Lato"/>
              </a:rPr>
              <a:t>8303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-50" b="0">
                <a:latin typeface="Lato"/>
                <a:cs typeface="Lato"/>
              </a:rPr>
              <a:t>|</a:t>
            </a:r>
            <a:r>
              <a:rPr dirty="0" sz="2400" b="0">
                <a:latin typeface="Lato"/>
                <a:cs typeface="Lato"/>
              </a:rPr>
              <a:t>	+</a:t>
            </a:r>
            <a:r>
              <a:rPr dirty="0" sz="2400" spc="-385" b="0">
                <a:latin typeface="Lato"/>
                <a:cs typeface="Lato"/>
              </a:rPr>
              <a:t> </a:t>
            </a:r>
            <a:r>
              <a:rPr dirty="0" sz="2400" spc="95" b="0">
                <a:latin typeface="Lato"/>
                <a:cs typeface="Lato"/>
              </a:rPr>
              <a:t>44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160" b="0">
                <a:latin typeface="Lato"/>
                <a:cs typeface="Lato"/>
              </a:rPr>
              <a:t>020</a:t>
            </a:r>
            <a:r>
              <a:rPr dirty="0" sz="2400" spc="-345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-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spc="180" b="0">
                <a:latin typeface="Lato"/>
                <a:cs typeface="Lato"/>
              </a:rPr>
              <a:t>8123</a:t>
            </a:r>
            <a:r>
              <a:rPr dirty="0" sz="2400" spc="-365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-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spc="160" b="0">
                <a:latin typeface="Lato"/>
                <a:cs typeface="Lato"/>
              </a:rPr>
              <a:t>0732 </a:t>
            </a:r>
            <a:endParaRPr sz="2400">
              <a:latin typeface="Lato"/>
              <a:cs typeface="Lato"/>
            </a:endParaRPr>
          </a:p>
          <a:p>
            <a:pPr algn="ctr" marR="243840">
              <a:lnSpc>
                <a:spcPct val="100000"/>
              </a:lnSpc>
              <a:spcBef>
                <a:spcPts val="515"/>
              </a:spcBef>
              <a:tabLst>
                <a:tab pos="1019810" algn="l"/>
                <a:tab pos="1978660" algn="l"/>
              </a:tabLst>
            </a:pPr>
            <a:r>
              <a:rPr dirty="0" sz="2400" spc="185" b="0">
                <a:latin typeface="Lato"/>
                <a:cs typeface="Lato"/>
              </a:rPr>
              <a:t>India:</a:t>
            </a:r>
            <a:r>
              <a:rPr dirty="0" sz="2400" b="0">
                <a:latin typeface="Lato"/>
                <a:cs typeface="Lato"/>
              </a:rPr>
              <a:t>	(</a:t>
            </a:r>
            <a:r>
              <a:rPr dirty="0" sz="2400" spc="-375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+</a:t>
            </a:r>
            <a:r>
              <a:rPr dirty="0" sz="2400" spc="-375" b="0">
                <a:latin typeface="Lato"/>
                <a:cs typeface="Lato"/>
              </a:rPr>
              <a:t> </a:t>
            </a:r>
            <a:r>
              <a:rPr dirty="0" sz="2400" spc="120" b="0">
                <a:latin typeface="Lato"/>
                <a:cs typeface="Lato"/>
              </a:rPr>
              <a:t>91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spc="-50" b="0">
                <a:latin typeface="Lato"/>
                <a:cs typeface="Lato"/>
              </a:rPr>
              <a:t>)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160" b="0">
                <a:latin typeface="Lato"/>
                <a:cs typeface="Lato"/>
              </a:rPr>
              <a:t>983</a:t>
            </a:r>
            <a:r>
              <a:rPr dirty="0" sz="2400" spc="-330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-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spc="160" b="0">
                <a:latin typeface="Lato"/>
                <a:cs typeface="Lato"/>
              </a:rPr>
              <a:t>496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b="0">
                <a:latin typeface="Lato"/>
                <a:cs typeface="Lato"/>
              </a:rPr>
              <a:t>-</a:t>
            </a:r>
            <a:r>
              <a:rPr dirty="0" sz="2400" spc="-370" b="0">
                <a:latin typeface="Lato"/>
                <a:cs typeface="Lato"/>
              </a:rPr>
              <a:t> </a:t>
            </a:r>
            <a:r>
              <a:rPr dirty="0" sz="2400" spc="160" b="0">
                <a:latin typeface="Lato"/>
                <a:cs typeface="Lato"/>
              </a:rPr>
              <a:t>8611 </a:t>
            </a:r>
            <a:endParaRPr sz="2400">
              <a:latin typeface="Lato"/>
              <a:cs typeface="Lato"/>
            </a:endParaRPr>
          </a:p>
          <a:p>
            <a:pPr algn="ctr" marR="285750">
              <a:lnSpc>
                <a:spcPct val="100000"/>
              </a:lnSpc>
              <a:spcBef>
                <a:spcPts val="1160"/>
              </a:spcBef>
            </a:pPr>
            <a:r>
              <a:rPr dirty="0" sz="2400" spc="195" b="0">
                <a:latin typeface="Lato"/>
                <a:cs typeface="Lato"/>
              </a:rPr>
              <a:t>sales@</a:t>
            </a:r>
            <a:r>
              <a:rPr dirty="0" sz="2400" spc="-355" b="0">
                <a:latin typeface="Lato"/>
                <a:cs typeface="Lato"/>
              </a:rPr>
              <a:t> </a:t>
            </a:r>
            <a:r>
              <a:rPr dirty="0" sz="2400" spc="225" b="0">
                <a:latin typeface="Lato"/>
                <a:cs typeface="Lato"/>
              </a:rPr>
              <a:t>cognitivemarketresearch.</a:t>
            </a:r>
            <a:r>
              <a:rPr dirty="0" sz="2400" spc="-350" b="0">
                <a:latin typeface="Lato"/>
                <a:cs typeface="Lato"/>
              </a:rPr>
              <a:t> </a:t>
            </a:r>
            <a:r>
              <a:rPr dirty="0" sz="2400" spc="135" b="0">
                <a:latin typeface="Lato"/>
                <a:cs typeface="Lato"/>
              </a:rPr>
              <a:t>com</a:t>
            </a:r>
            <a:endParaRPr sz="2400">
              <a:latin typeface="Lato"/>
              <a:cs typeface="Lato"/>
            </a:endParaRPr>
          </a:p>
          <a:p>
            <a:pPr algn="ctr" marR="21590">
              <a:lnSpc>
                <a:spcPct val="100000"/>
              </a:lnSpc>
              <a:spcBef>
                <a:spcPts val="1265"/>
              </a:spcBef>
              <a:tabLst>
                <a:tab pos="1214755" algn="l"/>
                <a:tab pos="1856739" algn="l"/>
                <a:tab pos="2574290" algn="l"/>
                <a:tab pos="3783965" algn="l"/>
                <a:tab pos="4006850" algn="l"/>
              </a:tabLst>
            </a:pPr>
            <a:r>
              <a:rPr dirty="0" sz="2400" spc="185" b="0">
                <a:latin typeface="Lato"/>
                <a:cs typeface="Lato"/>
              </a:rPr>
              <a:t>Access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130" b="0">
                <a:latin typeface="Lato"/>
                <a:cs typeface="Lato"/>
              </a:rPr>
              <a:t>the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155" b="0">
                <a:latin typeface="Lato"/>
                <a:cs typeface="Lato"/>
              </a:rPr>
              <a:t>Full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185" b="0">
                <a:latin typeface="Lato"/>
                <a:cs typeface="Lato"/>
              </a:rPr>
              <a:t>Report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sz="2400" spc="-50" b="0">
                <a:latin typeface="Lato"/>
                <a:cs typeface="Lato"/>
              </a:rPr>
              <a:t>:</a:t>
            </a:r>
            <a:r>
              <a:rPr dirty="0" sz="2400" b="0">
                <a:latin typeface="Lato"/>
                <a:cs typeface="Lato"/>
              </a:rPr>
              <a:t>	</a:t>
            </a:r>
            <a:r>
              <a:rPr dirty="0" u="sng" sz="2400" spc="21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http://tinyurl.com/4n7zmekt</a:t>
            </a:r>
            <a:endParaRPr sz="240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727705" y="6554825"/>
            <a:ext cx="4271645" cy="4413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2540">
              <a:lnSpc>
                <a:spcPts val="1620"/>
              </a:lnSpc>
              <a:spcBef>
                <a:spcPts val="125"/>
              </a:spcBef>
            </a:pPr>
            <a:r>
              <a:rPr dirty="0" sz="1450" spc="125">
                <a:latin typeface="Lato"/>
                <a:cs typeface="Lato"/>
              </a:rPr>
              <a:t>Please</a:t>
            </a:r>
            <a:r>
              <a:rPr dirty="0" sz="1450" spc="315">
                <a:latin typeface="Lato"/>
                <a:cs typeface="Lato"/>
              </a:rPr>
              <a:t> </a:t>
            </a:r>
            <a:r>
              <a:rPr dirty="0" sz="1450" spc="114">
                <a:latin typeface="Lato"/>
                <a:cs typeface="Lato"/>
              </a:rPr>
              <a:t>visit</a:t>
            </a:r>
            <a:r>
              <a:rPr dirty="0" sz="1450" spc="295">
                <a:latin typeface="Lato"/>
                <a:cs typeface="Lato"/>
              </a:rPr>
              <a:t> </a:t>
            </a:r>
            <a:r>
              <a:rPr dirty="0" sz="1450" spc="105">
                <a:latin typeface="Lato"/>
                <a:cs typeface="Lato"/>
              </a:rPr>
              <a:t>our</a:t>
            </a:r>
            <a:r>
              <a:rPr dirty="0" sz="1450" spc="310">
                <a:latin typeface="Lato"/>
                <a:cs typeface="Lato"/>
              </a:rPr>
              <a:t> </a:t>
            </a:r>
            <a:r>
              <a:rPr dirty="0" sz="1450" spc="120">
                <a:latin typeface="Lato"/>
                <a:cs typeface="Lato"/>
              </a:rPr>
              <a:t>website:</a:t>
            </a:r>
            <a:endParaRPr sz="1450">
              <a:latin typeface="Lato"/>
              <a:cs typeface="Lato"/>
            </a:endParaRPr>
          </a:p>
          <a:p>
            <a:pPr algn="ctr">
              <a:lnSpc>
                <a:spcPts val="1620"/>
              </a:lnSpc>
            </a:pPr>
            <a:r>
              <a:rPr dirty="0" u="sng" sz="1450" spc="1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145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2024-02-14T11:16:20Z</dcterms:created>
  <dcterms:modified xsi:type="dcterms:W3CDTF">2024-02-14T11:16:20Z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