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30" y="405841"/>
            <a:ext cx="16634460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752" y="2033016"/>
            <a:ext cx="5030724" cy="13335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92367" y="1773935"/>
            <a:ext cx="3966972" cy="185165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1752" y="3939540"/>
            <a:ext cx="3003804" cy="155295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58767" y="3939540"/>
            <a:ext cx="2947416" cy="219608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59395" y="3927347"/>
            <a:ext cx="2912363" cy="19050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48100" y="6300215"/>
            <a:ext cx="2958083" cy="147980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480" y="5990844"/>
            <a:ext cx="3546348" cy="178917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84135" y="6135623"/>
            <a:ext cx="3262883" cy="2162556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30708" y="8074152"/>
            <a:ext cx="3991355" cy="15621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44577"/>
            <a:ext cx="16999711" cy="22037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9648" y="3903619"/>
            <a:ext cx="1518793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hyperlink" Target="http://tinyurl.com/mw32ewz2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43508" y="9478467"/>
            <a:ext cx="6587490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75971" y="3107563"/>
            <a:ext cx="7874634" cy="4178935"/>
          </a:xfrm>
          <a:prstGeom prst="rect">
            <a:avLst/>
          </a:prstGeom>
        </p:spPr>
        <p:txBody>
          <a:bodyPr wrap="square" lIns="0" tIns="151765" rIns="0" bIns="0" rtlCol="0" vert="horz">
            <a:spAutoFit/>
          </a:bodyPr>
          <a:lstStyle/>
          <a:p>
            <a:pPr marL="12700" marR="5080">
              <a:lnSpc>
                <a:spcPct val="87800"/>
              </a:lnSpc>
              <a:spcBef>
                <a:spcPts val="1195"/>
              </a:spcBef>
            </a:pPr>
            <a:r>
              <a:rPr dirty="0" sz="7500" spc="-10">
                <a:solidFill>
                  <a:srgbClr val="FFFFFF"/>
                </a:solidFill>
                <a:latin typeface="Arial"/>
                <a:cs typeface="Arial"/>
              </a:rPr>
              <a:t>GLOBAL </a:t>
            </a:r>
            <a:r>
              <a:rPr dirty="0" sz="7500" spc="-235">
                <a:solidFill>
                  <a:srgbClr val="FFFFFF"/>
                </a:solidFill>
                <a:latin typeface="Arial"/>
                <a:cs typeface="Arial"/>
              </a:rPr>
              <a:t>CRICKET</a:t>
            </a:r>
            <a:r>
              <a:rPr dirty="0" sz="7500" spc="-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500" spc="-10">
                <a:solidFill>
                  <a:srgbClr val="FFFFFF"/>
                </a:solidFill>
                <a:latin typeface="Arial"/>
                <a:cs typeface="Arial"/>
              </a:rPr>
              <a:t>BALLS </a:t>
            </a:r>
            <a:r>
              <a:rPr dirty="0" sz="7500" spc="-14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7500" spc="-3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500" spc="-330">
                <a:solidFill>
                  <a:srgbClr val="FFFFFF"/>
                </a:solidFill>
                <a:latin typeface="Arial"/>
                <a:cs typeface="Arial"/>
              </a:rPr>
              <a:t>REPORT </a:t>
            </a:r>
            <a:r>
              <a:rPr dirty="0" sz="7500" spc="31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7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537716" y="2154935"/>
            <a:ext cx="15159355" cy="6300470"/>
          </a:xfrm>
          <a:custGeom>
            <a:avLst/>
            <a:gdLst/>
            <a:ahLst/>
            <a:cxnLst/>
            <a:rect l="l" t="t" r="r" b="b"/>
            <a:pathLst>
              <a:path w="15159355" h="6300470">
                <a:moveTo>
                  <a:pt x="15159228" y="0"/>
                </a:moveTo>
                <a:lnTo>
                  <a:pt x="0" y="0"/>
                </a:lnTo>
                <a:lnTo>
                  <a:pt x="0" y="6300215"/>
                </a:lnTo>
                <a:lnTo>
                  <a:pt x="15159228" y="6300215"/>
                </a:lnTo>
                <a:lnTo>
                  <a:pt x="15159228" y="0"/>
                </a:lnTo>
                <a:close/>
              </a:path>
            </a:pathLst>
          </a:custGeom>
          <a:solidFill>
            <a:srgbClr val="5E2924">
              <a:alpha val="9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68670" y="2309240"/>
            <a:ext cx="6546850" cy="104076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650" spc="-10">
                <a:solidFill>
                  <a:srgbClr val="FFFFFF"/>
                </a:solidFill>
              </a:rPr>
              <a:t>INTRODUCTION</a:t>
            </a:r>
            <a:endParaRPr sz="6650"/>
          </a:p>
        </p:txBody>
      </p:sp>
      <p:sp>
        <p:nvSpPr>
          <p:cNvPr id="5" name="object 5" descr=""/>
          <p:cNvSpPr txBox="1"/>
          <p:nvPr/>
        </p:nvSpPr>
        <p:spPr>
          <a:xfrm>
            <a:off x="1810004" y="3591290"/>
            <a:ext cx="14474825" cy="42932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cricket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ball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spherical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solid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ball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play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cricket.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ball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made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several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material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plastic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rubber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many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other.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ball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consists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cork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layered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tightly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4">
                <a:solidFill>
                  <a:srgbClr val="FFFFFF"/>
                </a:solidFill>
                <a:latin typeface="Verdana"/>
                <a:cs typeface="Verdana"/>
              </a:rPr>
              <a:t>wound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string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covered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by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leather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case.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ball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comes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different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colors,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generally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white,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red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pink.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fueled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number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young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participant,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surging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number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female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cricketer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government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initiatives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cricket.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strategies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key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players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capture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market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remain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competitive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dynamic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Cricket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Balls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39268" y="5894832"/>
            <a:ext cx="8339455" cy="2525395"/>
            <a:chOff x="239268" y="5894832"/>
            <a:chExt cx="8339455" cy="2525395"/>
          </a:xfrm>
        </p:grpSpPr>
        <p:sp>
          <p:nvSpPr>
            <p:cNvPr id="4" name="object 4" descr=""/>
            <p:cNvSpPr/>
            <p:nvPr/>
          </p:nvSpPr>
          <p:spPr>
            <a:xfrm>
              <a:off x="239268" y="5894832"/>
              <a:ext cx="8339455" cy="2525395"/>
            </a:xfrm>
            <a:custGeom>
              <a:avLst/>
              <a:gdLst/>
              <a:ahLst/>
              <a:cxnLst/>
              <a:rect l="l" t="t" r="r" b="b"/>
              <a:pathLst>
                <a:path w="8339455" h="2525395">
                  <a:moveTo>
                    <a:pt x="7439533" y="0"/>
                  </a:moveTo>
                  <a:lnTo>
                    <a:pt x="899756" y="0"/>
                  </a:lnTo>
                  <a:lnTo>
                    <a:pt x="848789" y="1444"/>
                  </a:lnTo>
                  <a:lnTo>
                    <a:pt x="798231" y="5747"/>
                  </a:lnTo>
                  <a:lnTo>
                    <a:pt x="748192" y="12862"/>
                  </a:lnTo>
                  <a:lnTo>
                    <a:pt x="698783" y="22744"/>
                  </a:lnTo>
                  <a:lnTo>
                    <a:pt x="650113" y="35347"/>
                  </a:lnTo>
                  <a:lnTo>
                    <a:pt x="602294" y="50625"/>
                  </a:lnTo>
                  <a:lnTo>
                    <a:pt x="555434" y="68532"/>
                  </a:lnTo>
                  <a:lnTo>
                    <a:pt x="509644" y="89022"/>
                  </a:lnTo>
                  <a:lnTo>
                    <a:pt x="465034" y="112051"/>
                  </a:lnTo>
                  <a:lnTo>
                    <a:pt x="421714" y="137570"/>
                  </a:lnTo>
                  <a:lnTo>
                    <a:pt x="379795" y="165536"/>
                  </a:lnTo>
                  <a:lnTo>
                    <a:pt x="339385" y="195902"/>
                  </a:lnTo>
                  <a:lnTo>
                    <a:pt x="300596" y="228623"/>
                  </a:lnTo>
                  <a:lnTo>
                    <a:pt x="263537" y="263651"/>
                  </a:lnTo>
                  <a:lnTo>
                    <a:pt x="228517" y="300697"/>
                  </a:lnTo>
                  <a:lnTo>
                    <a:pt x="195806" y="339478"/>
                  </a:lnTo>
                  <a:lnTo>
                    <a:pt x="165451" y="379885"/>
                  </a:lnTo>
                  <a:lnTo>
                    <a:pt x="137496" y="421805"/>
                  </a:lnTo>
                  <a:lnTo>
                    <a:pt x="111986" y="465130"/>
                  </a:lnTo>
                  <a:lnTo>
                    <a:pt x="88969" y="509746"/>
                  </a:lnTo>
                  <a:lnTo>
                    <a:pt x="68489" y="555545"/>
                  </a:lnTo>
                  <a:lnTo>
                    <a:pt x="50592" y="602415"/>
                  </a:lnTo>
                  <a:lnTo>
                    <a:pt x="35323" y="650245"/>
                  </a:lnTo>
                  <a:lnTo>
                    <a:pt x="22728" y="698925"/>
                  </a:lnTo>
                  <a:lnTo>
                    <a:pt x="12853" y="748343"/>
                  </a:lnTo>
                  <a:lnTo>
                    <a:pt x="5742" y="798389"/>
                  </a:lnTo>
                  <a:lnTo>
                    <a:pt x="1443" y="848952"/>
                  </a:lnTo>
                  <a:lnTo>
                    <a:pt x="0" y="899921"/>
                  </a:lnTo>
                  <a:lnTo>
                    <a:pt x="0" y="1625345"/>
                  </a:lnTo>
                  <a:lnTo>
                    <a:pt x="1443" y="1676315"/>
                  </a:lnTo>
                  <a:lnTo>
                    <a:pt x="5742" y="1726878"/>
                  </a:lnTo>
                  <a:lnTo>
                    <a:pt x="12853" y="1776924"/>
                  </a:lnTo>
                  <a:lnTo>
                    <a:pt x="22728" y="1826342"/>
                  </a:lnTo>
                  <a:lnTo>
                    <a:pt x="35323" y="1875022"/>
                  </a:lnTo>
                  <a:lnTo>
                    <a:pt x="50592" y="1922852"/>
                  </a:lnTo>
                  <a:lnTo>
                    <a:pt x="68489" y="1969722"/>
                  </a:lnTo>
                  <a:lnTo>
                    <a:pt x="88969" y="2015521"/>
                  </a:lnTo>
                  <a:lnTo>
                    <a:pt x="111986" y="2060137"/>
                  </a:lnTo>
                  <a:lnTo>
                    <a:pt x="137496" y="2103462"/>
                  </a:lnTo>
                  <a:lnTo>
                    <a:pt x="165451" y="2145382"/>
                  </a:lnTo>
                  <a:lnTo>
                    <a:pt x="195806" y="2185789"/>
                  </a:lnTo>
                  <a:lnTo>
                    <a:pt x="228517" y="2224570"/>
                  </a:lnTo>
                  <a:lnTo>
                    <a:pt x="263537" y="2261616"/>
                  </a:lnTo>
                  <a:lnTo>
                    <a:pt x="300596" y="2296644"/>
                  </a:lnTo>
                  <a:lnTo>
                    <a:pt x="339385" y="2329365"/>
                  </a:lnTo>
                  <a:lnTo>
                    <a:pt x="379795" y="2359731"/>
                  </a:lnTo>
                  <a:lnTo>
                    <a:pt x="421714" y="2387697"/>
                  </a:lnTo>
                  <a:lnTo>
                    <a:pt x="465034" y="2413216"/>
                  </a:lnTo>
                  <a:lnTo>
                    <a:pt x="509644" y="2436245"/>
                  </a:lnTo>
                  <a:lnTo>
                    <a:pt x="555434" y="2456735"/>
                  </a:lnTo>
                  <a:lnTo>
                    <a:pt x="602294" y="2474642"/>
                  </a:lnTo>
                  <a:lnTo>
                    <a:pt x="650113" y="2489920"/>
                  </a:lnTo>
                  <a:lnTo>
                    <a:pt x="698783" y="2502523"/>
                  </a:lnTo>
                  <a:lnTo>
                    <a:pt x="748192" y="2512405"/>
                  </a:lnTo>
                  <a:lnTo>
                    <a:pt x="798231" y="2519520"/>
                  </a:lnTo>
                  <a:lnTo>
                    <a:pt x="848789" y="2523823"/>
                  </a:lnTo>
                  <a:lnTo>
                    <a:pt x="899756" y="2525267"/>
                  </a:lnTo>
                  <a:lnTo>
                    <a:pt x="7439533" y="2525267"/>
                  </a:lnTo>
                  <a:lnTo>
                    <a:pt x="7490500" y="2523823"/>
                  </a:lnTo>
                  <a:lnTo>
                    <a:pt x="7541058" y="2519520"/>
                  </a:lnTo>
                  <a:lnTo>
                    <a:pt x="7591097" y="2512405"/>
                  </a:lnTo>
                  <a:lnTo>
                    <a:pt x="7640507" y="2502523"/>
                  </a:lnTo>
                  <a:lnTo>
                    <a:pt x="7689178" y="2489920"/>
                  </a:lnTo>
                  <a:lnTo>
                    <a:pt x="7736999" y="2474642"/>
                  </a:lnTo>
                  <a:lnTo>
                    <a:pt x="7783861" y="2456735"/>
                  </a:lnTo>
                  <a:lnTo>
                    <a:pt x="7829654" y="2436245"/>
                  </a:lnTo>
                  <a:lnTo>
                    <a:pt x="7874268" y="2413216"/>
                  </a:lnTo>
                  <a:lnTo>
                    <a:pt x="7917593" y="2387697"/>
                  </a:lnTo>
                  <a:lnTo>
                    <a:pt x="7959519" y="2359731"/>
                  </a:lnTo>
                  <a:lnTo>
                    <a:pt x="7999936" y="2329365"/>
                  </a:lnTo>
                  <a:lnTo>
                    <a:pt x="8038734" y="2296644"/>
                  </a:lnTo>
                  <a:lnTo>
                    <a:pt x="8075803" y="2261616"/>
                  </a:lnTo>
                  <a:lnTo>
                    <a:pt x="8110829" y="2224570"/>
                  </a:lnTo>
                  <a:lnTo>
                    <a:pt x="8143545" y="2185789"/>
                  </a:lnTo>
                  <a:lnTo>
                    <a:pt x="8173903" y="2145382"/>
                  </a:lnTo>
                  <a:lnTo>
                    <a:pt x="8201858" y="2103462"/>
                  </a:lnTo>
                  <a:lnTo>
                    <a:pt x="8227366" y="2060137"/>
                  </a:lnTo>
                  <a:lnTo>
                    <a:pt x="8250382" y="2015521"/>
                  </a:lnTo>
                  <a:lnTo>
                    <a:pt x="8270859" y="1969722"/>
                  </a:lnTo>
                  <a:lnTo>
                    <a:pt x="8288752" y="1922852"/>
                  </a:lnTo>
                  <a:lnTo>
                    <a:pt x="8304017" y="1875022"/>
                  </a:lnTo>
                  <a:lnTo>
                    <a:pt x="8316608" y="1826342"/>
                  </a:lnTo>
                  <a:lnTo>
                    <a:pt x="8326480" y="1776924"/>
                  </a:lnTo>
                  <a:lnTo>
                    <a:pt x="8333587" y="1726878"/>
                  </a:lnTo>
                  <a:lnTo>
                    <a:pt x="8337885" y="1676315"/>
                  </a:lnTo>
                  <a:lnTo>
                    <a:pt x="8339328" y="1625345"/>
                  </a:lnTo>
                  <a:lnTo>
                    <a:pt x="8339328" y="899921"/>
                  </a:lnTo>
                  <a:lnTo>
                    <a:pt x="8337885" y="848952"/>
                  </a:lnTo>
                  <a:lnTo>
                    <a:pt x="8333587" y="798389"/>
                  </a:lnTo>
                  <a:lnTo>
                    <a:pt x="8326480" y="748343"/>
                  </a:lnTo>
                  <a:lnTo>
                    <a:pt x="8316608" y="698925"/>
                  </a:lnTo>
                  <a:lnTo>
                    <a:pt x="8304017" y="650245"/>
                  </a:lnTo>
                  <a:lnTo>
                    <a:pt x="8288752" y="602415"/>
                  </a:lnTo>
                  <a:lnTo>
                    <a:pt x="8270859" y="555545"/>
                  </a:lnTo>
                  <a:lnTo>
                    <a:pt x="8250382" y="509746"/>
                  </a:lnTo>
                  <a:lnTo>
                    <a:pt x="8227366" y="465130"/>
                  </a:lnTo>
                  <a:lnTo>
                    <a:pt x="8201858" y="421805"/>
                  </a:lnTo>
                  <a:lnTo>
                    <a:pt x="8173903" y="379885"/>
                  </a:lnTo>
                  <a:lnTo>
                    <a:pt x="8143545" y="339478"/>
                  </a:lnTo>
                  <a:lnTo>
                    <a:pt x="8110829" y="300697"/>
                  </a:lnTo>
                  <a:lnTo>
                    <a:pt x="8075803" y="263651"/>
                  </a:lnTo>
                  <a:lnTo>
                    <a:pt x="8038734" y="228623"/>
                  </a:lnTo>
                  <a:lnTo>
                    <a:pt x="7999936" y="195902"/>
                  </a:lnTo>
                  <a:lnTo>
                    <a:pt x="7959519" y="165536"/>
                  </a:lnTo>
                  <a:lnTo>
                    <a:pt x="7917593" y="137570"/>
                  </a:lnTo>
                  <a:lnTo>
                    <a:pt x="7874268" y="112051"/>
                  </a:lnTo>
                  <a:lnTo>
                    <a:pt x="7829654" y="89022"/>
                  </a:lnTo>
                  <a:lnTo>
                    <a:pt x="7783861" y="68532"/>
                  </a:lnTo>
                  <a:lnTo>
                    <a:pt x="7736999" y="50625"/>
                  </a:lnTo>
                  <a:lnTo>
                    <a:pt x="7689178" y="35347"/>
                  </a:lnTo>
                  <a:lnTo>
                    <a:pt x="7640507" y="22744"/>
                  </a:lnTo>
                  <a:lnTo>
                    <a:pt x="7591097" y="12862"/>
                  </a:lnTo>
                  <a:lnTo>
                    <a:pt x="7541058" y="5747"/>
                  </a:lnTo>
                  <a:lnTo>
                    <a:pt x="7490500" y="1444"/>
                  </a:lnTo>
                  <a:lnTo>
                    <a:pt x="7439533" y="0"/>
                  </a:lnTo>
                  <a:close/>
                </a:path>
              </a:pathLst>
            </a:custGeom>
            <a:solidFill>
              <a:srgbClr val="2E2F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168" y="6205728"/>
              <a:ext cx="2036064" cy="203454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34924" y="6123432"/>
              <a:ext cx="2007235" cy="2007235"/>
            </a:xfrm>
            <a:custGeom>
              <a:avLst/>
              <a:gdLst/>
              <a:ahLst/>
              <a:cxnLst/>
              <a:rect l="l" t="t" r="r" b="b"/>
              <a:pathLst>
                <a:path w="2007235" h="2007234">
                  <a:moveTo>
                    <a:pt x="1003554" y="0"/>
                  </a:moveTo>
                  <a:lnTo>
                    <a:pt x="954930" y="1157"/>
                  </a:lnTo>
                  <a:lnTo>
                    <a:pt x="906904" y="4594"/>
                  </a:lnTo>
                  <a:lnTo>
                    <a:pt x="859527" y="10258"/>
                  </a:lnTo>
                  <a:lnTo>
                    <a:pt x="812853" y="18096"/>
                  </a:lnTo>
                  <a:lnTo>
                    <a:pt x="766934" y="28056"/>
                  </a:lnTo>
                  <a:lnTo>
                    <a:pt x="721823" y="40085"/>
                  </a:lnTo>
                  <a:lnTo>
                    <a:pt x="677572" y="54131"/>
                  </a:lnTo>
                  <a:lnTo>
                    <a:pt x="634233" y="70141"/>
                  </a:lnTo>
                  <a:lnTo>
                    <a:pt x="591860" y="88063"/>
                  </a:lnTo>
                  <a:lnTo>
                    <a:pt x="550504" y="107844"/>
                  </a:lnTo>
                  <a:lnTo>
                    <a:pt x="510219" y="129430"/>
                  </a:lnTo>
                  <a:lnTo>
                    <a:pt x="471057" y="152771"/>
                  </a:lnTo>
                  <a:lnTo>
                    <a:pt x="433071" y="177813"/>
                  </a:lnTo>
                  <a:lnTo>
                    <a:pt x="396312" y="204504"/>
                  </a:lnTo>
                  <a:lnTo>
                    <a:pt x="360835" y="232790"/>
                  </a:lnTo>
                  <a:lnTo>
                    <a:pt x="326690" y="262620"/>
                  </a:lnTo>
                  <a:lnTo>
                    <a:pt x="293931" y="293941"/>
                  </a:lnTo>
                  <a:lnTo>
                    <a:pt x="262611" y="326700"/>
                  </a:lnTo>
                  <a:lnTo>
                    <a:pt x="232782" y="360845"/>
                  </a:lnTo>
                  <a:lnTo>
                    <a:pt x="204496" y="396323"/>
                  </a:lnTo>
                  <a:lnTo>
                    <a:pt x="177806" y="433082"/>
                  </a:lnTo>
                  <a:lnTo>
                    <a:pt x="152765" y="471069"/>
                  </a:lnTo>
                  <a:lnTo>
                    <a:pt x="129425" y="510231"/>
                  </a:lnTo>
                  <a:lnTo>
                    <a:pt x="107839" y="550516"/>
                  </a:lnTo>
                  <a:lnTo>
                    <a:pt x="88059" y="591871"/>
                  </a:lnTo>
                  <a:lnTo>
                    <a:pt x="70138" y="634244"/>
                  </a:lnTo>
                  <a:lnTo>
                    <a:pt x="54129" y="677582"/>
                  </a:lnTo>
                  <a:lnTo>
                    <a:pt x="40083" y="721832"/>
                  </a:lnTo>
                  <a:lnTo>
                    <a:pt x="28054" y="766942"/>
                  </a:lnTo>
                  <a:lnTo>
                    <a:pt x="18095" y="812860"/>
                  </a:lnTo>
                  <a:lnTo>
                    <a:pt x="10257" y="859533"/>
                  </a:lnTo>
                  <a:lnTo>
                    <a:pt x="4593" y="906908"/>
                  </a:lnTo>
                  <a:lnTo>
                    <a:pt x="1157" y="954932"/>
                  </a:lnTo>
                  <a:lnTo>
                    <a:pt x="0" y="1003553"/>
                  </a:lnTo>
                  <a:lnTo>
                    <a:pt x="1157" y="1052175"/>
                  </a:lnTo>
                  <a:lnTo>
                    <a:pt x="4593" y="1100199"/>
                  </a:lnTo>
                  <a:lnTo>
                    <a:pt x="10257" y="1147574"/>
                  </a:lnTo>
                  <a:lnTo>
                    <a:pt x="18095" y="1194247"/>
                  </a:lnTo>
                  <a:lnTo>
                    <a:pt x="28054" y="1240165"/>
                  </a:lnTo>
                  <a:lnTo>
                    <a:pt x="40083" y="1285275"/>
                  </a:lnTo>
                  <a:lnTo>
                    <a:pt x="54129" y="1329525"/>
                  </a:lnTo>
                  <a:lnTo>
                    <a:pt x="70138" y="1372863"/>
                  </a:lnTo>
                  <a:lnTo>
                    <a:pt x="88059" y="1415236"/>
                  </a:lnTo>
                  <a:lnTo>
                    <a:pt x="107839" y="1456591"/>
                  </a:lnTo>
                  <a:lnTo>
                    <a:pt x="129425" y="1496876"/>
                  </a:lnTo>
                  <a:lnTo>
                    <a:pt x="152765" y="1536038"/>
                  </a:lnTo>
                  <a:lnTo>
                    <a:pt x="177806" y="1574025"/>
                  </a:lnTo>
                  <a:lnTo>
                    <a:pt x="204496" y="1610784"/>
                  </a:lnTo>
                  <a:lnTo>
                    <a:pt x="232782" y="1646262"/>
                  </a:lnTo>
                  <a:lnTo>
                    <a:pt x="262611" y="1680407"/>
                  </a:lnTo>
                  <a:lnTo>
                    <a:pt x="293931" y="1713166"/>
                  </a:lnTo>
                  <a:lnTo>
                    <a:pt x="326690" y="1744487"/>
                  </a:lnTo>
                  <a:lnTo>
                    <a:pt x="360835" y="1774317"/>
                  </a:lnTo>
                  <a:lnTo>
                    <a:pt x="396312" y="1802603"/>
                  </a:lnTo>
                  <a:lnTo>
                    <a:pt x="433071" y="1829294"/>
                  </a:lnTo>
                  <a:lnTo>
                    <a:pt x="471057" y="1854336"/>
                  </a:lnTo>
                  <a:lnTo>
                    <a:pt x="510219" y="1877677"/>
                  </a:lnTo>
                  <a:lnTo>
                    <a:pt x="550504" y="1899263"/>
                  </a:lnTo>
                  <a:lnTo>
                    <a:pt x="591860" y="1919044"/>
                  </a:lnTo>
                  <a:lnTo>
                    <a:pt x="634233" y="1936966"/>
                  </a:lnTo>
                  <a:lnTo>
                    <a:pt x="677572" y="1952976"/>
                  </a:lnTo>
                  <a:lnTo>
                    <a:pt x="721823" y="1967022"/>
                  </a:lnTo>
                  <a:lnTo>
                    <a:pt x="766934" y="1979051"/>
                  </a:lnTo>
                  <a:lnTo>
                    <a:pt x="812853" y="1989011"/>
                  </a:lnTo>
                  <a:lnTo>
                    <a:pt x="859527" y="1996849"/>
                  </a:lnTo>
                  <a:lnTo>
                    <a:pt x="906904" y="2002513"/>
                  </a:lnTo>
                  <a:lnTo>
                    <a:pt x="954930" y="2005950"/>
                  </a:lnTo>
                  <a:lnTo>
                    <a:pt x="1003554" y="2007107"/>
                  </a:lnTo>
                  <a:lnTo>
                    <a:pt x="1052175" y="2005950"/>
                  </a:lnTo>
                  <a:lnTo>
                    <a:pt x="1100199" y="2002513"/>
                  </a:lnTo>
                  <a:lnTo>
                    <a:pt x="1147574" y="1996849"/>
                  </a:lnTo>
                  <a:lnTo>
                    <a:pt x="1194247" y="1989011"/>
                  </a:lnTo>
                  <a:lnTo>
                    <a:pt x="1240165" y="1979051"/>
                  </a:lnTo>
                  <a:lnTo>
                    <a:pt x="1285275" y="1967022"/>
                  </a:lnTo>
                  <a:lnTo>
                    <a:pt x="1329525" y="1952976"/>
                  </a:lnTo>
                  <a:lnTo>
                    <a:pt x="1372863" y="1936966"/>
                  </a:lnTo>
                  <a:lnTo>
                    <a:pt x="1415236" y="1919044"/>
                  </a:lnTo>
                  <a:lnTo>
                    <a:pt x="1456591" y="1899263"/>
                  </a:lnTo>
                  <a:lnTo>
                    <a:pt x="1496876" y="1877677"/>
                  </a:lnTo>
                  <a:lnTo>
                    <a:pt x="1536038" y="1854336"/>
                  </a:lnTo>
                  <a:lnTo>
                    <a:pt x="1574025" y="1829294"/>
                  </a:lnTo>
                  <a:lnTo>
                    <a:pt x="1610784" y="1802603"/>
                  </a:lnTo>
                  <a:lnTo>
                    <a:pt x="1646262" y="1774317"/>
                  </a:lnTo>
                  <a:lnTo>
                    <a:pt x="1680407" y="1744487"/>
                  </a:lnTo>
                  <a:lnTo>
                    <a:pt x="1713166" y="1713166"/>
                  </a:lnTo>
                  <a:lnTo>
                    <a:pt x="1744487" y="1680407"/>
                  </a:lnTo>
                  <a:lnTo>
                    <a:pt x="1774317" y="1646262"/>
                  </a:lnTo>
                  <a:lnTo>
                    <a:pt x="1802603" y="1610784"/>
                  </a:lnTo>
                  <a:lnTo>
                    <a:pt x="1829294" y="1574025"/>
                  </a:lnTo>
                  <a:lnTo>
                    <a:pt x="1854336" y="1536038"/>
                  </a:lnTo>
                  <a:lnTo>
                    <a:pt x="1877677" y="1496876"/>
                  </a:lnTo>
                  <a:lnTo>
                    <a:pt x="1899263" y="1456591"/>
                  </a:lnTo>
                  <a:lnTo>
                    <a:pt x="1919044" y="1415236"/>
                  </a:lnTo>
                  <a:lnTo>
                    <a:pt x="1936966" y="1372863"/>
                  </a:lnTo>
                  <a:lnTo>
                    <a:pt x="1952976" y="1329525"/>
                  </a:lnTo>
                  <a:lnTo>
                    <a:pt x="1967022" y="1285275"/>
                  </a:lnTo>
                  <a:lnTo>
                    <a:pt x="1979051" y="1240165"/>
                  </a:lnTo>
                  <a:lnTo>
                    <a:pt x="1989011" y="1194247"/>
                  </a:lnTo>
                  <a:lnTo>
                    <a:pt x="1996849" y="1147574"/>
                  </a:lnTo>
                  <a:lnTo>
                    <a:pt x="2002513" y="1100199"/>
                  </a:lnTo>
                  <a:lnTo>
                    <a:pt x="2005950" y="1052175"/>
                  </a:lnTo>
                  <a:lnTo>
                    <a:pt x="2007108" y="1003553"/>
                  </a:lnTo>
                  <a:lnTo>
                    <a:pt x="2005950" y="954932"/>
                  </a:lnTo>
                  <a:lnTo>
                    <a:pt x="2002513" y="906908"/>
                  </a:lnTo>
                  <a:lnTo>
                    <a:pt x="1996849" y="859533"/>
                  </a:lnTo>
                  <a:lnTo>
                    <a:pt x="1989011" y="812860"/>
                  </a:lnTo>
                  <a:lnTo>
                    <a:pt x="1979051" y="766942"/>
                  </a:lnTo>
                  <a:lnTo>
                    <a:pt x="1967022" y="721832"/>
                  </a:lnTo>
                  <a:lnTo>
                    <a:pt x="1952976" y="677582"/>
                  </a:lnTo>
                  <a:lnTo>
                    <a:pt x="1936966" y="634244"/>
                  </a:lnTo>
                  <a:lnTo>
                    <a:pt x="1919044" y="591871"/>
                  </a:lnTo>
                  <a:lnTo>
                    <a:pt x="1899263" y="550516"/>
                  </a:lnTo>
                  <a:lnTo>
                    <a:pt x="1877677" y="510231"/>
                  </a:lnTo>
                  <a:lnTo>
                    <a:pt x="1854336" y="471069"/>
                  </a:lnTo>
                  <a:lnTo>
                    <a:pt x="1829294" y="433082"/>
                  </a:lnTo>
                  <a:lnTo>
                    <a:pt x="1802603" y="396323"/>
                  </a:lnTo>
                  <a:lnTo>
                    <a:pt x="1774317" y="360845"/>
                  </a:lnTo>
                  <a:lnTo>
                    <a:pt x="1744487" y="326700"/>
                  </a:lnTo>
                  <a:lnTo>
                    <a:pt x="1713166" y="293941"/>
                  </a:lnTo>
                  <a:lnTo>
                    <a:pt x="1680407" y="262620"/>
                  </a:lnTo>
                  <a:lnTo>
                    <a:pt x="1646262" y="232790"/>
                  </a:lnTo>
                  <a:lnTo>
                    <a:pt x="1610784" y="204504"/>
                  </a:lnTo>
                  <a:lnTo>
                    <a:pt x="1574025" y="177813"/>
                  </a:lnTo>
                  <a:lnTo>
                    <a:pt x="1536038" y="152771"/>
                  </a:lnTo>
                  <a:lnTo>
                    <a:pt x="1496876" y="129430"/>
                  </a:lnTo>
                  <a:lnTo>
                    <a:pt x="1456591" y="107844"/>
                  </a:lnTo>
                  <a:lnTo>
                    <a:pt x="1415236" y="88063"/>
                  </a:lnTo>
                  <a:lnTo>
                    <a:pt x="1372863" y="70141"/>
                  </a:lnTo>
                  <a:lnTo>
                    <a:pt x="1329525" y="54131"/>
                  </a:lnTo>
                  <a:lnTo>
                    <a:pt x="1285275" y="40085"/>
                  </a:lnTo>
                  <a:lnTo>
                    <a:pt x="1240165" y="28056"/>
                  </a:lnTo>
                  <a:lnTo>
                    <a:pt x="1194247" y="18096"/>
                  </a:lnTo>
                  <a:lnTo>
                    <a:pt x="1147574" y="10258"/>
                  </a:lnTo>
                  <a:lnTo>
                    <a:pt x="1100199" y="4594"/>
                  </a:lnTo>
                  <a:lnTo>
                    <a:pt x="1052175" y="1157"/>
                  </a:lnTo>
                  <a:lnTo>
                    <a:pt x="10035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239268" y="3090672"/>
            <a:ext cx="8339455" cy="2525395"/>
            <a:chOff x="239268" y="3090672"/>
            <a:chExt cx="8339455" cy="2525395"/>
          </a:xfrm>
        </p:grpSpPr>
        <p:sp>
          <p:nvSpPr>
            <p:cNvPr id="8" name="object 8" descr=""/>
            <p:cNvSpPr/>
            <p:nvPr/>
          </p:nvSpPr>
          <p:spPr>
            <a:xfrm>
              <a:off x="239268" y="3090672"/>
              <a:ext cx="8339455" cy="2525395"/>
            </a:xfrm>
            <a:custGeom>
              <a:avLst/>
              <a:gdLst/>
              <a:ahLst/>
              <a:cxnLst/>
              <a:rect l="l" t="t" r="r" b="b"/>
              <a:pathLst>
                <a:path w="8339455" h="2525395">
                  <a:moveTo>
                    <a:pt x="7439533" y="0"/>
                  </a:moveTo>
                  <a:lnTo>
                    <a:pt x="899756" y="0"/>
                  </a:lnTo>
                  <a:lnTo>
                    <a:pt x="848789" y="1444"/>
                  </a:lnTo>
                  <a:lnTo>
                    <a:pt x="798231" y="5747"/>
                  </a:lnTo>
                  <a:lnTo>
                    <a:pt x="748192" y="12862"/>
                  </a:lnTo>
                  <a:lnTo>
                    <a:pt x="698783" y="22744"/>
                  </a:lnTo>
                  <a:lnTo>
                    <a:pt x="650113" y="35347"/>
                  </a:lnTo>
                  <a:lnTo>
                    <a:pt x="602294" y="50625"/>
                  </a:lnTo>
                  <a:lnTo>
                    <a:pt x="555434" y="68532"/>
                  </a:lnTo>
                  <a:lnTo>
                    <a:pt x="509644" y="89022"/>
                  </a:lnTo>
                  <a:lnTo>
                    <a:pt x="465034" y="112051"/>
                  </a:lnTo>
                  <a:lnTo>
                    <a:pt x="421714" y="137570"/>
                  </a:lnTo>
                  <a:lnTo>
                    <a:pt x="379795" y="165536"/>
                  </a:lnTo>
                  <a:lnTo>
                    <a:pt x="339385" y="195902"/>
                  </a:lnTo>
                  <a:lnTo>
                    <a:pt x="300596" y="228623"/>
                  </a:lnTo>
                  <a:lnTo>
                    <a:pt x="263537" y="263651"/>
                  </a:lnTo>
                  <a:lnTo>
                    <a:pt x="228517" y="300697"/>
                  </a:lnTo>
                  <a:lnTo>
                    <a:pt x="195806" y="339478"/>
                  </a:lnTo>
                  <a:lnTo>
                    <a:pt x="165451" y="379885"/>
                  </a:lnTo>
                  <a:lnTo>
                    <a:pt x="137496" y="421805"/>
                  </a:lnTo>
                  <a:lnTo>
                    <a:pt x="111986" y="465130"/>
                  </a:lnTo>
                  <a:lnTo>
                    <a:pt x="88969" y="509746"/>
                  </a:lnTo>
                  <a:lnTo>
                    <a:pt x="68489" y="555545"/>
                  </a:lnTo>
                  <a:lnTo>
                    <a:pt x="50592" y="602415"/>
                  </a:lnTo>
                  <a:lnTo>
                    <a:pt x="35323" y="650245"/>
                  </a:lnTo>
                  <a:lnTo>
                    <a:pt x="22728" y="698925"/>
                  </a:lnTo>
                  <a:lnTo>
                    <a:pt x="12853" y="748343"/>
                  </a:lnTo>
                  <a:lnTo>
                    <a:pt x="5742" y="798389"/>
                  </a:lnTo>
                  <a:lnTo>
                    <a:pt x="1443" y="848952"/>
                  </a:lnTo>
                  <a:lnTo>
                    <a:pt x="0" y="899922"/>
                  </a:lnTo>
                  <a:lnTo>
                    <a:pt x="0" y="1625345"/>
                  </a:lnTo>
                  <a:lnTo>
                    <a:pt x="1443" y="1676315"/>
                  </a:lnTo>
                  <a:lnTo>
                    <a:pt x="5742" y="1726878"/>
                  </a:lnTo>
                  <a:lnTo>
                    <a:pt x="12853" y="1776924"/>
                  </a:lnTo>
                  <a:lnTo>
                    <a:pt x="22728" y="1826342"/>
                  </a:lnTo>
                  <a:lnTo>
                    <a:pt x="35323" y="1875022"/>
                  </a:lnTo>
                  <a:lnTo>
                    <a:pt x="50592" y="1922852"/>
                  </a:lnTo>
                  <a:lnTo>
                    <a:pt x="68489" y="1969722"/>
                  </a:lnTo>
                  <a:lnTo>
                    <a:pt x="88969" y="2015521"/>
                  </a:lnTo>
                  <a:lnTo>
                    <a:pt x="111986" y="2060137"/>
                  </a:lnTo>
                  <a:lnTo>
                    <a:pt x="137496" y="2103462"/>
                  </a:lnTo>
                  <a:lnTo>
                    <a:pt x="165451" y="2145382"/>
                  </a:lnTo>
                  <a:lnTo>
                    <a:pt x="195806" y="2185789"/>
                  </a:lnTo>
                  <a:lnTo>
                    <a:pt x="228517" y="2224570"/>
                  </a:lnTo>
                  <a:lnTo>
                    <a:pt x="263537" y="2261616"/>
                  </a:lnTo>
                  <a:lnTo>
                    <a:pt x="300596" y="2296644"/>
                  </a:lnTo>
                  <a:lnTo>
                    <a:pt x="339385" y="2329365"/>
                  </a:lnTo>
                  <a:lnTo>
                    <a:pt x="379795" y="2359731"/>
                  </a:lnTo>
                  <a:lnTo>
                    <a:pt x="421714" y="2387697"/>
                  </a:lnTo>
                  <a:lnTo>
                    <a:pt x="465034" y="2413216"/>
                  </a:lnTo>
                  <a:lnTo>
                    <a:pt x="509644" y="2436245"/>
                  </a:lnTo>
                  <a:lnTo>
                    <a:pt x="555434" y="2456735"/>
                  </a:lnTo>
                  <a:lnTo>
                    <a:pt x="602294" y="2474642"/>
                  </a:lnTo>
                  <a:lnTo>
                    <a:pt x="650113" y="2489920"/>
                  </a:lnTo>
                  <a:lnTo>
                    <a:pt x="698783" y="2502523"/>
                  </a:lnTo>
                  <a:lnTo>
                    <a:pt x="748192" y="2512405"/>
                  </a:lnTo>
                  <a:lnTo>
                    <a:pt x="798231" y="2519520"/>
                  </a:lnTo>
                  <a:lnTo>
                    <a:pt x="848789" y="2523823"/>
                  </a:lnTo>
                  <a:lnTo>
                    <a:pt x="899756" y="2525267"/>
                  </a:lnTo>
                  <a:lnTo>
                    <a:pt x="7439533" y="2525267"/>
                  </a:lnTo>
                  <a:lnTo>
                    <a:pt x="7490500" y="2523823"/>
                  </a:lnTo>
                  <a:lnTo>
                    <a:pt x="7541058" y="2519520"/>
                  </a:lnTo>
                  <a:lnTo>
                    <a:pt x="7591097" y="2512405"/>
                  </a:lnTo>
                  <a:lnTo>
                    <a:pt x="7640507" y="2502523"/>
                  </a:lnTo>
                  <a:lnTo>
                    <a:pt x="7689178" y="2489920"/>
                  </a:lnTo>
                  <a:lnTo>
                    <a:pt x="7736999" y="2474642"/>
                  </a:lnTo>
                  <a:lnTo>
                    <a:pt x="7783861" y="2456735"/>
                  </a:lnTo>
                  <a:lnTo>
                    <a:pt x="7829654" y="2436245"/>
                  </a:lnTo>
                  <a:lnTo>
                    <a:pt x="7874268" y="2413216"/>
                  </a:lnTo>
                  <a:lnTo>
                    <a:pt x="7917593" y="2387697"/>
                  </a:lnTo>
                  <a:lnTo>
                    <a:pt x="7959519" y="2359731"/>
                  </a:lnTo>
                  <a:lnTo>
                    <a:pt x="7999936" y="2329365"/>
                  </a:lnTo>
                  <a:lnTo>
                    <a:pt x="8038734" y="2296644"/>
                  </a:lnTo>
                  <a:lnTo>
                    <a:pt x="8075803" y="2261616"/>
                  </a:lnTo>
                  <a:lnTo>
                    <a:pt x="8110829" y="2224570"/>
                  </a:lnTo>
                  <a:lnTo>
                    <a:pt x="8143545" y="2185789"/>
                  </a:lnTo>
                  <a:lnTo>
                    <a:pt x="8173903" y="2145382"/>
                  </a:lnTo>
                  <a:lnTo>
                    <a:pt x="8201858" y="2103462"/>
                  </a:lnTo>
                  <a:lnTo>
                    <a:pt x="8227366" y="2060137"/>
                  </a:lnTo>
                  <a:lnTo>
                    <a:pt x="8250382" y="2015521"/>
                  </a:lnTo>
                  <a:lnTo>
                    <a:pt x="8270859" y="1969722"/>
                  </a:lnTo>
                  <a:lnTo>
                    <a:pt x="8288752" y="1922852"/>
                  </a:lnTo>
                  <a:lnTo>
                    <a:pt x="8304017" y="1875022"/>
                  </a:lnTo>
                  <a:lnTo>
                    <a:pt x="8316608" y="1826342"/>
                  </a:lnTo>
                  <a:lnTo>
                    <a:pt x="8326480" y="1776924"/>
                  </a:lnTo>
                  <a:lnTo>
                    <a:pt x="8333587" y="1726878"/>
                  </a:lnTo>
                  <a:lnTo>
                    <a:pt x="8337885" y="1676315"/>
                  </a:lnTo>
                  <a:lnTo>
                    <a:pt x="8339328" y="1625345"/>
                  </a:lnTo>
                  <a:lnTo>
                    <a:pt x="8339328" y="899922"/>
                  </a:lnTo>
                  <a:lnTo>
                    <a:pt x="8337885" y="848952"/>
                  </a:lnTo>
                  <a:lnTo>
                    <a:pt x="8333587" y="798389"/>
                  </a:lnTo>
                  <a:lnTo>
                    <a:pt x="8326480" y="748343"/>
                  </a:lnTo>
                  <a:lnTo>
                    <a:pt x="8316608" y="698925"/>
                  </a:lnTo>
                  <a:lnTo>
                    <a:pt x="8304017" y="650245"/>
                  </a:lnTo>
                  <a:lnTo>
                    <a:pt x="8288752" y="602415"/>
                  </a:lnTo>
                  <a:lnTo>
                    <a:pt x="8270859" y="555545"/>
                  </a:lnTo>
                  <a:lnTo>
                    <a:pt x="8250382" y="509746"/>
                  </a:lnTo>
                  <a:lnTo>
                    <a:pt x="8227366" y="465130"/>
                  </a:lnTo>
                  <a:lnTo>
                    <a:pt x="8201858" y="421805"/>
                  </a:lnTo>
                  <a:lnTo>
                    <a:pt x="8173903" y="379885"/>
                  </a:lnTo>
                  <a:lnTo>
                    <a:pt x="8143545" y="339478"/>
                  </a:lnTo>
                  <a:lnTo>
                    <a:pt x="8110829" y="300697"/>
                  </a:lnTo>
                  <a:lnTo>
                    <a:pt x="8075803" y="263651"/>
                  </a:lnTo>
                  <a:lnTo>
                    <a:pt x="8038734" y="228623"/>
                  </a:lnTo>
                  <a:lnTo>
                    <a:pt x="7999936" y="195902"/>
                  </a:lnTo>
                  <a:lnTo>
                    <a:pt x="7959519" y="165536"/>
                  </a:lnTo>
                  <a:lnTo>
                    <a:pt x="7917593" y="137570"/>
                  </a:lnTo>
                  <a:lnTo>
                    <a:pt x="7874268" y="112051"/>
                  </a:lnTo>
                  <a:lnTo>
                    <a:pt x="7829654" y="89022"/>
                  </a:lnTo>
                  <a:lnTo>
                    <a:pt x="7783861" y="68532"/>
                  </a:lnTo>
                  <a:lnTo>
                    <a:pt x="7736999" y="50625"/>
                  </a:lnTo>
                  <a:lnTo>
                    <a:pt x="7689178" y="35347"/>
                  </a:lnTo>
                  <a:lnTo>
                    <a:pt x="7640507" y="22744"/>
                  </a:lnTo>
                  <a:lnTo>
                    <a:pt x="7591097" y="12862"/>
                  </a:lnTo>
                  <a:lnTo>
                    <a:pt x="7541058" y="5747"/>
                  </a:lnTo>
                  <a:lnTo>
                    <a:pt x="7490500" y="1444"/>
                  </a:lnTo>
                  <a:lnTo>
                    <a:pt x="7439533" y="0"/>
                  </a:lnTo>
                  <a:close/>
                </a:path>
              </a:pathLst>
            </a:custGeom>
            <a:solidFill>
              <a:srgbClr val="2E2F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168" y="3400044"/>
              <a:ext cx="2036064" cy="203453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34924" y="3319272"/>
              <a:ext cx="2007235" cy="2007235"/>
            </a:xfrm>
            <a:custGeom>
              <a:avLst/>
              <a:gdLst/>
              <a:ahLst/>
              <a:cxnLst/>
              <a:rect l="l" t="t" r="r" b="b"/>
              <a:pathLst>
                <a:path w="2007235" h="2007235">
                  <a:moveTo>
                    <a:pt x="1003554" y="0"/>
                  </a:moveTo>
                  <a:lnTo>
                    <a:pt x="954930" y="1157"/>
                  </a:lnTo>
                  <a:lnTo>
                    <a:pt x="906904" y="4594"/>
                  </a:lnTo>
                  <a:lnTo>
                    <a:pt x="859527" y="10258"/>
                  </a:lnTo>
                  <a:lnTo>
                    <a:pt x="812853" y="18096"/>
                  </a:lnTo>
                  <a:lnTo>
                    <a:pt x="766934" y="28056"/>
                  </a:lnTo>
                  <a:lnTo>
                    <a:pt x="721823" y="40085"/>
                  </a:lnTo>
                  <a:lnTo>
                    <a:pt x="677572" y="54131"/>
                  </a:lnTo>
                  <a:lnTo>
                    <a:pt x="634233" y="70141"/>
                  </a:lnTo>
                  <a:lnTo>
                    <a:pt x="591860" y="88063"/>
                  </a:lnTo>
                  <a:lnTo>
                    <a:pt x="550504" y="107844"/>
                  </a:lnTo>
                  <a:lnTo>
                    <a:pt x="510219" y="129430"/>
                  </a:lnTo>
                  <a:lnTo>
                    <a:pt x="471057" y="152771"/>
                  </a:lnTo>
                  <a:lnTo>
                    <a:pt x="433071" y="177813"/>
                  </a:lnTo>
                  <a:lnTo>
                    <a:pt x="396312" y="204504"/>
                  </a:lnTo>
                  <a:lnTo>
                    <a:pt x="360835" y="232790"/>
                  </a:lnTo>
                  <a:lnTo>
                    <a:pt x="326690" y="262620"/>
                  </a:lnTo>
                  <a:lnTo>
                    <a:pt x="293931" y="293941"/>
                  </a:lnTo>
                  <a:lnTo>
                    <a:pt x="262611" y="326700"/>
                  </a:lnTo>
                  <a:lnTo>
                    <a:pt x="232782" y="360845"/>
                  </a:lnTo>
                  <a:lnTo>
                    <a:pt x="204496" y="396323"/>
                  </a:lnTo>
                  <a:lnTo>
                    <a:pt x="177806" y="433082"/>
                  </a:lnTo>
                  <a:lnTo>
                    <a:pt x="152765" y="471069"/>
                  </a:lnTo>
                  <a:lnTo>
                    <a:pt x="129425" y="510231"/>
                  </a:lnTo>
                  <a:lnTo>
                    <a:pt x="107839" y="550516"/>
                  </a:lnTo>
                  <a:lnTo>
                    <a:pt x="88059" y="591871"/>
                  </a:lnTo>
                  <a:lnTo>
                    <a:pt x="70138" y="634244"/>
                  </a:lnTo>
                  <a:lnTo>
                    <a:pt x="54129" y="677582"/>
                  </a:lnTo>
                  <a:lnTo>
                    <a:pt x="40083" y="721832"/>
                  </a:lnTo>
                  <a:lnTo>
                    <a:pt x="28054" y="766942"/>
                  </a:lnTo>
                  <a:lnTo>
                    <a:pt x="18095" y="812860"/>
                  </a:lnTo>
                  <a:lnTo>
                    <a:pt x="10257" y="859533"/>
                  </a:lnTo>
                  <a:lnTo>
                    <a:pt x="4593" y="906908"/>
                  </a:lnTo>
                  <a:lnTo>
                    <a:pt x="1157" y="954932"/>
                  </a:lnTo>
                  <a:lnTo>
                    <a:pt x="0" y="1003553"/>
                  </a:lnTo>
                  <a:lnTo>
                    <a:pt x="1157" y="1052175"/>
                  </a:lnTo>
                  <a:lnTo>
                    <a:pt x="4593" y="1100199"/>
                  </a:lnTo>
                  <a:lnTo>
                    <a:pt x="10257" y="1147574"/>
                  </a:lnTo>
                  <a:lnTo>
                    <a:pt x="18095" y="1194247"/>
                  </a:lnTo>
                  <a:lnTo>
                    <a:pt x="28054" y="1240165"/>
                  </a:lnTo>
                  <a:lnTo>
                    <a:pt x="40083" y="1285275"/>
                  </a:lnTo>
                  <a:lnTo>
                    <a:pt x="54129" y="1329525"/>
                  </a:lnTo>
                  <a:lnTo>
                    <a:pt x="70138" y="1372863"/>
                  </a:lnTo>
                  <a:lnTo>
                    <a:pt x="88059" y="1415236"/>
                  </a:lnTo>
                  <a:lnTo>
                    <a:pt x="107839" y="1456591"/>
                  </a:lnTo>
                  <a:lnTo>
                    <a:pt x="129425" y="1496876"/>
                  </a:lnTo>
                  <a:lnTo>
                    <a:pt x="152765" y="1536038"/>
                  </a:lnTo>
                  <a:lnTo>
                    <a:pt x="177806" y="1574025"/>
                  </a:lnTo>
                  <a:lnTo>
                    <a:pt x="204496" y="1610784"/>
                  </a:lnTo>
                  <a:lnTo>
                    <a:pt x="232782" y="1646262"/>
                  </a:lnTo>
                  <a:lnTo>
                    <a:pt x="262611" y="1680407"/>
                  </a:lnTo>
                  <a:lnTo>
                    <a:pt x="293931" y="1713166"/>
                  </a:lnTo>
                  <a:lnTo>
                    <a:pt x="326690" y="1744487"/>
                  </a:lnTo>
                  <a:lnTo>
                    <a:pt x="360835" y="1774317"/>
                  </a:lnTo>
                  <a:lnTo>
                    <a:pt x="396312" y="1802603"/>
                  </a:lnTo>
                  <a:lnTo>
                    <a:pt x="433071" y="1829294"/>
                  </a:lnTo>
                  <a:lnTo>
                    <a:pt x="471057" y="1854336"/>
                  </a:lnTo>
                  <a:lnTo>
                    <a:pt x="510219" y="1877677"/>
                  </a:lnTo>
                  <a:lnTo>
                    <a:pt x="550504" y="1899263"/>
                  </a:lnTo>
                  <a:lnTo>
                    <a:pt x="591860" y="1919044"/>
                  </a:lnTo>
                  <a:lnTo>
                    <a:pt x="634233" y="1936966"/>
                  </a:lnTo>
                  <a:lnTo>
                    <a:pt x="677572" y="1952976"/>
                  </a:lnTo>
                  <a:lnTo>
                    <a:pt x="721823" y="1967022"/>
                  </a:lnTo>
                  <a:lnTo>
                    <a:pt x="766934" y="1979051"/>
                  </a:lnTo>
                  <a:lnTo>
                    <a:pt x="812853" y="1989011"/>
                  </a:lnTo>
                  <a:lnTo>
                    <a:pt x="859527" y="1996849"/>
                  </a:lnTo>
                  <a:lnTo>
                    <a:pt x="906904" y="2002513"/>
                  </a:lnTo>
                  <a:lnTo>
                    <a:pt x="954930" y="2005950"/>
                  </a:lnTo>
                  <a:lnTo>
                    <a:pt x="1003554" y="2007107"/>
                  </a:lnTo>
                  <a:lnTo>
                    <a:pt x="1052175" y="2005950"/>
                  </a:lnTo>
                  <a:lnTo>
                    <a:pt x="1100199" y="2002513"/>
                  </a:lnTo>
                  <a:lnTo>
                    <a:pt x="1147574" y="1996849"/>
                  </a:lnTo>
                  <a:lnTo>
                    <a:pt x="1194247" y="1989011"/>
                  </a:lnTo>
                  <a:lnTo>
                    <a:pt x="1240165" y="1979051"/>
                  </a:lnTo>
                  <a:lnTo>
                    <a:pt x="1285275" y="1967022"/>
                  </a:lnTo>
                  <a:lnTo>
                    <a:pt x="1329525" y="1952976"/>
                  </a:lnTo>
                  <a:lnTo>
                    <a:pt x="1372863" y="1936966"/>
                  </a:lnTo>
                  <a:lnTo>
                    <a:pt x="1415236" y="1919044"/>
                  </a:lnTo>
                  <a:lnTo>
                    <a:pt x="1456591" y="1899263"/>
                  </a:lnTo>
                  <a:lnTo>
                    <a:pt x="1496876" y="1877677"/>
                  </a:lnTo>
                  <a:lnTo>
                    <a:pt x="1536038" y="1854336"/>
                  </a:lnTo>
                  <a:lnTo>
                    <a:pt x="1574025" y="1829294"/>
                  </a:lnTo>
                  <a:lnTo>
                    <a:pt x="1610784" y="1802603"/>
                  </a:lnTo>
                  <a:lnTo>
                    <a:pt x="1646262" y="1774317"/>
                  </a:lnTo>
                  <a:lnTo>
                    <a:pt x="1680407" y="1744487"/>
                  </a:lnTo>
                  <a:lnTo>
                    <a:pt x="1713166" y="1713166"/>
                  </a:lnTo>
                  <a:lnTo>
                    <a:pt x="1744487" y="1680407"/>
                  </a:lnTo>
                  <a:lnTo>
                    <a:pt x="1774317" y="1646262"/>
                  </a:lnTo>
                  <a:lnTo>
                    <a:pt x="1802603" y="1610784"/>
                  </a:lnTo>
                  <a:lnTo>
                    <a:pt x="1829294" y="1574025"/>
                  </a:lnTo>
                  <a:lnTo>
                    <a:pt x="1854336" y="1536038"/>
                  </a:lnTo>
                  <a:lnTo>
                    <a:pt x="1877677" y="1496876"/>
                  </a:lnTo>
                  <a:lnTo>
                    <a:pt x="1899263" y="1456591"/>
                  </a:lnTo>
                  <a:lnTo>
                    <a:pt x="1919044" y="1415236"/>
                  </a:lnTo>
                  <a:lnTo>
                    <a:pt x="1936966" y="1372863"/>
                  </a:lnTo>
                  <a:lnTo>
                    <a:pt x="1952976" y="1329525"/>
                  </a:lnTo>
                  <a:lnTo>
                    <a:pt x="1967022" y="1285275"/>
                  </a:lnTo>
                  <a:lnTo>
                    <a:pt x="1979051" y="1240165"/>
                  </a:lnTo>
                  <a:lnTo>
                    <a:pt x="1989011" y="1194247"/>
                  </a:lnTo>
                  <a:lnTo>
                    <a:pt x="1996849" y="1147574"/>
                  </a:lnTo>
                  <a:lnTo>
                    <a:pt x="2002513" y="1100199"/>
                  </a:lnTo>
                  <a:lnTo>
                    <a:pt x="2005950" y="1052175"/>
                  </a:lnTo>
                  <a:lnTo>
                    <a:pt x="2007108" y="1003553"/>
                  </a:lnTo>
                  <a:lnTo>
                    <a:pt x="2005950" y="954932"/>
                  </a:lnTo>
                  <a:lnTo>
                    <a:pt x="2002513" y="906908"/>
                  </a:lnTo>
                  <a:lnTo>
                    <a:pt x="1996849" y="859533"/>
                  </a:lnTo>
                  <a:lnTo>
                    <a:pt x="1989011" y="812860"/>
                  </a:lnTo>
                  <a:lnTo>
                    <a:pt x="1979051" y="766942"/>
                  </a:lnTo>
                  <a:lnTo>
                    <a:pt x="1967022" y="721832"/>
                  </a:lnTo>
                  <a:lnTo>
                    <a:pt x="1952976" y="677582"/>
                  </a:lnTo>
                  <a:lnTo>
                    <a:pt x="1936966" y="634244"/>
                  </a:lnTo>
                  <a:lnTo>
                    <a:pt x="1919044" y="591871"/>
                  </a:lnTo>
                  <a:lnTo>
                    <a:pt x="1899263" y="550516"/>
                  </a:lnTo>
                  <a:lnTo>
                    <a:pt x="1877677" y="510231"/>
                  </a:lnTo>
                  <a:lnTo>
                    <a:pt x="1854336" y="471069"/>
                  </a:lnTo>
                  <a:lnTo>
                    <a:pt x="1829294" y="433082"/>
                  </a:lnTo>
                  <a:lnTo>
                    <a:pt x="1802603" y="396323"/>
                  </a:lnTo>
                  <a:lnTo>
                    <a:pt x="1774317" y="360845"/>
                  </a:lnTo>
                  <a:lnTo>
                    <a:pt x="1744487" y="326700"/>
                  </a:lnTo>
                  <a:lnTo>
                    <a:pt x="1713166" y="293941"/>
                  </a:lnTo>
                  <a:lnTo>
                    <a:pt x="1680407" y="262620"/>
                  </a:lnTo>
                  <a:lnTo>
                    <a:pt x="1646262" y="232790"/>
                  </a:lnTo>
                  <a:lnTo>
                    <a:pt x="1610784" y="204504"/>
                  </a:lnTo>
                  <a:lnTo>
                    <a:pt x="1574025" y="177813"/>
                  </a:lnTo>
                  <a:lnTo>
                    <a:pt x="1536038" y="152771"/>
                  </a:lnTo>
                  <a:lnTo>
                    <a:pt x="1496876" y="129430"/>
                  </a:lnTo>
                  <a:lnTo>
                    <a:pt x="1456591" y="107844"/>
                  </a:lnTo>
                  <a:lnTo>
                    <a:pt x="1415236" y="88063"/>
                  </a:lnTo>
                  <a:lnTo>
                    <a:pt x="1372863" y="70141"/>
                  </a:lnTo>
                  <a:lnTo>
                    <a:pt x="1329525" y="54131"/>
                  </a:lnTo>
                  <a:lnTo>
                    <a:pt x="1285275" y="40085"/>
                  </a:lnTo>
                  <a:lnTo>
                    <a:pt x="1240165" y="28056"/>
                  </a:lnTo>
                  <a:lnTo>
                    <a:pt x="1194247" y="18096"/>
                  </a:lnTo>
                  <a:lnTo>
                    <a:pt x="1147574" y="10258"/>
                  </a:lnTo>
                  <a:lnTo>
                    <a:pt x="1100199" y="4594"/>
                  </a:lnTo>
                  <a:lnTo>
                    <a:pt x="1052175" y="1157"/>
                  </a:lnTo>
                  <a:lnTo>
                    <a:pt x="10035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846836" y="6373114"/>
            <a:ext cx="138493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105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66519" y="6816597"/>
            <a:ext cx="34480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875" b="1">
                <a:solidFill>
                  <a:srgbClr val="1E2F47"/>
                </a:solidFill>
                <a:latin typeface="Trebuchet MS"/>
                <a:cs typeface="Trebuchet MS"/>
              </a:rPr>
              <a:t>-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19988" y="7261606"/>
            <a:ext cx="1238250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-125" b="1">
                <a:solidFill>
                  <a:srgbClr val="1E2F47"/>
                </a:solidFill>
                <a:latin typeface="Trebuchet MS"/>
                <a:cs typeface="Trebuchet MS"/>
              </a:rPr>
              <a:t>2031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487926" y="6138341"/>
            <a:ext cx="1710055" cy="167893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7620">
              <a:lnSpc>
                <a:spcPct val="116599"/>
              </a:lnSpc>
              <a:spcBef>
                <a:spcPts val="105"/>
              </a:spcBef>
            </a:pPr>
            <a:r>
              <a:rPr dirty="0" sz="465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50" spc="-10">
                <a:solidFill>
                  <a:srgbClr val="FFFFFF"/>
                </a:solidFill>
                <a:latin typeface="Arial"/>
                <a:cs typeface="Arial"/>
              </a:rPr>
              <a:t>5.80%</a:t>
            </a:r>
            <a:endParaRPr sz="465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7156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375">
                <a:solidFill>
                  <a:srgbClr val="FFFFFF"/>
                </a:solidFill>
              </a:rPr>
              <a:t>KEY</a:t>
            </a:r>
            <a:r>
              <a:rPr dirty="0" spc="-220">
                <a:solidFill>
                  <a:srgbClr val="FFFFFF"/>
                </a:solidFill>
              </a:rPr>
              <a:t> </a:t>
            </a:r>
            <a:r>
              <a:rPr dirty="0" spc="-5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846836" y="3932046"/>
            <a:ext cx="138493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105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928620" y="3334105"/>
            <a:ext cx="4982845" cy="1678305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25"/>
              </a:spcBef>
            </a:pPr>
            <a:r>
              <a:rPr dirty="0" sz="4650" spc="-32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6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-434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25"/>
              </a:spcBef>
            </a:pPr>
            <a:r>
              <a:rPr dirty="0" sz="4650" spc="-22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6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90">
                <a:solidFill>
                  <a:srgbClr val="FFFFFF"/>
                </a:solidFill>
                <a:latin typeface="Arial"/>
                <a:cs typeface="Arial"/>
              </a:rPr>
              <a:t>255.2</a:t>
            </a:r>
            <a:r>
              <a:rPr dirty="0" sz="465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270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4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20165"/>
          </a:xfrm>
          <a:custGeom>
            <a:avLst/>
            <a:gdLst/>
            <a:ahLst/>
            <a:cxnLst/>
            <a:rect l="l" t="t" r="r" b="b"/>
            <a:pathLst>
              <a:path w="18288000" h="1320165">
                <a:moveTo>
                  <a:pt x="18288000" y="0"/>
                </a:moveTo>
                <a:lnTo>
                  <a:pt x="0" y="0"/>
                </a:lnTo>
                <a:lnTo>
                  <a:pt x="0" y="1319783"/>
                </a:lnTo>
                <a:lnTo>
                  <a:pt x="18288000" y="1319783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3555491"/>
            <a:ext cx="10109200" cy="3176270"/>
            <a:chOff x="0" y="3555491"/>
            <a:chExt cx="10109200" cy="3176270"/>
          </a:xfrm>
        </p:grpSpPr>
        <p:sp>
          <p:nvSpPr>
            <p:cNvPr id="5" name="object 5" descr=""/>
            <p:cNvSpPr/>
            <p:nvPr/>
          </p:nvSpPr>
          <p:spPr>
            <a:xfrm>
              <a:off x="2601467" y="3555491"/>
              <a:ext cx="7507605" cy="3176270"/>
            </a:xfrm>
            <a:custGeom>
              <a:avLst/>
              <a:gdLst/>
              <a:ahLst/>
              <a:cxnLst/>
              <a:rect l="l" t="t" r="r" b="b"/>
              <a:pathLst>
                <a:path w="7507605" h="3176270">
                  <a:moveTo>
                    <a:pt x="7393939" y="0"/>
                  </a:moveTo>
                  <a:lnTo>
                    <a:pt x="113283" y="0"/>
                  </a:lnTo>
                  <a:lnTo>
                    <a:pt x="69276" y="8931"/>
                  </a:lnTo>
                  <a:lnTo>
                    <a:pt x="33258" y="33258"/>
                  </a:lnTo>
                  <a:lnTo>
                    <a:pt x="8931" y="69276"/>
                  </a:lnTo>
                  <a:lnTo>
                    <a:pt x="0" y="113283"/>
                  </a:lnTo>
                  <a:lnTo>
                    <a:pt x="0" y="3062731"/>
                  </a:lnTo>
                  <a:lnTo>
                    <a:pt x="8931" y="3106739"/>
                  </a:lnTo>
                  <a:lnTo>
                    <a:pt x="33258" y="3142757"/>
                  </a:lnTo>
                  <a:lnTo>
                    <a:pt x="69276" y="3167084"/>
                  </a:lnTo>
                  <a:lnTo>
                    <a:pt x="113283" y="3176016"/>
                  </a:lnTo>
                  <a:lnTo>
                    <a:pt x="7393939" y="3176016"/>
                  </a:lnTo>
                  <a:lnTo>
                    <a:pt x="7437947" y="3167084"/>
                  </a:lnTo>
                  <a:lnTo>
                    <a:pt x="7473965" y="3142757"/>
                  </a:lnTo>
                  <a:lnTo>
                    <a:pt x="7498292" y="3106739"/>
                  </a:lnTo>
                  <a:lnTo>
                    <a:pt x="7507224" y="3062731"/>
                  </a:lnTo>
                  <a:lnTo>
                    <a:pt x="7507224" y="113283"/>
                  </a:lnTo>
                  <a:lnTo>
                    <a:pt x="7498292" y="69276"/>
                  </a:lnTo>
                  <a:lnTo>
                    <a:pt x="7473965" y="33258"/>
                  </a:lnTo>
                  <a:lnTo>
                    <a:pt x="7437947" y="8931"/>
                  </a:lnTo>
                  <a:lnTo>
                    <a:pt x="7393939" y="0"/>
                  </a:lnTo>
                  <a:close/>
                </a:path>
              </a:pathLst>
            </a:custGeom>
            <a:solidFill>
              <a:srgbClr val="2E2D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4689347"/>
              <a:ext cx="3994785" cy="937260"/>
            </a:xfrm>
            <a:custGeom>
              <a:avLst/>
              <a:gdLst/>
              <a:ahLst/>
              <a:cxnLst/>
              <a:rect l="l" t="t" r="r" b="b"/>
              <a:pathLst>
                <a:path w="3994785" h="937260">
                  <a:moveTo>
                    <a:pt x="3658108" y="0"/>
                  </a:moveTo>
                  <a:lnTo>
                    <a:pt x="0" y="0"/>
                  </a:lnTo>
                  <a:lnTo>
                    <a:pt x="0" y="937260"/>
                  </a:lnTo>
                  <a:lnTo>
                    <a:pt x="3994404" y="937260"/>
                  </a:lnTo>
                  <a:lnTo>
                    <a:pt x="3658108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0">
                <a:solidFill>
                  <a:srgbClr val="FFFFFF"/>
                </a:solidFill>
              </a:rPr>
              <a:t>REVENUE</a:t>
            </a:r>
            <a:r>
              <a:rPr dirty="0" sz="6000" spc="-235">
                <a:solidFill>
                  <a:srgbClr val="FFFFFF"/>
                </a:solidFill>
              </a:rPr>
              <a:t> </a:t>
            </a:r>
            <a:r>
              <a:rPr dirty="0" sz="6000" spc="-110">
                <a:solidFill>
                  <a:srgbClr val="FFFFFF"/>
                </a:solidFill>
              </a:rPr>
              <a:t>MARKET</a:t>
            </a:r>
            <a:r>
              <a:rPr dirty="0" sz="6000" spc="-310">
                <a:solidFill>
                  <a:srgbClr val="FFFFFF"/>
                </a:solidFill>
              </a:rPr>
              <a:t> </a:t>
            </a:r>
            <a:r>
              <a:rPr dirty="0" sz="6000" spc="-190">
                <a:solidFill>
                  <a:srgbClr val="FFFFFF"/>
                </a:solidFill>
              </a:rPr>
              <a:t>SHARE</a:t>
            </a:r>
            <a:r>
              <a:rPr dirty="0" sz="6000" spc="-225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285">
                <a:solidFill>
                  <a:srgbClr val="FFFFFF"/>
                </a:solidFill>
              </a:rPr>
              <a:t> </a:t>
            </a:r>
            <a:r>
              <a:rPr dirty="0" sz="6000" spc="-155">
                <a:solidFill>
                  <a:srgbClr val="FFFFFF"/>
                </a:solidFill>
              </a:rPr>
              <a:t>SEGMENTS</a:t>
            </a:r>
            <a:r>
              <a:rPr dirty="0" sz="6000" spc="-254">
                <a:solidFill>
                  <a:srgbClr val="FFFFFF"/>
                </a:solidFill>
              </a:rPr>
              <a:t> </a:t>
            </a:r>
            <a:r>
              <a:rPr dirty="0" sz="6000" spc="1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8" name="object 8" descr=""/>
          <p:cNvSpPr txBox="1"/>
          <p:nvPr/>
        </p:nvSpPr>
        <p:spPr>
          <a:xfrm>
            <a:off x="4371847" y="4380699"/>
            <a:ext cx="4011929" cy="132080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403860" indent="-39116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403860" algn="l"/>
              </a:tabLst>
            </a:pPr>
            <a:r>
              <a:rPr dirty="0" sz="3600" spc="7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6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00" spc="70">
                <a:solidFill>
                  <a:srgbClr val="FFFFFF"/>
                </a:solidFill>
                <a:latin typeface="Verdana"/>
                <a:cs typeface="Verdana"/>
              </a:rPr>
              <a:t>Channel</a:t>
            </a:r>
            <a:endParaRPr sz="3600">
              <a:latin typeface="Verdana"/>
              <a:cs typeface="Verdana"/>
            </a:endParaRPr>
          </a:p>
          <a:p>
            <a:pPr marL="403860" indent="-39116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403860" algn="l"/>
              </a:tabLst>
            </a:pPr>
            <a:r>
              <a:rPr dirty="0" sz="3600">
                <a:solidFill>
                  <a:srgbClr val="FFFFFF"/>
                </a:solidFill>
                <a:latin typeface="Verdana"/>
                <a:cs typeface="Verdana"/>
              </a:rPr>
              <a:t>Offline</a:t>
            </a:r>
            <a:r>
              <a:rPr dirty="0" sz="3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00" spc="80">
                <a:solidFill>
                  <a:srgbClr val="FFFFFF"/>
                </a:solidFill>
                <a:latin typeface="Verdana"/>
                <a:cs typeface="Verdana"/>
              </a:rPr>
              <a:t>channel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88314" y="4710176"/>
            <a:ext cx="2418080" cy="91694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394970" marR="5080" indent="-382905">
              <a:lnSpc>
                <a:spcPts val="3200"/>
              </a:lnSpc>
              <a:spcBef>
                <a:spcPts val="720"/>
              </a:spcBef>
            </a:pPr>
            <a:r>
              <a:rPr dirty="0" sz="3150" spc="-10">
                <a:solidFill>
                  <a:srgbClr val="43B4BD"/>
                </a:solidFill>
                <a:latin typeface="Verdana"/>
                <a:cs typeface="Verdana"/>
              </a:rPr>
              <a:t>Distribution </a:t>
            </a:r>
            <a:r>
              <a:rPr dirty="0" sz="3150" spc="55">
                <a:solidFill>
                  <a:srgbClr val="43B4BD"/>
                </a:solidFill>
                <a:latin typeface="Verdana"/>
                <a:cs typeface="Verdana"/>
              </a:rPr>
              <a:t>channel</a:t>
            </a:r>
            <a:endParaRPr sz="31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46509" y="5093919"/>
            <a:ext cx="4720590" cy="152654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706880" marR="5080" indent="-1694814">
              <a:lnSpc>
                <a:spcPts val="5810"/>
              </a:lnSpc>
              <a:spcBef>
                <a:spcPts val="395"/>
              </a:spcBef>
            </a:pPr>
            <a:r>
              <a:rPr dirty="0" sz="5000" spc="105">
                <a:latin typeface="Verdana"/>
                <a:cs typeface="Verdana"/>
              </a:rPr>
              <a:t>North</a:t>
            </a:r>
            <a:r>
              <a:rPr dirty="0" sz="5000" spc="-445">
                <a:latin typeface="Verdana"/>
                <a:cs typeface="Verdana"/>
              </a:rPr>
              <a:t> </a:t>
            </a:r>
            <a:r>
              <a:rPr dirty="0" sz="5000" spc="65">
                <a:latin typeface="Verdana"/>
                <a:cs typeface="Verdana"/>
              </a:rPr>
              <a:t>America </a:t>
            </a:r>
            <a:r>
              <a:rPr dirty="0" sz="5000" spc="-535">
                <a:latin typeface="Verdana"/>
                <a:cs typeface="Verdana"/>
              </a:rPr>
              <a:t>30%</a:t>
            </a:r>
            <a:endParaRPr sz="500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62" y="1308751"/>
            <a:ext cx="10805390" cy="892758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325"/>
              <a:t>Global</a:t>
            </a:r>
            <a:r>
              <a:rPr dirty="0" sz="5000" spc="145"/>
              <a:t> </a:t>
            </a:r>
            <a:r>
              <a:rPr dirty="0" sz="5000" spc="340"/>
              <a:t>Cricket</a:t>
            </a:r>
            <a:r>
              <a:rPr dirty="0" sz="5000" spc="160"/>
              <a:t> </a:t>
            </a:r>
            <a:r>
              <a:rPr dirty="0" sz="5000" spc="270"/>
              <a:t>Balls</a:t>
            </a:r>
            <a:r>
              <a:rPr dirty="0" sz="5000" spc="175"/>
              <a:t> </a:t>
            </a:r>
            <a:r>
              <a:rPr dirty="0" sz="5000" spc="365"/>
              <a:t>Market</a:t>
            </a:r>
            <a:r>
              <a:rPr dirty="0" sz="5000" spc="155"/>
              <a:t> </a:t>
            </a:r>
            <a:r>
              <a:rPr dirty="0" sz="5000" spc="245"/>
              <a:t>Revenue</a:t>
            </a:r>
            <a:r>
              <a:rPr dirty="0" sz="5000" spc="155"/>
              <a:t> </a:t>
            </a:r>
            <a:r>
              <a:rPr dirty="0" sz="5000" spc="270"/>
              <a:t>share</a:t>
            </a:r>
            <a:r>
              <a:rPr dirty="0" sz="5000" spc="155"/>
              <a:t> </a:t>
            </a:r>
            <a:r>
              <a:rPr dirty="0" sz="5000" spc="515"/>
              <a:t>for</a:t>
            </a:r>
            <a:r>
              <a:rPr dirty="0" sz="5000" spc="145"/>
              <a:t> </a:t>
            </a:r>
            <a:r>
              <a:rPr dirty="0" sz="5000" spc="320"/>
              <a:t>2024</a:t>
            </a:r>
            <a:endParaRPr sz="5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910071" y="1658111"/>
            <a:ext cx="8811895" cy="3248025"/>
          </a:xfrm>
          <a:custGeom>
            <a:avLst/>
            <a:gdLst/>
            <a:ahLst/>
            <a:cxnLst/>
            <a:rect l="l" t="t" r="r" b="b"/>
            <a:pathLst>
              <a:path w="8811894" h="3248025">
                <a:moveTo>
                  <a:pt x="8651620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3087497"/>
                </a:lnTo>
                <a:lnTo>
                  <a:pt x="8181" y="3138046"/>
                </a:lnTo>
                <a:lnTo>
                  <a:pt x="30951" y="3181999"/>
                </a:lnTo>
                <a:lnTo>
                  <a:pt x="65644" y="3216692"/>
                </a:lnTo>
                <a:lnTo>
                  <a:pt x="109597" y="3239462"/>
                </a:lnTo>
                <a:lnTo>
                  <a:pt x="160147" y="3247644"/>
                </a:lnTo>
                <a:lnTo>
                  <a:pt x="8651620" y="3247644"/>
                </a:lnTo>
                <a:lnTo>
                  <a:pt x="8702170" y="3239462"/>
                </a:lnTo>
                <a:lnTo>
                  <a:pt x="8746123" y="3216692"/>
                </a:lnTo>
                <a:lnTo>
                  <a:pt x="8780816" y="3181999"/>
                </a:lnTo>
                <a:lnTo>
                  <a:pt x="8803586" y="3138046"/>
                </a:lnTo>
                <a:lnTo>
                  <a:pt x="8811768" y="3087497"/>
                </a:lnTo>
                <a:lnTo>
                  <a:pt x="8811768" y="160147"/>
                </a:lnTo>
                <a:lnTo>
                  <a:pt x="8803586" y="109597"/>
                </a:lnTo>
                <a:lnTo>
                  <a:pt x="8780816" y="65644"/>
                </a:lnTo>
                <a:lnTo>
                  <a:pt x="8746123" y="30951"/>
                </a:lnTo>
                <a:lnTo>
                  <a:pt x="8702170" y="8181"/>
                </a:lnTo>
                <a:lnTo>
                  <a:pt x="8651620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087111" y="5344667"/>
            <a:ext cx="9634855" cy="3284220"/>
          </a:xfrm>
          <a:custGeom>
            <a:avLst/>
            <a:gdLst/>
            <a:ahLst/>
            <a:cxnLst/>
            <a:rect l="l" t="t" r="r" b="b"/>
            <a:pathLst>
              <a:path w="9634855" h="3284220">
                <a:moveTo>
                  <a:pt x="9474581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3124073"/>
                </a:lnTo>
                <a:lnTo>
                  <a:pt x="8181" y="3174622"/>
                </a:lnTo>
                <a:lnTo>
                  <a:pt x="30951" y="3218575"/>
                </a:lnTo>
                <a:lnTo>
                  <a:pt x="65644" y="3253268"/>
                </a:lnTo>
                <a:lnTo>
                  <a:pt x="109597" y="3276038"/>
                </a:lnTo>
                <a:lnTo>
                  <a:pt x="160147" y="3284220"/>
                </a:lnTo>
                <a:lnTo>
                  <a:pt x="9474581" y="3284220"/>
                </a:lnTo>
                <a:lnTo>
                  <a:pt x="9525130" y="3276038"/>
                </a:lnTo>
                <a:lnTo>
                  <a:pt x="9569083" y="3253268"/>
                </a:lnTo>
                <a:lnTo>
                  <a:pt x="9603776" y="3218575"/>
                </a:lnTo>
                <a:lnTo>
                  <a:pt x="9626546" y="3174622"/>
                </a:lnTo>
                <a:lnTo>
                  <a:pt x="9634728" y="3124073"/>
                </a:lnTo>
                <a:lnTo>
                  <a:pt x="9634728" y="160147"/>
                </a:lnTo>
                <a:lnTo>
                  <a:pt x="9626546" y="109597"/>
                </a:lnTo>
                <a:lnTo>
                  <a:pt x="9603776" y="65644"/>
                </a:lnTo>
                <a:lnTo>
                  <a:pt x="9569083" y="30951"/>
                </a:lnTo>
                <a:lnTo>
                  <a:pt x="9525130" y="8181"/>
                </a:lnTo>
                <a:lnTo>
                  <a:pt x="9474581" y="0"/>
                </a:lnTo>
                <a:close/>
              </a:path>
            </a:pathLst>
          </a:custGeom>
          <a:solidFill>
            <a:srgbClr val="6D8F2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566159" y="1658111"/>
            <a:ext cx="11155680" cy="3248025"/>
            <a:chOff x="3566159" y="1658111"/>
            <a:chExt cx="11155680" cy="3248025"/>
          </a:xfrm>
        </p:grpSpPr>
        <p:sp>
          <p:nvSpPr>
            <p:cNvPr id="6" name="object 6" descr=""/>
            <p:cNvSpPr/>
            <p:nvPr/>
          </p:nvSpPr>
          <p:spPr>
            <a:xfrm>
              <a:off x="5087111" y="1658111"/>
              <a:ext cx="9634855" cy="3248025"/>
            </a:xfrm>
            <a:custGeom>
              <a:avLst/>
              <a:gdLst/>
              <a:ahLst/>
              <a:cxnLst/>
              <a:rect l="l" t="t" r="r" b="b"/>
              <a:pathLst>
                <a:path w="9634855" h="3248025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9474581" y="3247644"/>
                  </a:lnTo>
                  <a:lnTo>
                    <a:pt x="9525130" y="3239462"/>
                  </a:lnTo>
                  <a:lnTo>
                    <a:pt x="9569083" y="3216692"/>
                  </a:lnTo>
                  <a:lnTo>
                    <a:pt x="9603776" y="3181999"/>
                  </a:lnTo>
                  <a:lnTo>
                    <a:pt x="9626546" y="3138046"/>
                  </a:lnTo>
                  <a:lnTo>
                    <a:pt x="9634728" y="3087497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C330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66159" y="2161031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6D8F2D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566159" y="5864352"/>
            <a:ext cx="2758440" cy="2243455"/>
          </a:xfrm>
          <a:custGeom>
            <a:avLst/>
            <a:gdLst/>
            <a:ahLst/>
            <a:cxnLst/>
            <a:rect l="l" t="t" r="r" b="b"/>
            <a:pathLst>
              <a:path w="2758440" h="2243454">
                <a:moveTo>
                  <a:pt x="2598292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2083181"/>
                </a:lnTo>
                <a:lnTo>
                  <a:pt x="8181" y="2133730"/>
                </a:lnTo>
                <a:lnTo>
                  <a:pt x="30951" y="2177683"/>
                </a:lnTo>
                <a:lnTo>
                  <a:pt x="65644" y="2212376"/>
                </a:lnTo>
                <a:lnTo>
                  <a:pt x="109597" y="2235146"/>
                </a:lnTo>
                <a:lnTo>
                  <a:pt x="160147" y="2243328"/>
                </a:lnTo>
                <a:lnTo>
                  <a:pt x="2598292" y="2243328"/>
                </a:lnTo>
                <a:lnTo>
                  <a:pt x="2648842" y="2235146"/>
                </a:lnTo>
                <a:lnTo>
                  <a:pt x="2692795" y="2212376"/>
                </a:lnTo>
                <a:lnTo>
                  <a:pt x="2727488" y="2177683"/>
                </a:lnTo>
                <a:lnTo>
                  <a:pt x="2750258" y="2133730"/>
                </a:lnTo>
                <a:lnTo>
                  <a:pt x="2758440" y="2083181"/>
                </a:lnTo>
                <a:lnTo>
                  <a:pt x="2758440" y="160147"/>
                </a:lnTo>
                <a:lnTo>
                  <a:pt x="2750258" y="109597"/>
                </a:lnTo>
                <a:lnTo>
                  <a:pt x="2727488" y="65644"/>
                </a:lnTo>
                <a:lnTo>
                  <a:pt x="2692795" y="30951"/>
                </a:lnTo>
                <a:lnTo>
                  <a:pt x="2648842" y="8181"/>
                </a:lnTo>
                <a:lnTo>
                  <a:pt x="2598292" y="0"/>
                </a:lnTo>
                <a:close/>
              </a:path>
            </a:pathLst>
          </a:custGeom>
          <a:solidFill>
            <a:srgbClr val="C33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245352" y="2907792"/>
            <a:ext cx="649605" cy="749935"/>
          </a:xfrm>
          <a:custGeom>
            <a:avLst/>
            <a:gdLst/>
            <a:ahLst/>
            <a:cxnLst/>
            <a:rect l="l" t="t" r="r" b="b"/>
            <a:pathLst>
              <a:path w="649604" h="749935">
                <a:moveTo>
                  <a:pt x="0" y="0"/>
                </a:moveTo>
                <a:lnTo>
                  <a:pt x="0" y="749807"/>
                </a:lnTo>
                <a:lnTo>
                  <a:pt x="649224" y="374903"/>
                </a:lnTo>
                <a:lnTo>
                  <a:pt x="0" y="0"/>
                </a:lnTo>
                <a:close/>
              </a:path>
            </a:pathLst>
          </a:custGeom>
          <a:solidFill>
            <a:srgbClr val="6D8F2D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245352" y="6611111"/>
            <a:ext cx="649605" cy="749935"/>
          </a:xfrm>
          <a:custGeom>
            <a:avLst/>
            <a:gdLst/>
            <a:ahLst/>
            <a:cxnLst/>
            <a:rect l="l" t="t" r="r" b="b"/>
            <a:pathLst>
              <a:path w="649604" h="749934">
                <a:moveTo>
                  <a:pt x="0" y="0"/>
                </a:moveTo>
                <a:lnTo>
                  <a:pt x="0" y="749808"/>
                </a:lnTo>
                <a:lnTo>
                  <a:pt x="649224" y="374904"/>
                </a:lnTo>
                <a:lnTo>
                  <a:pt x="0" y="0"/>
                </a:lnTo>
                <a:close/>
              </a:path>
            </a:pathLst>
          </a:custGeom>
          <a:solidFill>
            <a:srgbClr val="C3301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29785" y="2842514"/>
            <a:ext cx="2004694" cy="632459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32859" y="6694627"/>
            <a:ext cx="2761361" cy="632764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7163181" y="1866722"/>
            <a:ext cx="6966584" cy="6306820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12700" marR="392430">
              <a:lnSpc>
                <a:spcPct val="87000"/>
              </a:lnSpc>
              <a:spcBef>
                <a:spcPts val="805"/>
              </a:spcBef>
            </a:pP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Technological </a:t>
            </a:r>
            <a:r>
              <a:rPr dirty="0" sz="4500" spc="725" b="0">
                <a:solidFill>
                  <a:srgbClr val="FFFFFF"/>
                </a:solidFill>
                <a:latin typeface="Yanone Kaffeesatz Thin"/>
                <a:cs typeface="Yanone Kaffeesatz Thin"/>
              </a:rPr>
              <a:t>Advancements</a:t>
            </a:r>
            <a:r>
              <a:rPr dirty="0" sz="4500" spc="31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5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Cricket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Ball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Manufacturing</a:t>
            </a:r>
            <a:r>
              <a:rPr dirty="0" sz="45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5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  <a:p>
            <a:pPr>
              <a:lnSpc>
                <a:spcPct val="100000"/>
              </a:lnSpc>
            </a:pPr>
            <a:endParaRPr sz="4500">
              <a:latin typeface="Yanone Kaffeesatz Thin"/>
              <a:cs typeface="Yanone Kaffeesatz Thin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4500">
              <a:latin typeface="Yanone Kaffeesatz Thin"/>
              <a:cs typeface="Yanone Kaffeesatz Thin"/>
            </a:endParaRPr>
          </a:p>
          <a:p>
            <a:pPr marL="12700" marR="5080">
              <a:lnSpc>
                <a:spcPct val="87000"/>
              </a:lnSpc>
            </a:pP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Challenges</a:t>
            </a:r>
            <a:r>
              <a:rPr dirty="0" sz="45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5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Cricket</a:t>
            </a:r>
            <a:r>
              <a:rPr dirty="0" sz="4500" spc="31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Balls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Amidst</a:t>
            </a:r>
            <a:r>
              <a:rPr dirty="0" sz="45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Quality </a:t>
            </a:r>
            <a:r>
              <a:rPr dirty="0" sz="4500" spc="745" b="0">
                <a:solidFill>
                  <a:srgbClr val="FFFFFF"/>
                </a:solidFill>
                <a:latin typeface="Yanone Kaffeesatz Thin"/>
                <a:cs typeface="Yanone Kaffeesatz Thin"/>
              </a:rPr>
              <a:t>Concerns</a:t>
            </a:r>
            <a:r>
              <a:rPr dirty="0" sz="45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81627" y="49174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">
                <a:solidFill>
                  <a:srgbClr val="FFFFFF"/>
                </a:solidFill>
              </a:rPr>
              <a:t>AUTHOR'S</a:t>
            </a:r>
            <a:r>
              <a:rPr dirty="0" sz="6000" spc="-345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495706" y="1977398"/>
            <a:ext cx="8874125" cy="80257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81940" marR="139700" indent="-269875">
              <a:lnSpc>
                <a:spcPct val="116399"/>
              </a:lnSpc>
              <a:spcBef>
                <a:spcPts val="95"/>
              </a:spcBef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5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1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2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00">
                <a:solidFill>
                  <a:srgbClr val="FFFFFF"/>
                </a:solidFill>
                <a:latin typeface="Arial"/>
                <a:cs typeface="Arial"/>
              </a:rPr>
              <a:t>Cricket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70">
                <a:solidFill>
                  <a:srgbClr val="FFFFFF"/>
                </a:solidFill>
                <a:latin typeface="Arial"/>
                <a:cs typeface="Arial"/>
              </a:rPr>
              <a:t>Balls</a:t>
            </a:r>
            <a:r>
              <a:rPr dirty="0" sz="25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55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2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90">
                <a:solidFill>
                  <a:srgbClr val="FFFFFF"/>
                </a:solidFill>
                <a:latin typeface="Arial"/>
                <a:cs typeface="Arial"/>
              </a:rPr>
              <a:t>expand</a:t>
            </a:r>
            <a:r>
              <a:rPr dirty="0" sz="25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14">
                <a:solidFill>
                  <a:srgbClr val="FFFFFF"/>
                </a:solidFill>
                <a:latin typeface="Arial"/>
                <a:cs typeface="Arial"/>
              </a:rPr>
              <a:t>significantly </a:t>
            </a:r>
            <a:r>
              <a:rPr dirty="0" sz="2500" spc="18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65">
                <a:solidFill>
                  <a:srgbClr val="FFFFFF"/>
                </a:solidFill>
                <a:latin typeface="Arial"/>
                <a:cs typeface="Arial"/>
              </a:rPr>
              <a:t>5.80%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-8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2500" spc="125">
                <a:solidFill>
                  <a:srgbClr val="FFFFFF"/>
                </a:solidFill>
                <a:latin typeface="Arial"/>
                <a:cs typeface="Arial"/>
              </a:rPr>
              <a:t>between</a:t>
            </a:r>
            <a:r>
              <a:rPr dirty="0" sz="25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9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r>
              <a:rPr dirty="0" sz="25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2030.</a:t>
            </a:r>
            <a:endParaRPr sz="2500">
              <a:latin typeface="Arial"/>
              <a:cs typeface="Arial"/>
            </a:endParaRPr>
          </a:p>
          <a:p>
            <a:pPr marL="281940" marR="833119" indent="-269875">
              <a:lnSpc>
                <a:spcPct val="116599"/>
              </a:lnSpc>
              <a:spcBef>
                <a:spcPts val="10"/>
              </a:spcBef>
              <a:buChar char="•"/>
              <a:tabLst>
                <a:tab pos="281940" algn="l"/>
              </a:tabLst>
            </a:pPr>
            <a:r>
              <a:rPr dirty="0" sz="2500" spc="90">
                <a:solidFill>
                  <a:srgbClr val="FFFFFF"/>
                </a:solidFill>
                <a:latin typeface="Arial"/>
                <a:cs typeface="Arial"/>
              </a:rPr>
              <a:t>Plastic</a:t>
            </a:r>
            <a:r>
              <a:rPr dirty="0" sz="25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05">
                <a:solidFill>
                  <a:srgbClr val="FFFFFF"/>
                </a:solidFill>
                <a:latin typeface="Arial"/>
                <a:cs typeface="Arial"/>
              </a:rPr>
              <a:t>balls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8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10">
                <a:solidFill>
                  <a:srgbClr val="FFFFFF"/>
                </a:solidFill>
                <a:latin typeface="Arial"/>
                <a:cs typeface="Arial"/>
              </a:rPr>
              <a:t>known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5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65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35">
                <a:solidFill>
                  <a:srgbClr val="FFFFFF"/>
                </a:solidFill>
                <a:latin typeface="Arial"/>
                <a:cs typeface="Arial"/>
              </a:rPr>
              <a:t>lightweight</a:t>
            </a:r>
            <a:r>
              <a:rPr dirty="0" sz="25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95">
                <a:solidFill>
                  <a:srgbClr val="FFFFFF"/>
                </a:solidFill>
                <a:latin typeface="Arial"/>
                <a:cs typeface="Arial"/>
              </a:rPr>
              <a:t>nature, </a:t>
            </a:r>
            <a:r>
              <a:rPr dirty="0" sz="2500" spc="150">
                <a:solidFill>
                  <a:srgbClr val="FFFFFF"/>
                </a:solidFill>
                <a:latin typeface="Arial"/>
                <a:cs typeface="Arial"/>
              </a:rPr>
              <a:t>affordability,</a:t>
            </a:r>
            <a:r>
              <a:rPr dirty="0" sz="25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5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45">
                <a:solidFill>
                  <a:srgbClr val="FFFFFF"/>
                </a:solidFill>
                <a:latin typeface="Arial"/>
                <a:cs typeface="Arial"/>
              </a:rPr>
              <a:t>suitability</a:t>
            </a:r>
            <a:r>
              <a:rPr dirty="0" sz="25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70">
                <a:solidFill>
                  <a:srgbClr val="FFFFFF"/>
                </a:solidFill>
                <a:latin typeface="Arial"/>
                <a:cs typeface="Arial"/>
              </a:rPr>
              <a:t>casual</a:t>
            </a:r>
            <a:r>
              <a:rPr dirty="0" sz="25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14">
                <a:solidFill>
                  <a:srgbClr val="FFFFFF"/>
                </a:solidFill>
                <a:latin typeface="Arial"/>
                <a:cs typeface="Arial"/>
              </a:rPr>
              <a:t>cricket </a:t>
            </a:r>
            <a:r>
              <a:rPr dirty="0" sz="2500" spc="75">
                <a:solidFill>
                  <a:srgbClr val="FFFFFF"/>
                </a:solidFill>
                <a:latin typeface="Arial"/>
                <a:cs typeface="Arial"/>
              </a:rPr>
              <a:t>enthusiasts.</a:t>
            </a:r>
            <a:endParaRPr sz="2500">
              <a:latin typeface="Arial"/>
              <a:cs typeface="Arial"/>
            </a:endParaRPr>
          </a:p>
          <a:p>
            <a:pPr marL="281940" marR="263525" indent="-269875">
              <a:lnSpc>
                <a:spcPct val="116700"/>
              </a:lnSpc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5">
                <a:solidFill>
                  <a:srgbClr val="FFFFFF"/>
                </a:solidFill>
                <a:latin typeface="Arial"/>
                <a:cs typeface="Arial"/>
              </a:rPr>
              <a:t>cricket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14">
                <a:solidFill>
                  <a:srgbClr val="FFFFFF"/>
                </a:solidFill>
                <a:latin typeface="Arial"/>
                <a:cs typeface="Arial"/>
              </a:rPr>
              <a:t>programs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70">
                <a:solidFill>
                  <a:srgbClr val="FFFFFF"/>
                </a:solidFill>
                <a:latin typeface="Arial"/>
                <a:cs typeface="Arial"/>
              </a:rPr>
              <a:t>kids</a:t>
            </a:r>
            <a:r>
              <a:rPr dirty="0" sz="25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Arial"/>
                <a:cs typeface="Arial"/>
              </a:rPr>
              <a:t>gain</a:t>
            </a:r>
            <a:r>
              <a:rPr dirty="0" sz="25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40">
                <a:solidFill>
                  <a:srgbClr val="FFFFFF"/>
                </a:solidFill>
                <a:latin typeface="Arial"/>
                <a:cs typeface="Arial"/>
              </a:rPr>
              <a:t>momentum,</a:t>
            </a:r>
            <a:r>
              <a:rPr dirty="0" sz="25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14">
                <a:solidFill>
                  <a:srgbClr val="FFFFFF"/>
                </a:solidFill>
                <a:latin typeface="Arial"/>
                <a:cs typeface="Arial"/>
              </a:rPr>
              <a:t>parents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00">
                <a:solidFill>
                  <a:srgbClr val="FFFFFF"/>
                </a:solidFill>
                <a:latin typeface="Arial"/>
                <a:cs typeface="Arial"/>
              </a:rPr>
              <a:t>schools</a:t>
            </a:r>
            <a:r>
              <a:rPr dirty="0" sz="25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8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investing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3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5">
                <a:solidFill>
                  <a:srgbClr val="FFFFFF"/>
                </a:solidFill>
                <a:latin typeface="Arial"/>
                <a:cs typeface="Arial"/>
              </a:rPr>
              <a:t>cricket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equipment, </a:t>
            </a:r>
            <a:r>
              <a:rPr dirty="0" sz="2500" spc="130">
                <a:solidFill>
                  <a:srgbClr val="FFFFFF"/>
                </a:solidFill>
                <a:latin typeface="Arial"/>
                <a:cs typeface="Arial"/>
              </a:rPr>
              <a:t>including</a:t>
            </a:r>
            <a:r>
              <a:rPr dirty="0" sz="25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05">
                <a:solidFill>
                  <a:srgbClr val="FFFFFF"/>
                </a:solidFill>
                <a:latin typeface="Arial"/>
                <a:cs typeface="Arial"/>
              </a:rPr>
              <a:t>balls</a:t>
            </a:r>
            <a:r>
              <a:rPr dirty="0" sz="2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90">
                <a:solidFill>
                  <a:srgbClr val="FFFFFF"/>
                </a:solidFill>
                <a:latin typeface="Arial"/>
                <a:cs typeface="Arial"/>
              </a:rPr>
              <a:t>designed</a:t>
            </a:r>
            <a:r>
              <a:rPr dirty="0" sz="25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specifically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young</a:t>
            </a:r>
            <a:r>
              <a:rPr dirty="0" sz="25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80">
                <a:solidFill>
                  <a:srgbClr val="FFFFFF"/>
                </a:solidFill>
                <a:latin typeface="Arial"/>
                <a:cs typeface="Arial"/>
              </a:rPr>
              <a:t>players.</a:t>
            </a:r>
            <a:endParaRPr sz="2500">
              <a:latin typeface="Arial"/>
              <a:cs typeface="Arial"/>
            </a:endParaRPr>
          </a:p>
          <a:p>
            <a:pPr marL="281940" marR="83185" indent="-269875">
              <a:lnSpc>
                <a:spcPct val="116700"/>
              </a:lnSpc>
              <a:spcBef>
                <a:spcPts val="5"/>
              </a:spcBef>
              <a:buChar char="•"/>
              <a:tabLst>
                <a:tab pos="281940" algn="l"/>
              </a:tabLst>
            </a:pPr>
            <a:r>
              <a:rPr dirty="0" sz="2500" spc="80">
                <a:solidFill>
                  <a:srgbClr val="FFFFFF"/>
                </a:solidFill>
                <a:latin typeface="Arial"/>
                <a:cs typeface="Arial"/>
              </a:rPr>
              <a:t>Physical</a:t>
            </a:r>
            <a:r>
              <a:rPr dirty="0" sz="25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40">
                <a:solidFill>
                  <a:srgbClr val="FFFFFF"/>
                </a:solidFill>
                <a:latin typeface="Arial"/>
                <a:cs typeface="Arial"/>
              </a:rPr>
              <a:t>sports</a:t>
            </a:r>
            <a:r>
              <a:rPr dirty="0" sz="25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50">
                <a:solidFill>
                  <a:srgbClr val="FFFFFF"/>
                </a:solidFill>
                <a:latin typeface="Arial"/>
                <a:cs typeface="Arial"/>
              </a:rPr>
              <a:t>equipment</a:t>
            </a:r>
            <a:r>
              <a:rPr dirty="0" sz="25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90">
                <a:solidFill>
                  <a:srgbClr val="FFFFFF"/>
                </a:solidFill>
                <a:latin typeface="Arial"/>
                <a:cs typeface="Arial"/>
              </a:rPr>
              <a:t>stores,</a:t>
            </a:r>
            <a:r>
              <a:rPr dirty="0" sz="25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specialty</a:t>
            </a:r>
            <a:r>
              <a:rPr dirty="0" sz="25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cricket </a:t>
            </a:r>
            <a:r>
              <a:rPr dirty="0" sz="2500" spc="65">
                <a:solidFill>
                  <a:srgbClr val="FFFFFF"/>
                </a:solidFill>
                <a:latin typeface="Arial"/>
                <a:cs typeface="Arial"/>
              </a:rPr>
              <a:t>shops,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35">
                <a:solidFill>
                  <a:srgbClr val="FFFFFF"/>
                </a:solidFill>
                <a:latin typeface="Arial"/>
                <a:cs typeface="Arial"/>
              </a:rPr>
              <a:t>sporting</a:t>
            </a:r>
            <a:r>
              <a:rPr dirty="0" sz="25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95">
                <a:solidFill>
                  <a:srgbClr val="FFFFFF"/>
                </a:solidFill>
                <a:latin typeface="Arial"/>
                <a:cs typeface="Arial"/>
              </a:rPr>
              <a:t>goods</a:t>
            </a:r>
            <a:r>
              <a:rPr dirty="0" sz="25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10">
                <a:solidFill>
                  <a:srgbClr val="FFFFFF"/>
                </a:solidFill>
                <a:latin typeface="Arial"/>
                <a:cs typeface="Arial"/>
              </a:rPr>
              <a:t>retailers</a:t>
            </a:r>
            <a:r>
              <a:rPr dirty="0" sz="2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35">
                <a:solidFill>
                  <a:srgbClr val="FFFFFF"/>
                </a:solidFill>
                <a:latin typeface="Arial"/>
                <a:cs typeface="Arial"/>
              </a:rPr>
              <a:t>play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crucial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35">
                <a:solidFill>
                  <a:srgbClr val="FFFFFF"/>
                </a:solidFill>
                <a:latin typeface="Arial"/>
                <a:cs typeface="Arial"/>
              </a:rPr>
              <a:t>role</a:t>
            </a:r>
            <a:r>
              <a:rPr dirty="0" sz="2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05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2500" spc="145">
                <a:solidFill>
                  <a:srgbClr val="FFFFFF"/>
                </a:solidFill>
                <a:latin typeface="Arial"/>
                <a:cs typeface="Arial"/>
              </a:rPr>
              <a:t>providing</a:t>
            </a:r>
            <a:r>
              <a:rPr dirty="0" sz="25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customers</a:t>
            </a:r>
            <a:r>
              <a:rPr dirty="0" sz="25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7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5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95">
                <a:solidFill>
                  <a:srgbClr val="FFFFFF"/>
                </a:solidFill>
                <a:latin typeface="Arial"/>
                <a:cs typeface="Arial"/>
              </a:rPr>
              <a:t>opportunity</a:t>
            </a:r>
            <a:r>
              <a:rPr dirty="0" sz="25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225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5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FFFFFF"/>
                </a:solidFill>
                <a:latin typeface="Arial"/>
                <a:cs typeface="Arial"/>
              </a:rPr>
              <a:t>assess</a:t>
            </a:r>
            <a:r>
              <a:rPr dirty="0" sz="25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4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500" spc="130">
                <a:solidFill>
                  <a:srgbClr val="FFFFFF"/>
                </a:solidFill>
                <a:latin typeface="Arial"/>
                <a:cs typeface="Arial"/>
              </a:rPr>
              <a:t>quality,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90">
                <a:solidFill>
                  <a:srgbClr val="FFFFFF"/>
                </a:solidFill>
                <a:latin typeface="Arial"/>
                <a:cs typeface="Arial"/>
              </a:rPr>
              <a:t>feel,</a:t>
            </a:r>
            <a:r>
              <a:rPr dirty="0" sz="25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14">
                <a:solidFill>
                  <a:srgbClr val="FFFFFF"/>
                </a:solidFill>
                <a:latin typeface="Arial"/>
                <a:cs typeface="Arial"/>
              </a:rPr>
              <a:t>specifications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5">
                <a:solidFill>
                  <a:srgbClr val="FFFFFF"/>
                </a:solidFill>
                <a:latin typeface="Arial"/>
                <a:cs typeface="Arial"/>
              </a:rPr>
              <a:t>cricket</a:t>
            </a:r>
            <a:r>
              <a:rPr dirty="0" sz="25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05">
                <a:solidFill>
                  <a:srgbClr val="FFFFFF"/>
                </a:solidFill>
                <a:latin typeface="Arial"/>
                <a:cs typeface="Arial"/>
              </a:rPr>
              <a:t>balls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05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2500" spc="80">
                <a:solidFill>
                  <a:srgbClr val="FFFFFF"/>
                </a:solidFill>
                <a:latin typeface="Arial"/>
                <a:cs typeface="Arial"/>
              </a:rPr>
              <a:t>person.</a:t>
            </a:r>
            <a:endParaRPr sz="2500">
              <a:latin typeface="Arial"/>
              <a:cs typeface="Arial"/>
            </a:endParaRPr>
          </a:p>
          <a:p>
            <a:pPr marL="281940" marR="5080" indent="-269875">
              <a:lnSpc>
                <a:spcPts val="3500"/>
              </a:lnSpc>
              <a:spcBef>
                <a:spcPts val="190"/>
              </a:spcBef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5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30">
                <a:solidFill>
                  <a:srgbClr val="FFFFFF"/>
                </a:solidFill>
                <a:latin typeface="Arial"/>
                <a:cs typeface="Arial"/>
              </a:rPr>
              <a:t>demand</a:t>
            </a:r>
            <a:r>
              <a:rPr dirty="0" sz="25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5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00">
                <a:solidFill>
                  <a:srgbClr val="FFFFFF"/>
                </a:solidFill>
                <a:latin typeface="Arial"/>
                <a:cs typeface="Arial"/>
              </a:rPr>
              <a:t>Cricket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70">
                <a:solidFill>
                  <a:srgbClr val="FFFFFF"/>
                </a:solidFill>
                <a:latin typeface="Arial"/>
                <a:cs typeface="Arial"/>
              </a:rPr>
              <a:t>Balls</a:t>
            </a:r>
            <a:r>
              <a:rPr dirty="0" sz="25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90">
                <a:solidFill>
                  <a:srgbClr val="FFFFFF"/>
                </a:solidFill>
                <a:latin typeface="Arial"/>
                <a:cs typeface="Arial"/>
              </a:rPr>
              <a:t>rising</a:t>
            </a:r>
            <a:r>
              <a:rPr dirty="0" sz="25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due</a:t>
            </a:r>
            <a:r>
              <a:rPr dirty="0" sz="2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225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5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4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500" spc="85">
                <a:solidFill>
                  <a:srgbClr val="FFFFFF"/>
                </a:solidFill>
                <a:latin typeface="Arial"/>
                <a:cs typeface="Arial"/>
              </a:rPr>
              <a:t>increasing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55">
                <a:solidFill>
                  <a:srgbClr val="FFFFFF"/>
                </a:solidFill>
                <a:latin typeface="Arial"/>
                <a:cs typeface="Arial"/>
              </a:rPr>
              <a:t>number</a:t>
            </a:r>
            <a:r>
              <a:rPr dirty="0" sz="2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9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5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Arial"/>
                <a:cs typeface="Arial"/>
              </a:rPr>
              <a:t>young</a:t>
            </a:r>
            <a:r>
              <a:rPr dirty="0" sz="25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35">
                <a:solidFill>
                  <a:srgbClr val="FFFFFF"/>
                </a:solidFill>
                <a:latin typeface="Arial"/>
                <a:cs typeface="Arial"/>
              </a:rPr>
              <a:t>participant,</a:t>
            </a:r>
            <a:r>
              <a:rPr dirty="0" sz="25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80">
                <a:solidFill>
                  <a:srgbClr val="FFFFFF"/>
                </a:solidFill>
                <a:latin typeface="Arial"/>
                <a:cs typeface="Arial"/>
              </a:rPr>
              <a:t>surging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45">
                <a:solidFill>
                  <a:srgbClr val="FFFFFF"/>
                </a:solidFill>
                <a:latin typeface="Arial"/>
                <a:cs typeface="Arial"/>
              </a:rPr>
              <a:t>number </a:t>
            </a:r>
            <a:r>
              <a:rPr dirty="0" sz="2500" spc="19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05">
                <a:solidFill>
                  <a:srgbClr val="FFFFFF"/>
                </a:solidFill>
                <a:latin typeface="Arial"/>
                <a:cs typeface="Arial"/>
              </a:rPr>
              <a:t>female</a:t>
            </a:r>
            <a:r>
              <a:rPr dirty="0" sz="25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90">
                <a:solidFill>
                  <a:srgbClr val="FFFFFF"/>
                </a:solidFill>
                <a:latin typeface="Arial"/>
                <a:cs typeface="Arial"/>
              </a:rPr>
              <a:t>cricketer.</a:t>
            </a:r>
            <a:endParaRPr sz="2500">
              <a:latin typeface="Arial"/>
              <a:cs typeface="Arial"/>
            </a:endParaRPr>
          </a:p>
          <a:p>
            <a:pPr marL="281940" marR="369570" indent="-269875">
              <a:lnSpc>
                <a:spcPts val="3500"/>
              </a:lnSpc>
              <a:buChar char="•"/>
              <a:tabLst>
                <a:tab pos="281940" algn="l"/>
              </a:tabLst>
            </a:pPr>
            <a:r>
              <a:rPr dirty="0" sz="2500" spc="105">
                <a:solidFill>
                  <a:srgbClr val="FFFFFF"/>
                </a:solidFill>
                <a:latin typeface="Arial"/>
                <a:cs typeface="Arial"/>
              </a:rPr>
              <a:t>Demand</a:t>
            </a:r>
            <a:r>
              <a:rPr dirty="0" sz="25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5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65">
                <a:solidFill>
                  <a:srgbClr val="FFFFFF"/>
                </a:solidFill>
                <a:latin typeface="Arial"/>
                <a:cs typeface="Arial"/>
              </a:rPr>
              <a:t>rubber</a:t>
            </a:r>
            <a:r>
              <a:rPr dirty="0" sz="25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95">
                <a:solidFill>
                  <a:srgbClr val="FFFFFF"/>
                </a:solidFill>
                <a:latin typeface="Arial"/>
                <a:cs typeface="Arial"/>
              </a:rPr>
              <a:t>remains</a:t>
            </a:r>
            <a:r>
              <a:rPr dirty="0" sz="2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10">
                <a:solidFill>
                  <a:srgbClr val="FFFFFF"/>
                </a:solidFill>
                <a:latin typeface="Arial"/>
                <a:cs typeface="Arial"/>
              </a:rPr>
              <a:t>higher</a:t>
            </a:r>
            <a:r>
              <a:rPr dirty="0" sz="25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3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6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100">
                <a:solidFill>
                  <a:srgbClr val="FFFFFF"/>
                </a:solidFill>
                <a:latin typeface="Arial"/>
                <a:cs typeface="Arial"/>
              </a:rPr>
              <a:t>Cricket</a:t>
            </a:r>
            <a:r>
              <a:rPr dirty="0" sz="25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Arial"/>
                <a:cs typeface="Arial"/>
              </a:rPr>
              <a:t>Balls </a:t>
            </a:r>
            <a:r>
              <a:rPr dirty="0" sz="2500" spc="85">
                <a:solidFill>
                  <a:srgbClr val="FFFFFF"/>
                </a:solidFill>
                <a:latin typeface="Arial"/>
                <a:cs typeface="Arial"/>
              </a:rPr>
              <a:t>market.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7156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375"/>
              <a:t>KEY</a:t>
            </a:r>
            <a:r>
              <a:rPr dirty="0" spc="-220"/>
              <a:t> </a:t>
            </a:r>
            <a:r>
              <a:rPr dirty="0" spc="-29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7988" y="8074152"/>
            <a:ext cx="1618488" cy="18547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912494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119189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119253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970915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060"/>
              </a:spcBef>
              <a:tabLst>
                <a:tab pos="2085339" algn="l"/>
                <a:tab pos="3183890" algn="l"/>
                <a:tab pos="4415155" algn="l"/>
                <a:tab pos="6487160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:</a:t>
            </a:r>
            <a:r>
              <a:rPr dirty="0" sz="4100" spc="-545" b="0">
                <a:latin typeface="Lato"/>
                <a:cs typeface="Lato"/>
              </a:rPr>
              <a:t> 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http://tinyurl.com/mw32ewz2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4100">
              <a:latin typeface="Lato"/>
              <a:cs typeface="Lato"/>
            </a:endParaRPr>
          </a:p>
          <a:p>
            <a:pPr algn="ctr" marR="40005">
              <a:lnSpc>
                <a:spcPts val="3620"/>
              </a:lnSpc>
              <a:tabLst>
                <a:tab pos="1550035" algn="l"/>
                <a:tab pos="2631440" algn="l"/>
                <a:tab pos="3510279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127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2024-02-20T10:35:08Z</dcterms:created>
  <dcterms:modified xsi:type="dcterms:W3CDTF">2024-02-20T10:35:08Z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2024-02-20T00:00:00Z</vt:filetime>
  </property>
  <property fmtid="{D5CDD505-2E9C-101B-9397-08002B2CF9AE}" pid="5" name="Producer">
    <vt:lpwstr>3-Heights(TM) PDF Security Shell 4.8.25.2 (http://www.pdf-tools.com)</vt:lpwstr>
  </property>
</Properties>
</file>