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89298" y="2005698"/>
            <a:ext cx="234718" cy="2536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07144" y="1723025"/>
            <a:ext cx="163597" cy="18194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337475" y="2454995"/>
            <a:ext cx="246379" cy="295275"/>
          </a:xfrm>
          <a:custGeom>
            <a:avLst/>
            <a:gdLst/>
            <a:ahLst/>
            <a:cxnLst/>
            <a:rect l="l" t="t" r="r" b="b"/>
            <a:pathLst>
              <a:path w="246379" h="295275">
                <a:moveTo>
                  <a:pt x="123989" y="294943"/>
                </a:moveTo>
                <a:lnTo>
                  <a:pt x="82270" y="293930"/>
                </a:lnTo>
                <a:lnTo>
                  <a:pt x="72433" y="292428"/>
                </a:lnTo>
                <a:lnTo>
                  <a:pt x="70879" y="283325"/>
                </a:lnTo>
                <a:lnTo>
                  <a:pt x="74504" y="276459"/>
                </a:lnTo>
                <a:lnTo>
                  <a:pt x="72018" y="274128"/>
                </a:lnTo>
                <a:lnTo>
                  <a:pt x="70258" y="270939"/>
                </a:lnTo>
                <a:lnTo>
                  <a:pt x="70258" y="266662"/>
                </a:lnTo>
                <a:lnTo>
                  <a:pt x="69967" y="260057"/>
                </a:lnTo>
                <a:lnTo>
                  <a:pt x="69404" y="253575"/>
                </a:lnTo>
                <a:lnTo>
                  <a:pt x="68569" y="247200"/>
                </a:lnTo>
                <a:lnTo>
                  <a:pt x="67462" y="240916"/>
                </a:lnTo>
                <a:lnTo>
                  <a:pt x="34788" y="206220"/>
                </a:lnTo>
                <a:lnTo>
                  <a:pt x="11249" y="165106"/>
                </a:lnTo>
                <a:lnTo>
                  <a:pt x="0" y="120019"/>
                </a:lnTo>
                <a:lnTo>
                  <a:pt x="4195" y="73404"/>
                </a:lnTo>
                <a:lnTo>
                  <a:pt x="22988" y="35858"/>
                </a:lnTo>
                <a:lnTo>
                  <a:pt x="52602" y="11446"/>
                </a:lnTo>
                <a:lnTo>
                  <a:pt x="89418" y="0"/>
                </a:lnTo>
                <a:lnTo>
                  <a:pt x="129817" y="1352"/>
                </a:lnTo>
                <a:lnTo>
                  <a:pt x="170182" y="15336"/>
                </a:lnTo>
                <a:lnTo>
                  <a:pt x="203248" y="38682"/>
                </a:lnTo>
                <a:lnTo>
                  <a:pt x="240835" y="101667"/>
                </a:lnTo>
                <a:lnTo>
                  <a:pt x="246334" y="137529"/>
                </a:lnTo>
                <a:lnTo>
                  <a:pt x="243621" y="173788"/>
                </a:lnTo>
                <a:lnTo>
                  <a:pt x="233186" y="208555"/>
                </a:lnTo>
                <a:lnTo>
                  <a:pt x="215516" y="239943"/>
                </a:lnTo>
                <a:lnTo>
                  <a:pt x="191101" y="266062"/>
                </a:lnTo>
                <a:lnTo>
                  <a:pt x="160429" y="285024"/>
                </a:lnTo>
                <a:lnTo>
                  <a:pt x="123989" y="294943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492692" y="2156922"/>
            <a:ext cx="300990" cy="349250"/>
          </a:xfrm>
          <a:custGeom>
            <a:avLst/>
            <a:gdLst/>
            <a:ahLst/>
            <a:cxnLst/>
            <a:rect l="l" t="t" r="r" b="b"/>
            <a:pathLst>
              <a:path w="300989" h="349250">
                <a:moveTo>
                  <a:pt x="85368" y="348932"/>
                </a:moveTo>
                <a:lnTo>
                  <a:pt x="58681" y="347058"/>
                </a:lnTo>
                <a:lnTo>
                  <a:pt x="33804" y="337131"/>
                </a:lnTo>
                <a:lnTo>
                  <a:pt x="11431" y="318277"/>
                </a:lnTo>
                <a:lnTo>
                  <a:pt x="0" y="292379"/>
                </a:lnTo>
                <a:lnTo>
                  <a:pt x="217" y="260736"/>
                </a:lnTo>
                <a:lnTo>
                  <a:pt x="15656" y="199646"/>
                </a:lnTo>
                <a:lnTo>
                  <a:pt x="32318" y="155764"/>
                </a:lnTo>
                <a:lnTo>
                  <a:pt x="55219" y="111740"/>
                </a:lnTo>
                <a:lnTo>
                  <a:pt x="83470" y="70863"/>
                </a:lnTo>
                <a:lnTo>
                  <a:pt x="116182" y="36421"/>
                </a:lnTo>
                <a:lnTo>
                  <a:pt x="152468" y="11704"/>
                </a:lnTo>
                <a:lnTo>
                  <a:pt x="191438" y="0"/>
                </a:lnTo>
                <a:lnTo>
                  <a:pt x="232205" y="4596"/>
                </a:lnTo>
                <a:lnTo>
                  <a:pt x="261433" y="18705"/>
                </a:lnTo>
                <a:lnTo>
                  <a:pt x="282088" y="37863"/>
                </a:lnTo>
                <a:lnTo>
                  <a:pt x="294860" y="61197"/>
                </a:lnTo>
                <a:lnTo>
                  <a:pt x="300444" y="87832"/>
                </a:lnTo>
                <a:lnTo>
                  <a:pt x="299530" y="116896"/>
                </a:lnTo>
                <a:lnTo>
                  <a:pt x="280980" y="178815"/>
                </a:lnTo>
                <a:lnTo>
                  <a:pt x="244751" y="239966"/>
                </a:lnTo>
                <a:lnTo>
                  <a:pt x="196380" y="293361"/>
                </a:lnTo>
                <a:lnTo>
                  <a:pt x="141406" y="332013"/>
                </a:lnTo>
                <a:lnTo>
                  <a:pt x="85368" y="348932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0772" y="1966460"/>
            <a:ext cx="176574" cy="21505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483320" y="2073430"/>
            <a:ext cx="254635" cy="241935"/>
          </a:xfrm>
          <a:custGeom>
            <a:avLst/>
            <a:gdLst/>
            <a:ahLst/>
            <a:cxnLst/>
            <a:rect l="l" t="t" r="r" b="b"/>
            <a:pathLst>
              <a:path w="254635" h="241935">
                <a:moveTo>
                  <a:pt x="143317" y="241462"/>
                </a:moveTo>
                <a:lnTo>
                  <a:pt x="102527" y="239656"/>
                </a:lnTo>
                <a:lnTo>
                  <a:pt x="63390" y="226016"/>
                </a:lnTo>
                <a:lnTo>
                  <a:pt x="28340" y="200836"/>
                </a:lnTo>
                <a:lnTo>
                  <a:pt x="23670" y="192406"/>
                </a:lnTo>
                <a:lnTo>
                  <a:pt x="24872" y="188316"/>
                </a:lnTo>
                <a:lnTo>
                  <a:pt x="7365" y="157830"/>
                </a:lnTo>
                <a:lnTo>
                  <a:pt x="0" y="124363"/>
                </a:lnTo>
                <a:lnTo>
                  <a:pt x="4337" y="89666"/>
                </a:lnTo>
                <a:lnTo>
                  <a:pt x="21941" y="55486"/>
                </a:lnTo>
                <a:lnTo>
                  <a:pt x="56797" y="21961"/>
                </a:lnTo>
                <a:lnTo>
                  <a:pt x="100003" y="2064"/>
                </a:lnTo>
                <a:lnTo>
                  <a:pt x="146491" y="0"/>
                </a:lnTo>
                <a:lnTo>
                  <a:pt x="191190" y="19975"/>
                </a:lnTo>
                <a:lnTo>
                  <a:pt x="222347" y="51136"/>
                </a:lnTo>
                <a:lnTo>
                  <a:pt x="244763" y="89409"/>
                </a:lnTo>
                <a:lnTo>
                  <a:pt x="254492" y="130943"/>
                </a:lnTo>
                <a:lnTo>
                  <a:pt x="247593" y="171886"/>
                </a:lnTo>
                <a:lnTo>
                  <a:pt x="220121" y="208386"/>
                </a:lnTo>
                <a:lnTo>
                  <a:pt x="183327" y="231137"/>
                </a:lnTo>
                <a:lnTo>
                  <a:pt x="143317" y="241462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378331" y="2234523"/>
            <a:ext cx="397510" cy="343535"/>
          </a:xfrm>
          <a:custGeom>
            <a:avLst/>
            <a:gdLst/>
            <a:ahLst/>
            <a:cxnLst/>
            <a:rect l="l" t="t" r="r" b="b"/>
            <a:pathLst>
              <a:path w="397510" h="343535">
                <a:moveTo>
                  <a:pt x="224798" y="343372"/>
                </a:moveTo>
                <a:lnTo>
                  <a:pt x="181210" y="343130"/>
                </a:lnTo>
                <a:lnTo>
                  <a:pt x="143864" y="324379"/>
                </a:lnTo>
                <a:lnTo>
                  <a:pt x="112138" y="296379"/>
                </a:lnTo>
                <a:lnTo>
                  <a:pt x="84435" y="263506"/>
                </a:lnTo>
                <a:lnTo>
                  <a:pt x="59158" y="230133"/>
                </a:lnTo>
                <a:lnTo>
                  <a:pt x="36254" y="200811"/>
                </a:lnTo>
                <a:lnTo>
                  <a:pt x="13086" y="165711"/>
                </a:lnTo>
                <a:lnTo>
                  <a:pt x="0" y="128123"/>
                </a:lnTo>
                <a:lnTo>
                  <a:pt x="7343" y="91338"/>
                </a:lnTo>
                <a:lnTo>
                  <a:pt x="48599" y="50316"/>
                </a:lnTo>
                <a:lnTo>
                  <a:pt x="103445" y="30879"/>
                </a:lnTo>
                <a:lnTo>
                  <a:pt x="143342" y="22249"/>
                </a:lnTo>
                <a:lnTo>
                  <a:pt x="183450" y="14540"/>
                </a:lnTo>
                <a:lnTo>
                  <a:pt x="223727" y="7785"/>
                </a:lnTo>
                <a:lnTo>
                  <a:pt x="264130" y="2016"/>
                </a:lnTo>
                <a:lnTo>
                  <a:pt x="291539" y="0"/>
                </a:lnTo>
                <a:lnTo>
                  <a:pt x="316726" y="2702"/>
                </a:lnTo>
                <a:lnTo>
                  <a:pt x="340241" y="11971"/>
                </a:lnTo>
                <a:lnTo>
                  <a:pt x="362635" y="29657"/>
                </a:lnTo>
                <a:lnTo>
                  <a:pt x="390054" y="71939"/>
                </a:lnTo>
                <a:lnTo>
                  <a:pt x="397310" y="117807"/>
                </a:lnTo>
                <a:lnTo>
                  <a:pt x="387888" y="164168"/>
                </a:lnTo>
                <a:lnTo>
                  <a:pt x="365272" y="207927"/>
                </a:lnTo>
                <a:lnTo>
                  <a:pt x="332948" y="245988"/>
                </a:lnTo>
                <a:lnTo>
                  <a:pt x="334760" y="250555"/>
                </a:lnTo>
                <a:lnTo>
                  <a:pt x="334543" y="255941"/>
                </a:lnTo>
                <a:lnTo>
                  <a:pt x="330422" y="260642"/>
                </a:lnTo>
                <a:lnTo>
                  <a:pt x="301249" y="292149"/>
                </a:lnTo>
                <a:lnTo>
                  <a:pt x="265426" y="323052"/>
                </a:lnTo>
                <a:lnTo>
                  <a:pt x="224798" y="343372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250182" y="2181559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80">
                <a:moveTo>
                  <a:pt x="213957" y="309668"/>
                </a:moveTo>
                <a:lnTo>
                  <a:pt x="173003" y="299950"/>
                </a:lnTo>
                <a:lnTo>
                  <a:pt x="135587" y="265812"/>
                </a:lnTo>
                <a:lnTo>
                  <a:pt x="103248" y="237072"/>
                </a:lnTo>
                <a:lnTo>
                  <a:pt x="68921" y="204643"/>
                </a:lnTo>
                <a:lnTo>
                  <a:pt x="37205" y="169433"/>
                </a:lnTo>
                <a:lnTo>
                  <a:pt x="12698" y="132345"/>
                </a:lnTo>
                <a:lnTo>
                  <a:pt x="0" y="94286"/>
                </a:lnTo>
                <a:lnTo>
                  <a:pt x="3708" y="56160"/>
                </a:lnTo>
                <a:lnTo>
                  <a:pt x="26616" y="24360"/>
                </a:lnTo>
                <a:lnTo>
                  <a:pt x="63457" y="6436"/>
                </a:lnTo>
                <a:lnTo>
                  <a:pt x="108456" y="0"/>
                </a:lnTo>
                <a:lnTo>
                  <a:pt x="155835" y="2660"/>
                </a:lnTo>
                <a:lnTo>
                  <a:pt x="199819" y="12027"/>
                </a:lnTo>
                <a:lnTo>
                  <a:pt x="268794" y="52065"/>
                </a:lnTo>
                <a:lnTo>
                  <a:pt x="292584" y="87118"/>
                </a:lnTo>
                <a:lnTo>
                  <a:pt x="306203" y="127831"/>
                </a:lnTo>
                <a:lnTo>
                  <a:pt x="309859" y="171160"/>
                </a:lnTo>
                <a:lnTo>
                  <a:pt x="303757" y="214063"/>
                </a:lnTo>
                <a:lnTo>
                  <a:pt x="288102" y="253499"/>
                </a:lnTo>
                <a:lnTo>
                  <a:pt x="253854" y="294380"/>
                </a:lnTo>
                <a:lnTo>
                  <a:pt x="213957" y="309668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730" y="1524297"/>
            <a:ext cx="14208828" cy="8650070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7069898" y="9324906"/>
            <a:ext cx="270510" cy="229235"/>
          </a:xfrm>
          <a:custGeom>
            <a:avLst/>
            <a:gdLst/>
            <a:ahLst/>
            <a:cxnLst/>
            <a:rect l="l" t="t" r="r" b="b"/>
            <a:pathLst>
              <a:path w="270509" h="229234">
                <a:moveTo>
                  <a:pt x="121467" y="228934"/>
                </a:moveTo>
                <a:lnTo>
                  <a:pt x="77288" y="221680"/>
                </a:lnTo>
                <a:lnTo>
                  <a:pt x="36451" y="204590"/>
                </a:lnTo>
                <a:lnTo>
                  <a:pt x="7755" y="176720"/>
                </a:lnTo>
                <a:lnTo>
                  <a:pt x="0" y="137127"/>
                </a:lnTo>
                <a:lnTo>
                  <a:pt x="17955" y="100078"/>
                </a:lnTo>
                <a:lnTo>
                  <a:pt x="54893" y="70726"/>
                </a:lnTo>
                <a:lnTo>
                  <a:pt x="100913" y="47260"/>
                </a:lnTo>
                <a:lnTo>
                  <a:pt x="146115" y="27868"/>
                </a:lnTo>
                <a:lnTo>
                  <a:pt x="173907" y="9389"/>
                </a:lnTo>
                <a:lnTo>
                  <a:pt x="201348" y="0"/>
                </a:lnTo>
                <a:lnTo>
                  <a:pt x="227196" y="3993"/>
                </a:lnTo>
                <a:lnTo>
                  <a:pt x="250212" y="25662"/>
                </a:lnTo>
                <a:lnTo>
                  <a:pt x="267892" y="66584"/>
                </a:lnTo>
                <a:lnTo>
                  <a:pt x="270245" y="109076"/>
                </a:lnTo>
                <a:lnTo>
                  <a:pt x="258960" y="149766"/>
                </a:lnTo>
                <a:lnTo>
                  <a:pt x="235729" y="185282"/>
                </a:lnTo>
                <a:lnTo>
                  <a:pt x="202241" y="212250"/>
                </a:lnTo>
                <a:lnTo>
                  <a:pt x="160188" y="227298"/>
                </a:lnTo>
                <a:lnTo>
                  <a:pt x="121467" y="228934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6984" y="244536"/>
            <a:ext cx="1725866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749374" y="2574685"/>
            <a:ext cx="7898765" cy="3011170"/>
          </a:xfrm>
          <a:custGeom>
            <a:avLst/>
            <a:gdLst/>
            <a:ahLst/>
            <a:cxnLst/>
            <a:rect l="l" t="t" r="r" b="b"/>
            <a:pathLst>
              <a:path w="7898765" h="3011170">
                <a:moveTo>
                  <a:pt x="7764841" y="3010647"/>
                </a:moveTo>
                <a:lnTo>
                  <a:pt x="133592" y="3010647"/>
                </a:lnTo>
                <a:lnTo>
                  <a:pt x="91449" y="3003825"/>
                </a:lnTo>
                <a:lnTo>
                  <a:pt x="54776" y="2984824"/>
                </a:lnTo>
                <a:lnTo>
                  <a:pt x="25827" y="2955876"/>
                </a:lnTo>
                <a:lnTo>
                  <a:pt x="6827" y="2919202"/>
                </a:lnTo>
                <a:lnTo>
                  <a:pt x="0" y="2877028"/>
                </a:lnTo>
                <a:lnTo>
                  <a:pt x="0" y="133617"/>
                </a:lnTo>
                <a:lnTo>
                  <a:pt x="6827" y="91448"/>
                </a:lnTo>
                <a:lnTo>
                  <a:pt x="25827" y="54777"/>
                </a:lnTo>
                <a:lnTo>
                  <a:pt x="54776" y="25828"/>
                </a:lnTo>
                <a:lnTo>
                  <a:pt x="91449" y="6827"/>
                </a:lnTo>
                <a:lnTo>
                  <a:pt x="133623" y="0"/>
                </a:lnTo>
                <a:lnTo>
                  <a:pt x="7764810" y="0"/>
                </a:lnTo>
                <a:lnTo>
                  <a:pt x="7806984" y="6827"/>
                </a:lnTo>
                <a:lnTo>
                  <a:pt x="7843657" y="25828"/>
                </a:lnTo>
                <a:lnTo>
                  <a:pt x="7872606" y="54777"/>
                </a:lnTo>
                <a:lnTo>
                  <a:pt x="7891606" y="91448"/>
                </a:lnTo>
                <a:lnTo>
                  <a:pt x="7898433" y="133617"/>
                </a:lnTo>
                <a:lnTo>
                  <a:pt x="7898433" y="2877028"/>
                </a:lnTo>
                <a:lnTo>
                  <a:pt x="7891606" y="2919202"/>
                </a:lnTo>
                <a:lnTo>
                  <a:pt x="7872606" y="2955876"/>
                </a:lnTo>
                <a:lnTo>
                  <a:pt x="7843657" y="2984824"/>
                </a:lnTo>
                <a:lnTo>
                  <a:pt x="7806984" y="3003825"/>
                </a:lnTo>
                <a:lnTo>
                  <a:pt x="7764841" y="3010647"/>
                </a:lnTo>
                <a:close/>
              </a:path>
            </a:pathLst>
          </a:custGeom>
          <a:solidFill>
            <a:srgbClr val="603C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3319820"/>
            <a:ext cx="5380990" cy="1520825"/>
          </a:xfrm>
          <a:custGeom>
            <a:avLst/>
            <a:gdLst/>
            <a:ahLst/>
            <a:cxnLst/>
            <a:rect l="l" t="t" r="r" b="b"/>
            <a:pathLst>
              <a:path w="5380990" h="1520825">
                <a:moveTo>
                  <a:pt x="0" y="1520372"/>
                </a:moveTo>
                <a:lnTo>
                  <a:pt x="0" y="0"/>
                </a:lnTo>
                <a:lnTo>
                  <a:pt x="4834676" y="0"/>
                </a:lnTo>
                <a:lnTo>
                  <a:pt x="5380540" y="1520367"/>
                </a:lnTo>
                <a:lnTo>
                  <a:pt x="0" y="1520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749375" y="5803239"/>
            <a:ext cx="7898765" cy="3011170"/>
          </a:xfrm>
          <a:custGeom>
            <a:avLst/>
            <a:gdLst/>
            <a:ahLst/>
            <a:cxnLst/>
            <a:rect l="l" t="t" r="r" b="b"/>
            <a:pathLst>
              <a:path w="7898765" h="3011170">
                <a:moveTo>
                  <a:pt x="7764897" y="3010647"/>
                </a:moveTo>
                <a:lnTo>
                  <a:pt x="133536" y="3010647"/>
                </a:lnTo>
                <a:lnTo>
                  <a:pt x="91449" y="3003834"/>
                </a:lnTo>
                <a:lnTo>
                  <a:pt x="54776" y="2984834"/>
                </a:lnTo>
                <a:lnTo>
                  <a:pt x="25827" y="2955885"/>
                </a:lnTo>
                <a:lnTo>
                  <a:pt x="6827" y="2919211"/>
                </a:lnTo>
                <a:lnTo>
                  <a:pt x="0" y="2877037"/>
                </a:lnTo>
                <a:lnTo>
                  <a:pt x="0" y="133623"/>
                </a:lnTo>
                <a:lnTo>
                  <a:pt x="6827" y="91449"/>
                </a:lnTo>
                <a:lnTo>
                  <a:pt x="25827" y="54776"/>
                </a:lnTo>
                <a:lnTo>
                  <a:pt x="54776" y="25827"/>
                </a:lnTo>
                <a:lnTo>
                  <a:pt x="91449" y="6827"/>
                </a:lnTo>
                <a:lnTo>
                  <a:pt x="133623" y="0"/>
                </a:lnTo>
                <a:lnTo>
                  <a:pt x="7764810" y="0"/>
                </a:lnTo>
                <a:lnTo>
                  <a:pt x="7806984" y="6827"/>
                </a:lnTo>
                <a:lnTo>
                  <a:pt x="7843657" y="25827"/>
                </a:lnTo>
                <a:lnTo>
                  <a:pt x="7872606" y="54776"/>
                </a:lnTo>
                <a:lnTo>
                  <a:pt x="7891606" y="91449"/>
                </a:lnTo>
                <a:lnTo>
                  <a:pt x="7898433" y="133623"/>
                </a:lnTo>
                <a:lnTo>
                  <a:pt x="7898433" y="2877037"/>
                </a:lnTo>
                <a:lnTo>
                  <a:pt x="7891606" y="2919211"/>
                </a:lnTo>
                <a:lnTo>
                  <a:pt x="7872606" y="2955885"/>
                </a:lnTo>
                <a:lnTo>
                  <a:pt x="7843657" y="2984834"/>
                </a:lnTo>
                <a:lnTo>
                  <a:pt x="7806984" y="3003834"/>
                </a:lnTo>
                <a:lnTo>
                  <a:pt x="7764897" y="3010647"/>
                </a:lnTo>
                <a:close/>
              </a:path>
            </a:pathLst>
          </a:custGeom>
          <a:solidFill>
            <a:srgbClr val="B76D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6548383"/>
            <a:ext cx="5508625" cy="1520825"/>
          </a:xfrm>
          <a:custGeom>
            <a:avLst/>
            <a:gdLst/>
            <a:ahLst/>
            <a:cxnLst/>
            <a:rect l="l" t="t" r="r" b="b"/>
            <a:pathLst>
              <a:path w="5508625" h="1520825">
                <a:moveTo>
                  <a:pt x="0" y="1520372"/>
                </a:moveTo>
                <a:lnTo>
                  <a:pt x="0" y="0"/>
                </a:lnTo>
                <a:lnTo>
                  <a:pt x="4962448" y="0"/>
                </a:lnTo>
                <a:lnTo>
                  <a:pt x="5508284" y="1520372"/>
                </a:lnTo>
                <a:lnTo>
                  <a:pt x="0" y="1520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99252" y="2435787"/>
            <a:ext cx="3057539" cy="112394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10239" y="2733766"/>
            <a:ext cx="4162439" cy="52387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15151" y="3904548"/>
            <a:ext cx="3971909" cy="220027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24531" y="3610233"/>
            <a:ext cx="2000249" cy="27812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15151" y="6731995"/>
            <a:ext cx="3200399" cy="149540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000609" y="6748180"/>
            <a:ext cx="3047999" cy="147637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093927" y="8473592"/>
            <a:ext cx="2266949" cy="1714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91493" y="4026781"/>
            <a:ext cx="14813915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y5fssbrw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9144635" cy="10287000"/>
          </a:xfrm>
          <a:custGeom>
            <a:avLst/>
            <a:gdLst/>
            <a:ahLst/>
            <a:cxnLst/>
            <a:rect l="l" t="t" r="r" b="b"/>
            <a:pathLst>
              <a:path w="9144635" h="10287000">
                <a:moveTo>
                  <a:pt x="0" y="0"/>
                </a:moveTo>
                <a:lnTo>
                  <a:pt x="9143999" y="0"/>
                </a:lnTo>
                <a:lnTo>
                  <a:pt x="9144038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7A564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24515" y="9461771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7062" y="3197319"/>
            <a:ext cx="4104640" cy="1168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39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75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97062" y="4092669"/>
            <a:ext cx="8463915" cy="2959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025"/>
              </a:lnSpc>
              <a:spcBef>
                <a:spcPts val="100"/>
              </a:spcBef>
            </a:pPr>
            <a:r>
              <a:rPr dirty="0" sz="7500" spc="-365">
                <a:solidFill>
                  <a:srgbClr val="FFFFFF"/>
                </a:solidFill>
                <a:latin typeface="Arial Black"/>
                <a:cs typeface="Arial Black"/>
              </a:rPr>
              <a:t>COWBOY</a:t>
            </a:r>
            <a:r>
              <a:rPr dirty="0" sz="7500" spc="-1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500" spc="-434">
                <a:solidFill>
                  <a:srgbClr val="FFFFFF"/>
                </a:solidFill>
                <a:latin typeface="Arial Black"/>
                <a:cs typeface="Arial Black"/>
              </a:rPr>
              <a:t>BOOTS</a:t>
            </a:r>
            <a:endParaRPr sz="7500">
              <a:latin typeface="Arial Black"/>
              <a:cs typeface="Arial Black"/>
            </a:endParaRPr>
          </a:p>
          <a:p>
            <a:pPr marL="12700" marR="5080">
              <a:lnSpc>
                <a:spcPct val="78300"/>
              </a:lnSpc>
              <a:spcBef>
                <a:spcPts val="975"/>
              </a:spcBef>
            </a:pPr>
            <a:r>
              <a:rPr dirty="0" sz="7500" spc="-55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7500" spc="-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7500" spc="-505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7500" spc="-2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7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35902" y="2287325"/>
            <a:ext cx="15017750" cy="5712460"/>
          </a:xfrm>
          <a:custGeom>
            <a:avLst/>
            <a:gdLst/>
            <a:ahLst/>
            <a:cxnLst/>
            <a:rect l="l" t="t" r="r" b="b"/>
            <a:pathLst>
              <a:path w="15017750" h="5712459">
                <a:moveTo>
                  <a:pt x="15017226" y="5712347"/>
                </a:moveTo>
                <a:lnTo>
                  <a:pt x="0" y="5712347"/>
                </a:lnTo>
                <a:lnTo>
                  <a:pt x="0" y="0"/>
                </a:lnTo>
                <a:lnTo>
                  <a:pt x="15017226" y="0"/>
                </a:lnTo>
                <a:lnTo>
                  <a:pt x="15017226" y="5712347"/>
                </a:lnTo>
                <a:close/>
              </a:path>
            </a:pathLst>
          </a:custGeom>
          <a:solidFill>
            <a:srgbClr val="94531F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917884" y="3968212"/>
            <a:ext cx="13719810" cy="316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Cowboy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riding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boot,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traditionally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worn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cowboys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cowgirls</a:t>
            </a:r>
            <a:r>
              <a:rPr dirty="0" sz="30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Western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United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States,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Mexico,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Canada.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usually</a:t>
            </a:r>
            <a:r>
              <a:rPr dirty="0" sz="30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made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cowhide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leather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30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high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heel,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pointed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toe,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decorative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stitching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pattern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along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shaft.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increasing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fashion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western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inspired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clothing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accessories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music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cowboy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culture.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82690" y="2579220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775594"/>
            <a:ext cx="9288780" cy="2872105"/>
            <a:chOff x="0" y="5775594"/>
            <a:chExt cx="9288780" cy="2872105"/>
          </a:xfrm>
        </p:grpSpPr>
        <p:sp>
          <p:nvSpPr>
            <p:cNvPr id="4" name="object 4" descr=""/>
            <p:cNvSpPr/>
            <p:nvPr/>
          </p:nvSpPr>
          <p:spPr>
            <a:xfrm>
              <a:off x="0" y="5775594"/>
              <a:ext cx="9288780" cy="2872105"/>
            </a:xfrm>
            <a:custGeom>
              <a:avLst/>
              <a:gdLst/>
              <a:ahLst/>
              <a:cxnLst/>
              <a:rect l="l" t="t" r="r" b="b"/>
              <a:pathLst>
                <a:path w="9288780" h="2872104">
                  <a:moveTo>
                    <a:pt x="8341522" y="2871886"/>
                  </a:moveTo>
                  <a:lnTo>
                    <a:pt x="952499" y="2871886"/>
                  </a:lnTo>
                  <a:lnTo>
                    <a:pt x="904960" y="2870720"/>
                  </a:lnTo>
                  <a:lnTo>
                    <a:pt x="858024" y="2867259"/>
                  </a:lnTo>
                  <a:lnTo>
                    <a:pt x="811746" y="2861558"/>
                  </a:lnTo>
                  <a:lnTo>
                    <a:pt x="766180" y="2853671"/>
                  </a:lnTo>
                  <a:lnTo>
                    <a:pt x="721382" y="2843653"/>
                  </a:lnTo>
                  <a:lnTo>
                    <a:pt x="677405" y="2831558"/>
                  </a:lnTo>
                  <a:lnTo>
                    <a:pt x="634304" y="2817441"/>
                  </a:lnTo>
                  <a:lnTo>
                    <a:pt x="592134" y="2801356"/>
                  </a:lnTo>
                  <a:lnTo>
                    <a:pt x="550949" y="2783359"/>
                  </a:lnTo>
                  <a:lnTo>
                    <a:pt x="510805" y="2763502"/>
                  </a:lnTo>
                  <a:lnTo>
                    <a:pt x="471754" y="2741842"/>
                  </a:lnTo>
                  <a:lnTo>
                    <a:pt x="433853" y="2718433"/>
                  </a:lnTo>
                  <a:lnTo>
                    <a:pt x="397156" y="2693329"/>
                  </a:lnTo>
                  <a:lnTo>
                    <a:pt x="361716" y="2666585"/>
                  </a:lnTo>
                  <a:lnTo>
                    <a:pt x="327590" y="2638255"/>
                  </a:lnTo>
                  <a:lnTo>
                    <a:pt x="294830" y="2608394"/>
                  </a:lnTo>
                  <a:lnTo>
                    <a:pt x="263493" y="2577056"/>
                  </a:lnTo>
                  <a:lnTo>
                    <a:pt x="233632" y="2544297"/>
                  </a:lnTo>
                  <a:lnTo>
                    <a:pt x="205302" y="2510170"/>
                  </a:lnTo>
                  <a:lnTo>
                    <a:pt x="178557" y="2474731"/>
                  </a:lnTo>
                  <a:lnTo>
                    <a:pt x="153453" y="2438033"/>
                  </a:lnTo>
                  <a:lnTo>
                    <a:pt x="130044" y="2400132"/>
                  </a:lnTo>
                  <a:lnTo>
                    <a:pt x="108384" y="2361082"/>
                  </a:lnTo>
                  <a:lnTo>
                    <a:pt x="88527" y="2320937"/>
                  </a:lnTo>
                  <a:lnTo>
                    <a:pt x="70529" y="2279752"/>
                  </a:lnTo>
                  <a:lnTo>
                    <a:pt x="54445" y="2237582"/>
                  </a:lnTo>
                  <a:lnTo>
                    <a:pt x="40327" y="2194482"/>
                  </a:lnTo>
                  <a:lnTo>
                    <a:pt x="28232" y="2150505"/>
                  </a:lnTo>
                  <a:lnTo>
                    <a:pt x="18214" y="2105706"/>
                  </a:lnTo>
                  <a:lnTo>
                    <a:pt x="10327" y="2060140"/>
                  </a:lnTo>
                  <a:lnTo>
                    <a:pt x="4626" y="2013862"/>
                  </a:lnTo>
                  <a:lnTo>
                    <a:pt x="1165" y="1966925"/>
                  </a:lnTo>
                  <a:lnTo>
                    <a:pt x="0" y="1919386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90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8341527" y="0"/>
                  </a:lnTo>
                  <a:lnTo>
                    <a:pt x="8389061" y="1165"/>
                  </a:lnTo>
                  <a:lnTo>
                    <a:pt x="8435998" y="4626"/>
                  </a:lnTo>
                  <a:lnTo>
                    <a:pt x="8482276" y="10327"/>
                  </a:lnTo>
                  <a:lnTo>
                    <a:pt x="8527842" y="18214"/>
                  </a:lnTo>
                  <a:lnTo>
                    <a:pt x="8572640" y="28232"/>
                  </a:lnTo>
                  <a:lnTo>
                    <a:pt x="8616618" y="40327"/>
                  </a:lnTo>
                  <a:lnTo>
                    <a:pt x="8659718" y="54444"/>
                  </a:lnTo>
                  <a:lnTo>
                    <a:pt x="8701888" y="70529"/>
                  </a:lnTo>
                  <a:lnTo>
                    <a:pt x="8743073" y="88527"/>
                  </a:lnTo>
                  <a:lnTo>
                    <a:pt x="8783218" y="108383"/>
                  </a:lnTo>
                  <a:lnTo>
                    <a:pt x="8822268" y="130043"/>
                  </a:lnTo>
                  <a:lnTo>
                    <a:pt x="8860169" y="153452"/>
                  </a:lnTo>
                  <a:lnTo>
                    <a:pt x="8896867" y="178556"/>
                  </a:lnTo>
                  <a:lnTo>
                    <a:pt x="8932306" y="205301"/>
                  </a:lnTo>
                  <a:lnTo>
                    <a:pt x="8966433" y="233631"/>
                  </a:lnTo>
                  <a:lnTo>
                    <a:pt x="8999192" y="263491"/>
                  </a:lnTo>
                  <a:lnTo>
                    <a:pt x="9030530" y="294829"/>
                  </a:lnTo>
                  <a:lnTo>
                    <a:pt x="9060391" y="327588"/>
                  </a:lnTo>
                  <a:lnTo>
                    <a:pt x="9088721" y="361715"/>
                  </a:lnTo>
                  <a:lnTo>
                    <a:pt x="9115465" y="397154"/>
                  </a:lnTo>
                  <a:lnTo>
                    <a:pt x="9140569" y="433852"/>
                  </a:lnTo>
                  <a:lnTo>
                    <a:pt x="9163978" y="471753"/>
                  </a:lnTo>
                  <a:lnTo>
                    <a:pt x="9185638" y="510803"/>
                  </a:lnTo>
                  <a:lnTo>
                    <a:pt x="9205495" y="550948"/>
                  </a:lnTo>
                  <a:lnTo>
                    <a:pt x="9223492" y="592133"/>
                  </a:lnTo>
                  <a:lnTo>
                    <a:pt x="9239577" y="634303"/>
                  </a:lnTo>
                  <a:lnTo>
                    <a:pt x="9253694" y="677404"/>
                  </a:lnTo>
                  <a:lnTo>
                    <a:pt x="9265789" y="721381"/>
                  </a:lnTo>
                  <a:lnTo>
                    <a:pt x="9275807" y="766179"/>
                  </a:lnTo>
                  <a:lnTo>
                    <a:pt x="9283694" y="811745"/>
                  </a:lnTo>
                  <a:lnTo>
                    <a:pt x="9288766" y="852911"/>
                  </a:lnTo>
                  <a:lnTo>
                    <a:pt x="9288766" y="2018975"/>
                  </a:lnTo>
                  <a:lnTo>
                    <a:pt x="9283694" y="2060140"/>
                  </a:lnTo>
                  <a:lnTo>
                    <a:pt x="9275807" y="2105706"/>
                  </a:lnTo>
                  <a:lnTo>
                    <a:pt x="9265789" y="2150505"/>
                  </a:lnTo>
                  <a:lnTo>
                    <a:pt x="9253694" y="2194482"/>
                  </a:lnTo>
                  <a:lnTo>
                    <a:pt x="9239577" y="2237582"/>
                  </a:lnTo>
                  <a:lnTo>
                    <a:pt x="9223492" y="2279752"/>
                  </a:lnTo>
                  <a:lnTo>
                    <a:pt x="9205495" y="2320937"/>
                  </a:lnTo>
                  <a:lnTo>
                    <a:pt x="9185638" y="2361082"/>
                  </a:lnTo>
                  <a:lnTo>
                    <a:pt x="9163978" y="2400132"/>
                  </a:lnTo>
                  <a:lnTo>
                    <a:pt x="9140569" y="2438033"/>
                  </a:lnTo>
                  <a:lnTo>
                    <a:pt x="9115465" y="2474731"/>
                  </a:lnTo>
                  <a:lnTo>
                    <a:pt x="9088721" y="2510170"/>
                  </a:lnTo>
                  <a:lnTo>
                    <a:pt x="9060391" y="2544297"/>
                  </a:lnTo>
                  <a:lnTo>
                    <a:pt x="9030530" y="2577056"/>
                  </a:lnTo>
                  <a:lnTo>
                    <a:pt x="8999192" y="2608394"/>
                  </a:lnTo>
                  <a:lnTo>
                    <a:pt x="8966433" y="2638255"/>
                  </a:lnTo>
                  <a:lnTo>
                    <a:pt x="8932306" y="2666585"/>
                  </a:lnTo>
                  <a:lnTo>
                    <a:pt x="8896867" y="2693329"/>
                  </a:lnTo>
                  <a:lnTo>
                    <a:pt x="8860169" y="2718433"/>
                  </a:lnTo>
                  <a:lnTo>
                    <a:pt x="8822268" y="2741842"/>
                  </a:lnTo>
                  <a:lnTo>
                    <a:pt x="8783218" y="2763502"/>
                  </a:lnTo>
                  <a:lnTo>
                    <a:pt x="8743073" y="2783359"/>
                  </a:lnTo>
                  <a:lnTo>
                    <a:pt x="8701888" y="2801356"/>
                  </a:lnTo>
                  <a:lnTo>
                    <a:pt x="8659718" y="2817441"/>
                  </a:lnTo>
                  <a:lnTo>
                    <a:pt x="8616618" y="2831558"/>
                  </a:lnTo>
                  <a:lnTo>
                    <a:pt x="8572640" y="2843653"/>
                  </a:lnTo>
                  <a:lnTo>
                    <a:pt x="8527842" y="2853671"/>
                  </a:lnTo>
                  <a:lnTo>
                    <a:pt x="8482276" y="2861558"/>
                  </a:lnTo>
                  <a:lnTo>
                    <a:pt x="8435998" y="2867259"/>
                  </a:lnTo>
                  <a:lnTo>
                    <a:pt x="8389061" y="2870720"/>
                  </a:lnTo>
                  <a:lnTo>
                    <a:pt x="8341522" y="2871886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497" y="6128476"/>
              <a:ext cx="2314574" cy="23145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36481" y="6035862"/>
              <a:ext cx="2283460" cy="2283460"/>
            </a:xfrm>
            <a:custGeom>
              <a:avLst/>
              <a:gdLst/>
              <a:ahLst/>
              <a:cxnLst/>
              <a:rect l="l" t="t" r="r" b="b"/>
              <a:pathLst>
                <a:path w="2283460" h="2283459">
                  <a:moveTo>
                    <a:pt x="1141572" y="2282857"/>
                  </a:moveTo>
                  <a:lnTo>
                    <a:pt x="1093177" y="2281859"/>
                  </a:lnTo>
                  <a:lnTo>
                    <a:pt x="1045438" y="2278881"/>
                  </a:lnTo>
                  <a:lnTo>
                    <a:pt x="998248" y="2273967"/>
                  </a:lnTo>
                  <a:lnTo>
                    <a:pt x="951649" y="2267155"/>
                  </a:lnTo>
                  <a:lnTo>
                    <a:pt x="905678" y="2258487"/>
                  </a:lnTo>
                  <a:lnTo>
                    <a:pt x="860377" y="2248000"/>
                  </a:lnTo>
                  <a:lnTo>
                    <a:pt x="815784" y="2235735"/>
                  </a:lnTo>
                  <a:lnTo>
                    <a:pt x="771940" y="2221732"/>
                  </a:lnTo>
                  <a:lnTo>
                    <a:pt x="728883" y="2206029"/>
                  </a:lnTo>
                  <a:lnTo>
                    <a:pt x="686653" y="2188668"/>
                  </a:lnTo>
                  <a:lnTo>
                    <a:pt x="645291" y="2169686"/>
                  </a:lnTo>
                  <a:lnTo>
                    <a:pt x="604835" y="2149125"/>
                  </a:lnTo>
                  <a:lnTo>
                    <a:pt x="565325" y="2127022"/>
                  </a:lnTo>
                  <a:lnTo>
                    <a:pt x="526802" y="2103419"/>
                  </a:lnTo>
                  <a:lnTo>
                    <a:pt x="489303" y="2078355"/>
                  </a:lnTo>
                  <a:lnTo>
                    <a:pt x="452870" y="2051869"/>
                  </a:lnTo>
                  <a:lnTo>
                    <a:pt x="417542" y="2024001"/>
                  </a:lnTo>
                  <a:lnTo>
                    <a:pt x="383358" y="1994790"/>
                  </a:lnTo>
                  <a:lnTo>
                    <a:pt x="350358" y="1964277"/>
                  </a:lnTo>
                  <a:lnTo>
                    <a:pt x="318581" y="1932500"/>
                  </a:lnTo>
                  <a:lnTo>
                    <a:pt x="288068" y="1899500"/>
                  </a:lnTo>
                  <a:lnTo>
                    <a:pt x="258857" y="1865315"/>
                  </a:lnTo>
                  <a:lnTo>
                    <a:pt x="230989" y="1829987"/>
                  </a:lnTo>
                  <a:lnTo>
                    <a:pt x="204503" y="1793553"/>
                  </a:lnTo>
                  <a:lnTo>
                    <a:pt x="179438" y="1756055"/>
                  </a:lnTo>
                  <a:lnTo>
                    <a:pt x="155835" y="1717530"/>
                  </a:lnTo>
                  <a:lnTo>
                    <a:pt x="133733" y="1678020"/>
                  </a:lnTo>
                  <a:lnTo>
                    <a:pt x="113171" y="1637564"/>
                  </a:lnTo>
                  <a:lnTo>
                    <a:pt x="94190" y="1596201"/>
                  </a:lnTo>
                  <a:lnTo>
                    <a:pt x="76828" y="1553970"/>
                  </a:lnTo>
                  <a:lnTo>
                    <a:pt x="61125" y="1510913"/>
                  </a:lnTo>
                  <a:lnTo>
                    <a:pt x="47122" y="1467067"/>
                  </a:lnTo>
                  <a:lnTo>
                    <a:pt x="34857" y="1422473"/>
                  </a:lnTo>
                  <a:lnTo>
                    <a:pt x="24370" y="1377170"/>
                  </a:lnTo>
                  <a:lnTo>
                    <a:pt x="15701" y="1331199"/>
                  </a:lnTo>
                  <a:lnTo>
                    <a:pt x="8890" y="1284598"/>
                  </a:lnTo>
                  <a:lnTo>
                    <a:pt x="3975" y="1237407"/>
                  </a:lnTo>
                  <a:lnTo>
                    <a:pt x="998" y="1189666"/>
                  </a:lnTo>
                  <a:lnTo>
                    <a:pt x="0" y="1141263"/>
                  </a:lnTo>
                  <a:lnTo>
                    <a:pt x="998" y="1093165"/>
                  </a:lnTo>
                  <a:lnTo>
                    <a:pt x="3975" y="1045426"/>
                  </a:lnTo>
                  <a:lnTo>
                    <a:pt x="8890" y="998237"/>
                  </a:lnTo>
                  <a:lnTo>
                    <a:pt x="15701" y="951638"/>
                  </a:lnTo>
                  <a:lnTo>
                    <a:pt x="24370" y="905669"/>
                  </a:lnTo>
                  <a:lnTo>
                    <a:pt x="34857" y="860368"/>
                  </a:lnTo>
                  <a:lnTo>
                    <a:pt x="47122" y="815776"/>
                  </a:lnTo>
                  <a:lnTo>
                    <a:pt x="61125" y="771931"/>
                  </a:lnTo>
                  <a:lnTo>
                    <a:pt x="76828" y="728875"/>
                  </a:lnTo>
                  <a:lnTo>
                    <a:pt x="94190" y="686646"/>
                  </a:lnTo>
                  <a:lnTo>
                    <a:pt x="113171" y="645284"/>
                  </a:lnTo>
                  <a:lnTo>
                    <a:pt x="133733" y="604829"/>
                  </a:lnTo>
                  <a:lnTo>
                    <a:pt x="155835" y="565320"/>
                  </a:lnTo>
                  <a:lnTo>
                    <a:pt x="179438" y="526797"/>
                  </a:lnTo>
                  <a:lnTo>
                    <a:pt x="204503" y="489299"/>
                  </a:lnTo>
                  <a:lnTo>
                    <a:pt x="230989" y="452866"/>
                  </a:lnTo>
                  <a:lnTo>
                    <a:pt x="258857" y="417538"/>
                  </a:lnTo>
                  <a:lnTo>
                    <a:pt x="288068" y="383355"/>
                  </a:lnTo>
                  <a:lnTo>
                    <a:pt x="318581" y="350355"/>
                  </a:lnTo>
                  <a:lnTo>
                    <a:pt x="350358" y="318579"/>
                  </a:lnTo>
                  <a:lnTo>
                    <a:pt x="383358" y="288066"/>
                  </a:lnTo>
                  <a:lnTo>
                    <a:pt x="417542" y="258856"/>
                  </a:lnTo>
                  <a:lnTo>
                    <a:pt x="452870" y="230988"/>
                  </a:lnTo>
                  <a:lnTo>
                    <a:pt x="489303" y="204503"/>
                  </a:lnTo>
                  <a:lnTo>
                    <a:pt x="526802" y="179438"/>
                  </a:lnTo>
                  <a:lnTo>
                    <a:pt x="565325" y="155836"/>
                  </a:lnTo>
                  <a:lnTo>
                    <a:pt x="604835" y="133734"/>
                  </a:lnTo>
                  <a:lnTo>
                    <a:pt x="645291" y="113172"/>
                  </a:lnTo>
                  <a:lnTo>
                    <a:pt x="686653" y="94191"/>
                  </a:lnTo>
                  <a:lnTo>
                    <a:pt x="728883" y="76829"/>
                  </a:lnTo>
                  <a:lnTo>
                    <a:pt x="771940" y="61127"/>
                  </a:lnTo>
                  <a:lnTo>
                    <a:pt x="815784" y="47124"/>
                  </a:lnTo>
                  <a:lnTo>
                    <a:pt x="860377" y="34859"/>
                  </a:lnTo>
                  <a:lnTo>
                    <a:pt x="905678" y="24373"/>
                  </a:lnTo>
                  <a:lnTo>
                    <a:pt x="951649" y="15704"/>
                  </a:lnTo>
                  <a:lnTo>
                    <a:pt x="998248" y="8893"/>
                  </a:lnTo>
                  <a:lnTo>
                    <a:pt x="1045438" y="3978"/>
                  </a:lnTo>
                  <a:lnTo>
                    <a:pt x="1093177" y="1001"/>
                  </a:lnTo>
                  <a:lnTo>
                    <a:pt x="1141420" y="0"/>
                  </a:lnTo>
                  <a:lnTo>
                    <a:pt x="1189676" y="1001"/>
                  </a:lnTo>
                  <a:lnTo>
                    <a:pt x="1237416" y="3978"/>
                  </a:lnTo>
                  <a:lnTo>
                    <a:pt x="1284605" y="8893"/>
                  </a:lnTo>
                  <a:lnTo>
                    <a:pt x="1331205" y="15704"/>
                  </a:lnTo>
                  <a:lnTo>
                    <a:pt x="1377175" y="24373"/>
                  </a:lnTo>
                  <a:lnTo>
                    <a:pt x="1422476" y="34859"/>
                  </a:lnTo>
                  <a:lnTo>
                    <a:pt x="1467069" y="47124"/>
                  </a:lnTo>
                  <a:lnTo>
                    <a:pt x="1510914" y="61127"/>
                  </a:lnTo>
                  <a:lnTo>
                    <a:pt x="1553970" y="76829"/>
                  </a:lnTo>
                  <a:lnTo>
                    <a:pt x="1596200" y="94191"/>
                  </a:lnTo>
                  <a:lnTo>
                    <a:pt x="1637562" y="113172"/>
                  </a:lnTo>
                  <a:lnTo>
                    <a:pt x="1678018" y="133734"/>
                  </a:lnTo>
                  <a:lnTo>
                    <a:pt x="1717528" y="155836"/>
                  </a:lnTo>
                  <a:lnTo>
                    <a:pt x="1756052" y="179438"/>
                  </a:lnTo>
                  <a:lnTo>
                    <a:pt x="1793550" y="204503"/>
                  </a:lnTo>
                  <a:lnTo>
                    <a:pt x="1829983" y="230988"/>
                  </a:lnTo>
                  <a:lnTo>
                    <a:pt x="1865311" y="258856"/>
                  </a:lnTo>
                  <a:lnTo>
                    <a:pt x="1899495" y="288066"/>
                  </a:lnTo>
                  <a:lnTo>
                    <a:pt x="1932496" y="318579"/>
                  </a:lnTo>
                  <a:lnTo>
                    <a:pt x="1964272" y="350355"/>
                  </a:lnTo>
                  <a:lnTo>
                    <a:pt x="1994786" y="383355"/>
                  </a:lnTo>
                  <a:lnTo>
                    <a:pt x="2023996" y="417538"/>
                  </a:lnTo>
                  <a:lnTo>
                    <a:pt x="2051864" y="452866"/>
                  </a:lnTo>
                  <a:lnTo>
                    <a:pt x="2078350" y="489299"/>
                  </a:lnTo>
                  <a:lnTo>
                    <a:pt x="2103415" y="526797"/>
                  </a:lnTo>
                  <a:lnTo>
                    <a:pt x="2127018" y="565320"/>
                  </a:lnTo>
                  <a:lnTo>
                    <a:pt x="2149120" y="604829"/>
                  </a:lnTo>
                  <a:lnTo>
                    <a:pt x="2169682" y="645284"/>
                  </a:lnTo>
                  <a:lnTo>
                    <a:pt x="2188664" y="686646"/>
                  </a:lnTo>
                  <a:lnTo>
                    <a:pt x="2206025" y="728875"/>
                  </a:lnTo>
                  <a:lnTo>
                    <a:pt x="2221728" y="771931"/>
                  </a:lnTo>
                  <a:lnTo>
                    <a:pt x="2235732" y="815776"/>
                  </a:lnTo>
                  <a:lnTo>
                    <a:pt x="2247996" y="860368"/>
                  </a:lnTo>
                  <a:lnTo>
                    <a:pt x="2258483" y="905669"/>
                  </a:lnTo>
                  <a:lnTo>
                    <a:pt x="2267152" y="951638"/>
                  </a:lnTo>
                  <a:lnTo>
                    <a:pt x="2273963" y="998237"/>
                  </a:lnTo>
                  <a:lnTo>
                    <a:pt x="2278878" y="1045426"/>
                  </a:lnTo>
                  <a:lnTo>
                    <a:pt x="2281856" y="1093165"/>
                  </a:lnTo>
                  <a:lnTo>
                    <a:pt x="2282851" y="1141415"/>
                  </a:lnTo>
                  <a:lnTo>
                    <a:pt x="2281856" y="1189666"/>
                  </a:lnTo>
                  <a:lnTo>
                    <a:pt x="2278878" y="1237407"/>
                  </a:lnTo>
                  <a:lnTo>
                    <a:pt x="2273963" y="1284598"/>
                  </a:lnTo>
                  <a:lnTo>
                    <a:pt x="2267152" y="1331199"/>
                  </a:lnTo>
                  <a:lnTo>
                    <a:pt x="2258483" y="1377170"/>
                  </a:lnTo>
                  <a:lnTo>
                    <a:pt x="2247996" y="1422473"/>
                  </a:lnTo>
                  <a:lnTo>
                    <a:pt x="2235732" y="1467067"/>
                  </a:lnTo>
                  <a:lnTo>
                    <a:pt x="2221728" y="1510913"/>
                  </a:lnTo>
                  <a:lnTo>
                    <a:pt x="2206025" y="1553970"/>
                  </a:lnTo>
                  <a:lnTo>
                    <a:pt x="2188664" y="1596201"/>
                  </a:lnTo>
                  <a:lnTo>
                    <a:pt x="2169682" y="1637564"/>
                  </a:lnTo>
                  <a:lnTo>
                    <a:pt x="2149120" y="1678020"/>
                  </a:lnTo>
                  <a:lnTo>
                    <a:pt x="2127018" y="1717530"/>
                  </a:lnTo>
                  <a:lnTo>
                    <a:pt x="2103415" y="1756055"/>
                  </a:lnTo>
                  <a:lnTo>
                    <a:pt x="2078350" y="1793553"/>
                  </a:lnTo>
                  <a:lnTo>
                    <a:pt x="2051864" y="1829987"/>
                  </a:lnTo>
                  <a:lnTo>
                    <a:pt x="2023996" y="1865315"/>
                  </a:lnTo>
                  <a:lnTo>
                    <a:pt x="1994786" y="1899500"/>
                  </a:lnTo>
                  <a:lnTo>
                    <a:pt x="1964272" y="1932500"/>
                  </a:lnTo>
                  <a:lnTo>
                    <a:pt x="1932496" y="1964277"/>
                  </a:lnTo>
                  <a:lnTo>
                    <a:pt x="1899495" y="1994790"/>
                  </a:lnTo>
                  <a:lnTo>
                    <a:pt x="1865311" y="2024001"/>
                  </a:lnTo>
                  <a:lnTo>
                    <a:pt x="1829983" y="2051869"/>
                  </a:lnTo>
                  <a:lnTo>
                    <a:pt x="1793550" y="2078355"/>
                  </a:lnTo>
                  <a:lnTo>
                    <a:pt x="1756052" y="2103419"/>
                  </a:lnTo>
                  <a:lnTo>
                    <a:pt x="1717528" y="2127022"/>
                  </a:lnTo>
                  <a:lnTo>
                    <a:pt x="1678018" y="2149125"/>
                  </a:lnTo>
                  <a:lnTo>
                    <a:pt x="1637562" y="2169686"/>
                  </a:lnTo>
                  <a:lnTo>
                    <a:pt x="1596200" y="2188668"/>
                  </a:lnTo>
                  <a:lnTo>
                    <a:pt x="1553970" y="2206029"/>
                  </a:lnTo>
                  <a:lnTo>
                    <a:pt x="1510914" y="2221732"/>
                  </a:lnTo>
                  <a:lnTo>
                    <a:pt x="1467069" y="2235735"/>
                  </a:lnTo>
                  <a:lnTo>
                    <a:pt x="1422476" y="2248000"/>
                  </a:lnTo>
                  <a:lnTo>
                    <a:pt x="1377175" y="2258487"/>
                  </a:lnTo>
                  <a:lnTo>
                    <a:pt x="1331205" y="2267155"/>
                  </a:lnTo>
                  <a:lnTo>
                    <a:pt x="1284605" y="2273967"/>
                  </a:lnTo>
                  <a:lnTo>
                    <a:pt x="1237416" y="2278881"/>
                  </a:lnTo>
                  <a:lnTo>
                    <a:pt x="1189676" y="2281859"/>
                  </a:lnTo>
                  <a:lnTo>
                    <a:pt x="1141572" y="22828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1542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49431" y="6370307"/>
            <a:ext cx="1456690" cy="716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4500" spc="-18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500" spc="-173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654" sz="6750" spc="-177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500" spc="-58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5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51553" y="7151183"/>
            <a:ext cx="1452880" cy="716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0" spc="-43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5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623432" y="6109045"/>
            <a:ext cx="1958975" cy="19157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9525">
              <a:lnSpc>
                <a:spcPct val="117000"/>
              </a:lnSpc>
              <a:spcBef>
                <a:spcPts val="95"/>
              </a:spcBef>
            </a:pPr>
            <a:r>
              <a:rPr dirty="0" sz="5300" spc="-6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300" spc="-10">
                <a:solidFill>
                  <a:srgbClr val="FFFFFF"/>
                </a:solidFill>
                <a:latin typeface="Arial"/>
                <a:cs typeface="Arial"/>
              </a:rPr>
              <a:t>6.90%</a:t>
            </a:r>
            <a:endParaRPr sz="5300">
              <a:latin typeface="Arial"/>
              <a:cs typeface="Arial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0" y="2663888"/>
            <a:ext cx="9288780" cy="2872105"/>
            <a:chOff x="0" y="2663888"/>
            <a:chExt cx="9288780" cy="2872105"/>
          </a:xfrm>
        </p:grpSpPr>
        <p:sp>
          <p:nvSpPr>
            <p:cNvPr id="13" name="object 13" descr=""/>
            <p:cNvSpPr/>
            <p:nvPr/>
          </p:nvSpPr>
          <p:spPr>
            <a:xfrm>
              <a:off x="0" y="2663888"/>
              <a:ext cx="9288780" cy="2872105"/>
            </a:xfrm>
            <a:custGeom>
              <a:avLst/>
              <a:gdLst/>
              <a:ahLst/>
              <a:cxnLst/>
              <a:rect l="l" t="t" r="r" b="b"/>
              <a:pathLst>
                <a:path w="9288780" h="2872104">
                  <a:moveTo>
                    <a:pt x="8341646" y="2871886"/>
                  </a:moveTo>
                  <a:lnTo>
                    <a:pt x="952375" y="2871886"/>
                  </a:lnTo>
                  <a:lnTo>
                    <a:pt x="904960" y="2870723"/>
                  </a:lnTo>
                  <a:lnTo>
                    <a:pt x="858024" y="2867263"/>
                  </a:lnTo>
                  <a:lnTo>
                    <a:pt x="811746" y="2861561"/>
                  </a:lnTo>
                  <a:lnTo>
                    <a:pt x="766180" y="2853675"/>
                  </a:lnTo>
                  <a:lnTo>
                    <a:pt x="721382" y="2843656"/>
                  </a:lnTo>
                  <a:lnTo>
                    <a:pt x="677405" y="2831561"/>
                  </a:lnTo>
                  <a:lnTo>
                    <a:pt x="634304" y="2817444"/>
                  </a:lnTo>
                  <a:lnTo>
                    <a:pt x="592134" y="2801359"/>
                  </a:lnTo>
                  <a:lnTo>
                    <a:pt x="550949" y="2783362"/>
                  </a:lnTo>
                  <a:lnTo>
                    <a:pt x="510805" y="2763506"/>
                  </a:lnTo>
                  <a:lnTo>
                    <a:pt x="471754" y="2741845"/>
                  </a:lnTo>
                  <a:lnTo>
                    <a:pt x="433853" y="2718436"/>
                  </a:lnTo>
                  <a:lnTo>
                    <a:pt x="397156" y="2693332"/>
                  </a:lnTo>
                  <a:lnTo>
                    <a:pt x="361716" y="2666588"/>
                  </a:lnTo>
                  <a:lnTo>
                    <a:pt x="327590" y="2638258"/>
                  </a:lnTo>
                  <a:lnTo>
                    <a:pt x="294830" y="2608397"/>
                  </a:lnTo>
                  <a:lnTo>
                    <a:pt x="263493" y="2577059"/>
                  </a:lnTo>
                  <a:lnTo>
                    <a:pt x="233632" y="2544300"/>
                  </a:lnTo>
                  <a:lnTo>
                    <a:pt x="205302" y="2510174"/>
                  </a:lnTo>
                  <a:lnTo>
                    <a:pt x="178557" y="2474734"/>
                  </a:lnTo>
                  <a:lnTo>
                    <a:pt x="153453" y="2438037"/>
                  </a:lnTo>
                  <a:lnTo>
                    <a:pt x="130044" y="2400135"/>
                  </a:lnTo>
                  <a:lnTo>
                    <a:pt x="108384" y="2361085"/>
                  </a:lnTo>
                  <a:lnTo>
                    <a:pt x="88527" y="2320940"/>
                  </a:lnTo>
                  <a:lnTo>
                    <a:pt x="70529" y="2279756"/>
                  </a:lnTo>
                  <a:lnTo>
                    <a:pt x="54445" y="2237586"/>
                  </a:lnTo>
                  <a:lnTo>
                    <a:pt x="40327" y="2194485"/>
                  </a:lnTo>
                  <a:lnTo>
                    <a:pt x="28232" y="2150508"/>
                  </a:lnTo>
                  <a:lnTo>
                    <a:pt x="18214" y="2105709"/>
                  </a:lnTo>
                  <a:lnTo>
                    <a:pt x="10327" y="2060143"/>
                  </a:lnTo>
                  <a:lnTo>
                    <a:pt x="4626" y="2013865"/>
                  </a:lnTo>
                  <a:lnTo>
                    <a:pt x="1165" y="1966929"/>
                  </a:lnTo>
                  <a:lnTo>
                    <a:pt x="0" y="1919389"/>
                  </a:lnTo>
                  <a:lnTo>
                    <a:pt x="0" y="952502"/>
                  </a:lnTo>
                  <a:lnTo>
                    <a:pt x="1165" y="904963"/>
                  </a:lnTo>
                  <a:lnTo>
                    <a:pt x="4626" y="858027"/>
                  </a:lnTo>
                  <a:lnTo>
                    <a:pt x="10327" y="811748"/>
                  </a:lnTo>
                  <a:lnTo>
                    <a:pt x="18214" y="766182"/>
                  </a:lnTo>
                  <a:lnTo>
                    <a:pt x="28232" y="721384"/>
                  </a:lnTo>
                  <a:lnTo>
                    <a:pt x="40327" y="677406"/>
                  </a:lnTo>
                  <a:lnTo>
                    <a:pt x="54445" y="634306"/>
                  </a:lnTo>
                  <a:lnTo>
                    <a:pt x="70529" y="592135"/>
                  </a:lnTo>
                  <a:lnTo>
                    <a:pt x="88527" y="550951"/>
                  </a:lnTo>
                  <a:lnTo>
                    <a:pt x="108384" y="510806"/>
                  </a:lnTo>
                  <a:lnTo>
                    <a:pt x="130044" y="471755"/>
                  </a:lnTo>
                  <a:lnTo>
                    <a:pt x="153453" y="433854"/>
                  </a:lnTo>
                  <a:lnTo>
                    <a:pt x="178557" y="397156"/>
                  </a:lnTo>
                  <a:lnTo>
                    <a:pt x="205302" y="361717"/>
                  </a:lnTo>
                  <a:lnTo>
                    <a:pt x="233632" y="327590"/>
                  </a:lnTo>
                  <a:lnTo>
                    <a:pt x="263493" y="294831"/>
                  </a:lnTo>
                  <a:lnTo>
                    <a:pt x="294830" y="263493"/>
                  </a:lnTo>
                  <a:lnTo>
                    <a:pt x="327590" y="233632"/>
                  </a:lnTo>
                  <a:lnTo>
                    <a:pt x="361716" y="205302"/>
                  </a:lnTo>
                  <a:lnTo>
                    <a:pt x="397156" y="178557"/>
                  </a:lnTo>
                  <a:lnTo>
                    <a:pt x="433853" y="153453"/>
                  </a:lnTo>
                  <a:lnTo>
                    <a:pt x="471754" y="130044"/>
                  </a:lnTo>
                  <a:lnTo>
                    <a:pt x="510805" y="108384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5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8341524" y="0"/>
                  </a:lnTo>
                  <a:lnTo>
                    <a:pt x="8389061" y="1165"/>
                  </a:lnTo>
                  <a:lnTo>
                    <a:pt x="8435998" y="4626"/>
                  </a:lnTo>
                  <a:lnTo>
                    <a:pt x="8482276" y="10327"/>
                  </a:lnTo>
                  <a:lnTo>
                    <a:pt x="8527842" y="18214"/>
                  </a:lnTo>
                  <a:lnTo>
                    <a:pt x="8572640" y="28232"/>
                  </a:lnTo>
                  <a:lnTo>
                    <a:pt x="8616618" y="40327"/>
                  </a:lnTo>
                  <a:lnTo>
                    <a:pt x="8659718" y="54445"/>
                  </a:lnTo>
                  <a:lnTo>
                    <a:pt x="8701888" y="70529"/>
                  </a:lnTo>
                  <a:lnTo>
                    <a:pt x="8743073" y="88527"/>
                  </a:lnTo>
                  <a:lnTo>
                    <a:pt x="8783218" y="108384"/>
                  </a:lnTo>
                  <a:lnTo>
                    <a:pt x="8822268" y="130044"/>
                  </a:lnTo>
                  <a:lnTo>
                    <a:pt x="8860169" y="153453"/>
                  </a:lnTo>
                  <a:lnTo>
                    <a:pt x="8896867" y="178557"/>
                  </a:lnTo>
                  <a:lnTo>
                    <a:pt x="8932306" y="205302"/>
                  </a:lnTo>
                  <a:lnTo>
                    <a:pt x="8966433" y="233632"/>
                  </a:lnTo>
                  <a:lnTo>
                    <a:pt x="8999192" y="263493"/>
                  </a:lnTo>
                  <a:lnTo>
                    <a:pt x="9030530" y="294831"/>
                  </a:lnTo>
                  <a:lnTo>
                    <a:pt x="9060391" y="327590"/>
                  </a:lnTo>
                  <a:lnTo>
                    <a:pt x="9088721" y="361717"/>
                  </a:lnTo>
                  <a:lnTo>
                    <a:pt x="9115465" y="397156"/>
                  </a:lnTo>
                  <a:lnTo>
                    <a:pt x="9140569" y="433854"/>
                  </a:lnTo>
                  <a:lnTo>
                    <a:pt x="9163978" y="471755"/>
                  </a:lnTo>
                  <a:lnTo>
                    <a:pt x="9185638" y="510806"/>
                  </a:lnTo>
                  <a:lnTo>
                    <a:pt x="9205495" y="550951"/>
                  </a:lnTo>
                  <a:lnTo>
                    <a:pt x="9223492" y="592135"/>
                  </a:lnTo>
                  <a:lnTo>
                    <a:pt x="9239577" y="634306"/>
                  </a:lnTo>
                  <a:lnTo>
                    <a:pt x="9253694" y="677406"/>
                  </a:lnTo>
                  <a:lnTo>
                    <a:pt x="9265789" y="721384"/>
                  </a:lnTo>
                  <a:lnTo>
                    <a:pt x="9275807" y="766182"/>
                  </a:lnTo>
                  <a:lnTo>
                    <a:pt x="9283694" y="811748"/>
                  </a:lnTo>
                  <a:lnTo>
                    <a:pt x="9288766" y="852914"/>
                  </a:lnTo>
                  <a:lnTo>
                    <a:pt x="9288766" y="2018978"/>
                  </a:lnTo>
                  <a:lnTo>
                    <a:pt x="9283694" y="2060143"/>
                  </a:lnTo>
                  <a:lnTo>
                    <a:pt x="9275807" y="2105709"/>
                  </a:lnTo>
                  <a:lnTo>
                    <a:pt x="9265789" y="2150508"/>
                  </a:lnTo>
                  <a:lnTo>
                    <a:pt x="9253694" y="2194485"/>
                  </a:lnTo>
                  <a:lnTo>
                    <a:pt x="9239577" y="2237586"/>
                  </a:lnTo>
                  <a:lnTo>
                    <a:pt x="9223492" y="2279756"/>
                  </a:lnTo>
                  <a:lnTo>
                    <a:pt x="9205495" y="2320940"/>
                  </a:lnTo>
                  <a:lnTo>
                    <a:pt x="9185638" y="2361085"/>
                  </a:lnTo>
                  <a:lnTo>
                    <a:pt x="9163978" y="2400135"/>
                  </a:lnTo>
                  <a:lnTo>
                    <a:pt x="9140569" y="2438037"/>
                  </a:lnTo>
                  <a:lnTo>
                    <a:pt x="9115465" y="2474734"/>
                  </a:lnTo>
                  <a:lnTo>
                    <a:pt x="9088721" y="2510174"/>
                  </a:lnTo>
                  <a:lnTo>
                    <a:pt x="9060391" y="2544300"/>
                  </a:lnTo>
                  <a:lnTo>
                    <a:pt x="9030530" y="2577059"/>
                  </a:lnTo>
                  <a:lnTo>
                    <a:pt x="8999192" y="2608397"/>
                  </a:lnTo>
                  <a:lnTo>
                    <a:pt x="8966433" y="2638258"/>
                  </a:lnTo>
                  <a:lnTo>
                    <a:pt x="8932306" y="2666588"/>
                  </a:lnTo>
                  <a:lnTo>
                    <a:pt x="8896867" y="2693332"/>
                  </a:lnTo>
                  <a:lnTo>
                    <a:pt x="8860169" y="2718436"/>
                  </a:lnTo>
                  <a:lnTo>
                    <a:pt x="8822268" y="2741845"/>
                  </a:lnTo>
                  <a:lnTo>
                    <a:pt x="8783218" y="2763506"/>
                  </a:lnTo>
                  <a:lnTo>
                    <a:pt x="8743073" y="2783362"/>
                  </a:lnTo>
                  <a:lnTo>
                    <a:pt x="8701888" y="2801359"/>
                  </a:lnTo>
                  <a:lnTo>
                    <a:pt x="8659718" y="2817444"/>
                  </a:lnTo>
                  <a:lnTo>
                    <a:pt x="8616618" y="2831561"/>
                  </a:lnTo>
                  <a:lnTo>
                    <a:pt x="8572640" y="2843656"/>
                  </a:lnTo>
                  <a:lnTo>
                    <a:pt x="8527842" y="2853675"/>
                  </a:lnTo>
                  <a:lnTo>
                    <a:pt x="8482276" y="2861561"/>
                  </a:lnTo>
                  <a:lnTo>
                    <a:pt x="8435998" y="2867263"/>
                  </a:lnTo>
                  <a:lnTo>
                    <a:pt x="8389061" y="2870723"/>
                  </a:lnTo>
                  <a:lnTo>
                    <a:pt x="8341646" y="2871886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497" y="3016745"/>
              <a:ext cx="2314574" cy="231457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336481" y="2924141"/>
              <a:ext cx="2283460" cy="2283460"/>
            </a:xfrm>
            <a:custGeom>
              <a:avLst/>
              <a:gdLst/>
              <a:ahLst/>
              <a:cxnLst/>
              <a:rect l="l" t="t" r="r" b="b"/>
              <a:pathLst>
                <a:path w="2283460" h="2283460">
                  <a:moveTo>
                    <a:pt x="1141427" y="2282848"/>
                  </a:moveTo>
                  <a:lnTo>
                    <a:pt x="1093177" y="2281846"/>
                  </a:lnTo>
                  <a:lnTo>
                    <a:pt x="1045438" y="2278869"/>
                  </a:lnTo>
                  <a:lnTo>
                    <a:pt x="998248" y="2273955"/>
                  </a:lnTo>
                  <a:lnTo>
                    <a:pt x="951649" y="2267143"/>
                  </a:lnTo>
                  <a:lnTo>
                    <a:pt x="905678" y="2258474"/>
                  </a:lnTo>
                  <a:lnTo>
                    <a:pt x="860377" y="2247988"/>
                  </a:lnTo>
                  <a:lnTo>
                    <a:pt x="815784" y="2235723"/>
                  </a:lnTo>
                  <a:lnTo>
                    <a:pt x="771940" y="2221720"/>
                  </a:lnTo>
                  <a:lnTo>
                    <a:pt x="728883" y="2206018"/>
                  </a:lnTo>
                  <a:lnTo>
                    <a:pt x="686653" y="2188656"/>
                  </a:lnTo>
                  <a:lnTo>
                    <a:pt x="645291" y="2169675"/>
                  </a:lnTo>
                  <a:lnTo>
                    <a:pt x="604835" y="2149113"/>
                  </a:lnTo>
                  <a:lnTo>
                    <a:pt x="565325" y="2127011"/>
                  </a:lnTo>
                  <a:lnTo>
                    <a:pt x="526802" y="2103409"/>
                  </a:lnTo>
                  <a:lnTo>
                    <a:pt x="489303" y="2078345"/>
                  </a:lnTo>
                  <a:lnTo>
                    <a:pt x="452870" y="2051859"/>
                  </a:lnTo>
                  <a:lnTo>
                    <a:pt x="417542" y="2023991"/>
                  </a:lnTo>
                  <a:lnTo>
                    <a:pt x="383358" y="1994781"/>
                  </a:lnTo>
                  <a:lnTo>
                    <a:pt x="350358" y="1964268"/>
                  </a:lnTo>
                  <a:lnTo>
                    <a:pt x="318581" y="1932492"/>
                  </a:lnTo>
                  <a:lnTo>
                    <a:pt x="288068" y="1899492"/>
                  </a:lnTo>
                  <a:lnTo>
                    <a:pt x="258857" y="1865309"/>
                  </a:lnTo>
                  <a:lnTo>
                    <a:pt x="230989" y="1829981"/>
                  </a:lnTo>
                  <a:lnTo>
                    <a:pt x="204503" y="1793548"/>
                  </a:lnTo>
                  <a:lnTo>
                    <a:pt x="179438" y="1756051"/>
                  </a:lnTo>
                  <a:lnTo>
                    <a:pt x="155835" y="1717527"/>
                  </a:lnTo>
                  <a:lnTo>
                    <a:pt x="133733" y="1678018"/>
                  </a:lnTo>
                  <a:lnTo>
                    <a:pt x="113171" y="1637563"/>
                  </a:lnTo>
                  <a:lnTo>
                    <a:pt x="94190" y="1596201"/>
                  </a:lnTo>
                  <a:lnTo>
                    <a:pt x="76828" y="1553972"/>
                  </a:lnTo>
                  <a:lnTo>
                    <a:pt x="61125" y="1510916"/>
                  </a:lnTo>
                  <a:lnTo>
                    <a:pt x="47122" y="1467072"/>
                  </a:lnTo>
                  <a:lnTo>
                    <a:pt x="34857" y="1422479"/>
                  </a:lnTo>
                  <a:lnTo>
                    <a:pt x="24370" y="1377178"/>
                  </a:lnTo>
                  <a:lnTo>
                    <a:pt x="15701" y="1331209"/>
                  </a:lnTo>
                  <a:lnTo>
                    <a:pt x="8890" y="1284610"/>
                  </a:lnTo>
                  <a:lnTo>
                    <a:pt x="3975" y="1237421"/>
                  </a:lnTo>
                  <a:lnTo>
                    <a:pt x="998" y="1189682"/>
                  </a:lnTo>
                  <a:lnTo>
                    <a:pt x="0" y="1141281"/>
                  </a:lnTo>
                  <a:lnTo>
                    <a:pt x="998" y="1093183"/>
                  </a:lnTo>
                  <a:lnTo>
                    <a:pt x="3975" y="1045444"/>
                  </a:lnTo>
                  <a:lnTo>
                    <a:pt x="8890" y="998256"/>
                  </a:lnTo>
                  <a:lnTo>
                    <a:pt x="15701" y="951656"/>
                  </a:lnTo>
                  <a:lnTo>
                    <a:pt x="24370" y="905686"/>
                  </a:lnTo>
                  <a:lnTo>
                    <a:pt x="34857" y="860385"/>
                  </a:lnTo>
                  <a:lnTo>
                    <a:pt x="47122" y="815792"/>
                  </a:lnTo>
                  <a:lnTo>
                    <a:pt x="61125" y="771948"/>
                  </a:lnTo>
                  <a:lnTo>
                    <a:pt x="76828" y="728891"/>
                  </a:lnTo>
                  <a:lnTo>
                    <a:pt x="94190" y="686661"/>
                  </a:lnTo>
                  <a:lnTo>
                    <a:pt x="113171" y="645299"/>
                  </a:lnTo>
                  <a:lnTo>
                    <a:pt x="133733" y="604843"/>
                  </a:lnTo>
                  <a:lnTo>
                    <a:pt x="155835" y="565333"/>
                  </a:lnTo>
                  <a:lnTo>
                    <a:pt x="179438" y="526810"/>
                  </a:lnTo>
                  <a:lnTo>
                    <a:pt x="204503" y="489311"/>
                  </a:lnTo>
                  <a:lnTo>
                    <a:pt x="230989" y="452878"/>
                  </a:lnTo>
                  <a:lnTo>
                    <a:pt x="258857" y="417549"/>
                  </a:lnTo>
                  <a:lnTo>
                    <a:pt x="288068" y="383365"/>
                  </a:lnTo>
                  <a:lnTo>
                    <a:pt x="318581" y="350365"/>
                  </a:lnTo>
                  <a:lnTo>
                    <a:pt x="350358" y="318588"/>
                  </a:lnTo>
                  <a:lnTo>
                    <a:pt x="383358" y="288074"/>
                  </a:lnTo>
                  <a:lnTo>
                    <a:pt x="417542" y="258863"/>
                  </a:lnTo>
                  <a:lnTo>
                    <a:pt x="452870" y="230995"/>
                  </a:lnTo>
                  <a:lnTo>
                    <a:pt x="489303" y="204509"/>
                  </a:lnTo>
                  <a:lnTo>
                    <a:pt x="526802" y="179444"/>
                  </a:lnTo>
                  <a:lnTo>
                    <a:pt x="565325" y="155841"/>
                  </a:lnTo>
                  <a:lnTo>
                    <a:pt x="604835" y="133738"/>
                  </a:lnTo>
                  <a:lnTo>
                    <a:pt x="645291" y="113176"/>
                  </a:lnTo>
                  <a:lnTo>
                    <a:pt x="686653" y="94194"/>
                  </a:lnTo>
                  <a:lnTo>
                    <a:pt x="728883" y="76832"/>
                  </a:lnTo>
                  <a:lnTo>
                    <a:pt x="771940" y="61129"/>
                  </a:lnTo>
                  <a:lnTo>
                    <a:pt x="815784" y="47126"/>
                  </a:lnTo>
                  <a:lnTo>
                    <a:pt x="860377" y="34860"/>
                  </a:lnTo>
                  <a:lnTo>
                    <a:pt x="905678" y="24374"/>
                  </a:lnTo>
                  <a:lnTo>
                    <a:pt x="951649" y="15705"/>
                  </a:lnTo>
                  <a:lnTo>
                    <a:pt x="998248" y="8893"/>
                  </a:lnTo>
                  <a:lnTo>
                    <a:pt x="1045438" y="3979"/>
                  </a:lnTo>
                  <a:lnTo>
                    <a:pt x="1093177" y="1001"/>
                  </a:lnTo>
                  <a:lnTo>
                    <a:pt x="1141423" y="0"/>
                  </a:lnTo>
                  <a:lnTo>
                    <a:pt x="1189676" y="1001"/>
                  </a:lnTo>
                  <a:lnTo>
                    <a:pt x="1237416" y="3979"/>
                  </a:lnTo>
                  <a:lnTo>
                    <a:pt x="1284605" y="8893"/>
                  </a:lnTo>
                  <a:lnTo>
                    <a:pt x="1331205" y="15705"/>
                  </a:lnTo>
                  <a:lnTo>
                    <a:pt x="1377175" y="24374"/>
                  </a:lnTo>
                  <a:lnTo>
                    <a:pt x="1422476" y="34860"/>
                  </a:lnTo>
                  <a:lnTo>
                    <a:pt x="1467069" y="47126"/>
                  </a:lnTo>
                  <a:lnTo>
                    <a:pt x="1510914" y="61129"/>
                  </a:lnTo>
                  <a:lnTo>
                    <a:pt x="1553970" y="76832"/>
                  </a:lnTo>
                  <a:lnTo>
                    <a:pt x="1596200" y="94194"/>
                  </a:lnTo>
                  <a:lnTo>
                    <a:pt x="1637562" y="113176"/>
                  </a:lnTo>
                  <a:lnTo>
                    <a:pt x="1678018" y="133738"/>
                  </a:lnTo>
                  <a:lnTo>
                    <a:pt x="1717528" y="155841"/>
                  </a:lnTo>
                  <a:lnTo>
                    <a:pt x="1756052" y="179444"/>
                  </a:lnTo>
                  <a:lnTo>
                    <a:pt x="1793550" y="204509"/>
                  </a:lnTo>
                  <a:lnTo>
                    <a:pt x="1829983" y="230995"/>
                  </a:lnTo>
                  <a:lnTo>
                    <a:pt x="1865311" y="258863"/>
                  </a:lnTo>
                  <a:lnTo>
                    <a:pt x="1899495" y="288074"/>
                  </a:lnTo>
                  <a:lnTo>
                    <a:pt x="1932496" y="318588"/>
                  </a:lnTo>
                  <a:lnTo>
                    <a:pt x="1964272" y="350365"/>
                  </a:lnTo>
                  <a:lnTo>
                    <a:pt x="1994786" y="383365"/>
                  </a:lnTo>
                  <a:lnTo>
                    <a:pt x="2023996" y="417549"/>
                  </a:lnTo>
                  <a:lnTo>
                    <a:pt x="2051864" y="452878"/>
                  </a:lnTo>
                  <a:lnTo>
                    <a:pt x="2078350" y="489311"/>
                  </a:lnTo>
                  <a:lnTo>
                    <a:pt x="2103415" y="526810"/>
                  </a:lnTo>
                  <a:lnTo>
                    <a:pt x="2127018" y="565333"/>
                  </a:lnTo>
                  <a:lnTo>
                    <a:pt x="2149120" y="604843"/>
                  </a:lnTo>
                  <a:lnTo>
                    <a:pt x="2169682" y="645299"/>
                  </a:lnTo>
                  <a:lnTo>
                    <a:pt x="2188664" y="686661"/>
                  </a:lnTo>
                  <a:lnTo>
                    <a:pt x="2206025" y="728891"/>
                  </a:lnTo>
                  <a:lnTo>
                    <a:pt x="2221728" y="771948"/>
                  </a:lnTo>
                  <a:lnTo>
                    <a:pt x="2235732" y="815792"/>
                  </a:lnTo>
                  <a:lnTo>
                    <a:pt x="2247996" y="860385"/>
                  </a:lnTo>
                  <a:lnTo>
                    <a:pt x="2258483" y="905686"/>
                  </a:lnTo>
                  <a:lnTo>
                    <a:pt x="2267152" y="951656"/>
                  </a:lnTo>
                  <a:lnTo>
                    <a:pt x="2273963" y="998256"/>
                  </a:lnTo>
                  <a:lnTo>
                    <a:pt x="2278878" y="1045444"/>
                  </a:lnTo>
                  <a:lnTo>
                    <a:pt x="2281856" y="1093183"/>
                  </a:lnTo>
                  <a:lnTo>
                    <a:pt x="2282851" y="1141433"/>
                  </a:lnTo>
                  <a:lnTo>
                    <a:pt x="2281856" y="1189682"/>
                  </a:lnTo>
                  <a:lnTo>
                    <a:pt x="2278878" y="1237421"/>
                  </a:lnTo>
                  <a:lnTo>
                    <a:pt x="2273963" y="1284610"/>
                  </a:lnTo>
                  <a:lnTo>
                    <a:pt x="2267152" y="1331209"/>
                  </a:lnTo>
                  <a:lnTo>
                    <a:pt x="2258483" y="1377178"/>
                  </a:lnTo>
                  <a:lnTo>
                    <a:pt x="2247996" y="1422479"/>
                  </a:lnTo>
                  <a:lnTo>
                    <a:pt x="2235732" y="1467072"/>
                  </a:lnTo>
                  <a:lnTo>
                    <a:pt x="2221728" y="1510916"/>
                  </a:lnTo>
                  <a:lnTo>
                    <a:pt x="2206025" y="1553972"/>
                  </a:lnTo>
                  <a:lnTo>
                    <a:pt x="2188664" y="1596201"/>
                  </a:lnTo>
                  <a:lnTo>
                    <a:pt x="2169682" y="1637563"/>
                  </a:lnTo>
                  <a:lnTo>
                    <a:pt x="2149120" y="1678018"/>
                  </a:lnTo>
                  <a:lnTo>
                    <a:pt x="2127018" y="1717527"/>
                  </a:lnTo>
                  <a:lnTo>
                    <a:pt x="2103415" y="1756051"/>
                  </a:lnTo>
                  <a:lnTo>
                    <a:pt x="2078350" y="1793548"/>
                  </a:lnTo>
                  <a:lnTo>
                    <a:pt x="2051864" y="1829981"/>
                  </a:lnTo>
                  <a:lnTo>
                    <a:pt x="2023996" y="1865309"/>
                  </a:lnTo>
                  <a:lnTo>
                    <a:pt x="1994786" y="1899492"/>
                  </a:lnTo>
                  <a:lnTo>
                    <a:pt x="1964272" y="1932492"/>
                  </a:lnTo>
                  <a:lnTo>
                    <a:pt x="1932496" y="1964268"/>
                  </a:lnTo>
                  <a:lnTo>
                    <a:pt x="1899495" y="1994781"/>
                  </a:lnTo>
                  <a:lnTo>
                    <a:pt x="1865311" y="2023991"/>
                  </a:lnTo>
                  <a:lnTo>
                    <a:pt x="1829983" y="2051859"/>
                  </a:lnTo>
                  <a:lnTo>
                    <a:pt x="1793550" y="2078345"/>
                  </a:lnTo>
                  <a:lnTo>
                    <a:pt x="1756052" y="2103409"/>
                  </a:lnTo>
                  <a:lnTo>
                    <a:pt x="1717528" y="2127011"/>
                  </a:lnTo>
                  <a:lnTo>
                    <a:pt x="1678018" y="2149113"/>
                  </a:lnTo>
                  <a:lnTo>
                    <a:pt x="1637562" y="2169675"/>
                  </a:lnTo>
                  <a:lnTo>
                    <a:pt x="1596200" y="2188656"/>
                  </a:lnTo>
                  <a:lnTo>
                    <a:pt x="1553970" y="2206018"/>
                  </a:lnTo>
                  <a:lnTo>
                    <a:pt x="1510914" y="2221720"/>
                  </a:lnTo>
                  <a:lnTo>
                    <a:pt x="1467069" y="2235723"/>
                  </a:lnTo>
                  <a:lnTo>
                    <a:pt x="1422476" y="2247988"/>
                  </a:lnTo>
                  <a:lnTo>
                    <a:pt x="1377175" y="2258474"/>
                  </a:lnTo>
                  <a:lnTo>
                    <a:pt x="1331205" y="2267143"/>
                  </a:lnTo>
                  <a:lnTo>
                    <a:pt x="1284605" y="2273955"/>
                  </a:lnTo>
                  <a:lnTo>
                    <a:pt x="1237416" y="2278869"/>
                  </a:lnTo>
                  <a:lnTo>
                    <a:pt x="1189676" y="2281846"/>
                  </a:lnTo>
                  <a:lnTo>
                    <a:pt x="1141427" y="22828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774831" y="3707727"/>
            <a:ext cx="1405890" cy="716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0" spc="-52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5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052378" y="2997311"/>
            <a:ext cx="5507355" cy="1915795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75"/>
              </a:spcBef>
            </a:pPr>
            <a:r>
              <a:rPr dirty="0" sz="5300" spc="-34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3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 spc="-47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85"/>
              </a:spcBef>
            </a:pPr>
            <a:r>
              <a:rPr dirty="0" sz="5300" spc="-26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53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 spc="170">
                <a:solidFill>
                  <a:srgbClr val="FFFFFF"/>
                </a:solidFill>
                <a:latin typeface="Arial"/>
                <a:cs typeface="Arial"/>
              </a:rPr>
              <a:t>0.285</a:t>
            </a:r>
            <a:r>
              <a:rPr dirty="0" sz="53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00" spc="27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5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706934" y="3711724"/>
            <a:ext cx="3672204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18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4000" spc="-16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4000" spc="38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400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0158" y="2959406"/>
            <a:ext cx="154474" cy="15447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0158" y="3624833"/>
            <a:ext cx="154474" cy="15447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0158" y="4290260"/>
            <a:ext cx="154474" cy="15447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0158" y="4955688"/>
            <a:ext cx="154474" cy="15447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367702" y="2602111"/>
            <a:ext cx="3569970" cy="268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3750" spc="60">
                <a:solidFill>
                  <a:srgbClr val="FFFFFF"/>
                </a:solidFill>
                <a:latin typeface="Verdana"/>
                <a:cs typeface="Verdana"/>
              </a:rPr>
              <a:t>Western</a:t>
            </a:r>
            <a:r>
              <a:rPr dirty="0" sz="375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750" spc="45">
                <a:solidFill>
                  <a:srgbClr val="FFFFFF"/>
                </a:solidFill>
                <a:latin typeface="Verdana"/>
                <a:cs typeface="Verdana"/>
              </a:rPr>
              <a:t>Boots </a:t>
            </a:r>
            <a:r>
              <a:rPr dirty="0" sz="3750" spc="105">
                <a:solidFill>
                  <a:srgbClr val="FFFFFF"/>
                </a:solidFill>
                <a:latin typeface="Verdana"/>
                <a:cs typeface="Verdana"/>
              </a:rPr>
              <a:t>Work</a:t>
            </a:r>
            <a:r>
              <a:rPr dirty="0" sz="375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750" spc="45">
                <a:solidFill>
                  <a:srgbClr val="FFFFFF"/>
                </a:solidFill>
                <a:latin typeface="Verdana"/>
                <a:cs typeface="Verdana"/>
              </a:rPr>
              <a:t>Boots </a:t>
            </a:r>
            <a:r>
              <a:rPr dirty="0" sz="3750" spc="95">
                <a:solidFill>
                  <a:srgbClr val="FFFFFF"/>
                </a:solidFill>
                <a:latin typeface="Verdana"/>
                <a:cs typeface="Verdana"/>
              </a:rPr>
              <a:t>Riding</a:t>
            </a:r>
            <a:r>
              <a:rPr dirty="0" sz="375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750" spc="45">
                <a:solidFill>
                  <a:srgbClr val="FFFFFF"/>
                </a:solidFill>
                <a:latin typeface="Verdana"/>
                <a:cs typeface="Verdana"/>
              </a:rPr>
              <a:t>Boots </a:t>
            </a:r>
            <a:r>
              <a:rPr dirty="0" sz="3750" spc="100">
                <a:solidFill>
                  <a:srgbClr val="FFFFFF"/>
                </a:solidFill>
                <a:latin typeface="Verdana"/>
                <a:cs typeface="Verdana"/>
              </a:rPr>
              <a:t>Walking</a:t>
            </a:r>
            <a:r>
              <a:rPr dirty="0" sz="375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750" spc="45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endParaRPr sz="37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57336" y="6737778"/>
            <a:ext cx="2971800" cy="114173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330835" marR="5080" indent="-318770">
              <a:lnSpc>
                <a:spcPts val="4000"/>
              </a:lnSpc>
              <a:spcBef>
                <a:spcPts val="894"/>
              </a:spcBef>
            </a:pPr>
            <a:r>
              <a:rPr dirty="0" sz="4000" spc="25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4000" spc="38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4000">
              <a:latin typeface="Trebuchet MS"/>
              <a:cs typeface="Trebuchet MS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6014880" y="6842232"/>
            <a:ext cx="154940" cy="820419"/>
            <a:chOff x="6014880" y="6842232"/>
            <a:chExt cx="154940" cy="820419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14880" y="6842232"/>
              <a:ext cx="154474" cy="15447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4880" y="7507659"/>
              <a:ext cx="154474" cy="154474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6382424" y="6484935"/>
            <a:ext cx="1964689" cy="135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3750" spc="165">
                <a:solidFill>
                  <a:srgbClr val="FFFFFF"/>
                </a:solidFill>
                <a:latin typeface="Verdana"/>
                <a:cs typeface="Verdana"/>
              </a:rPr>
              <a:t>Men </a:t>
            </a:r>
            <a:r>
              <a:rPr dirty="0" sz="3750" spc="180">
                <a:solidFill>
                  <a:srgbClr val="FFFFFF"/>
                </a:solidFill>
                <a:latin typeface="Verdana"/>
                <a:cs typeface="Verdana"/>
              </a:rPr>
              <a:t>Women</a:t>
            </a:r>
            <a:endParaRPr sz="3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65"/>
              <a:t> </a:t>
            </a:r>
            <a:r>
              <a:rPr dirty="0" sz="5000" spc="100"/>
              <a:t>Cowboy</a:t>
            </a:r>
            <a:r>
              <a:rPr dirty="0" sz="5000" spc="-165"/>
              <a:t> </a:t>
            </a:r>
            <a:r>
              <a:rPr dirty="0" sz="5000" spc="120"/>
              <a:t>Boots</a:t>
            </a:r>
            <a:r>
              <a:rPr dirty="0" sz="5000" spc="-160"/>
              <a:t> </a:t>
            </a:r>
            <a:r>
              <a:rPr dirty="0" sz="5000"/>
              <a:t>Market</a:t>
            </a:r>
            <a:r>
              <a:rPr dirty="0" sz="5000" spc="-165"/>
              <a:t> </a:t>
            </a:r>
            <a:r>
              <a:rPr dirty="0" sz="5000"/>
              <a:t>Revenue</a:t>
            </a:r>
            <a:r>
              <a:rPr dirty="0" sz="5000" spc="-160"/>
              <a:t> </a:t>
            </a:r>
            <a:r>
              <a:rPr dirty="0" sz="5000"/>
              <a:t>share</a:t>
            </a:r>
            <a:r>
              <a:rPr dirty="0" sz="5000" spc="-165"/>
              <a:t> </a:t>
            </a:r>
            <a:r>
              <a:rPr dirty="0" sz="5000" spc="135"/>
              <a:t>for</a:t>
            </a:r>
            <a:r>
              <a:rPr dirty="0" sz="5000" spc="-16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2882839" y="5015318"/>
            <a:ext cx="5215890" cy="155702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 marR="5080" indent="697230">
              <a:lnSpc>
                <a:spcPts val="5700"/>
              </a:lnSpc>
              <a:spcBef>
                <a:spcPts val="840"/>
              </a:spcBef>
            </a:pPr>
            <a:r>
              <a:rPr dirty="0" sz="5300" spc="-45">
                <a:latin typeface="Verdana"/>
                <a:cs typeface="Verdana"/>
              </a:rPr>
              <a:t>Asia</a:t>
            </a:r>
            <a:r>
              <a:rPr dirty="0" sz="5300" spc="-459">
                <a:latin typeface="Verdana"/>
                <a:cs typeface="Verdana"/>
              </a:rPr>
              <a:t> </a:t>
            </a:r>
            <a:r>
              <a:rPr dirty="0" sz="5300" spc="100">
                <a:latin typeface="Verdana"/>
                <a:cs typeface="Verdana"/>
              </a:rPr>
              <a:t>Pacific </a:t>
            </a:r>
            <a:r>
              <a:rPr dirty="0" sz="5300" spc="60">
                <a:latin typeface="Verdana"/>
                <a:cs typeface="Verdana"/>
              </a:rPr>
              <a:t>USD</a:t>
            </a:r>
            <a:r>
              <a:rPr dirty="0" sz="5300" spc="-470">
                <a:latin typeface="Verdana"/>
                <a:cs typeface="Verdana"/>
              </a:rPr>
              <a:t> </a:t>
            </a:r>
            <a:r>
              <a:rPr dirty="0" sz="5300" spc="-530">
                <a:latin typeface="Verdana"/>
                <a:cs typeface="Verdana"/>
              </a:rPr>
              <a:t>0.10</a:t>
            </a:r>
            <a:r>
              <a:rPr dirty="0" sz="5300" spc="-470">
                <a:latin typeface="Verdana"/>
                <a:cs typeface="Verdana"/>
              </a:rPr>
              <a:t> </a:t>
            </a:r>
            <a:r>
              <a:rPr dirty="0" sz="5300" spc="50">
                <a:latin typeface="Verdana"/>
                <a:cs typeface="Verdana"/>
              </a:rPr>
              <a:t>billion</a:t>
            </a:r>
            <a:endParaRPr sz="5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06679"/>
            <a:ext cx="10459085" cy="3328670"/>
            <a:chOff x="3914567" y="1606679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066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37"/>
                  </a:lnTo>
                  <a:lnTo>
                    <a:pt x="7673" y="102756"/>
                  </a:lnTo>
                  <a:lnTo>
                    <a:pt x="29026" y="61550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0"/>
                  </a:lnTo>
                  <a:lnTo>
                    <a:pt x="9024437" y="102756"/>
                  </a:lnTo>
                  <a:lnTo>
                    <a:pt x="9032108" y="150137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9453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3A170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3A17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94531F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182724" y="2567635"/>
            <a:ext cx="6154420" cy="1682750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algn="just"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Craftsmanship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Quality </a:t>
            </a:r>
            <a:r>
              <a:rPr dirty="0" sz="4000" spc="550" b="0">
                <a:solidFill>
                  <a:srgbClr val="FFFFFF"/>
                </a:solidFill>
                <a:latin typeface="Yanone Kaffeesatz Thin"/>
                <a:cs typeface="Yanone Kaffeesatz Thin"/>
              </a:rPr>
              <a:t>Materials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82724" y="6105679"/>
            <a:ext cx="6672580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Saturation</a:t>
            </a:r>
            <a:r>
              <a:rPr dirty="0" sz="4000" spc="33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Niche </a:t>
            </a: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Appeal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308771" y="1596782"/>
            <a:ext cx="15527019" cy="6725920"/>
            <a:chOff x="1308771" y="1596782"/>
            <a:chExt cx="15527019" cy="672592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8771" y="1596782"/>
              <a:ext cx="15526603" cy="672556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7454" y="3310661"/>
              <a:ext cx="123825" cy="12382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7454" y="3805961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7454" y="5291861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07454" y="6777761"/>
              <a:ext cx="123825" cy="123825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2113395" y="3054750"/>
            <a:ext cx="14375130" cy="4483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9215">
              <a:lnSpc>
                <a:spcPct val="116100"/>
              </a:lnSpc>
              <a:spcBef>
                <a:spcPts val="100"/>
              </a:spcBef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Cowboy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future.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Riding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Boots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witnessed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equestrian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activities,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horseback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riding,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crossover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appeal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into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mainstream fashion.</a:t>
            </a:r>
            <a:endParaRPr sz="2800">
              <a:latin typeface="Verdana"/>
              <a:cs typeface="Verdana"/>
            </a:endParaRPr>
          </a:p>
          <a:p>
            <a:pPr marL="12700" marR="249554">
              <a:lnSpc>
                <a:spcPct val="116100"/>
              </a:lnSpc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equestrian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sports,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coupled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fashion-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forward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designs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Riding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Boots,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positions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cowboy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boots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28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Women's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cowboy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boots,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characterized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diverse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designs,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colors,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embellishments,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become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fashion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statement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beyond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functional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aspects.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190684" y="1730420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1045083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http://tinyurl.com/y5fssbrw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DAF7ojMnd-U,BAFWDJyds2Y</cp:keywords>
  <dc:title>Cowboy Boots Market Report 2024</dc:title>
  <dcterms:created xsi:type="dcterms:W3CDTF">2024-02-06T11:24:53Z</dcterms:created>
  <dcterms:modified xsi:type="dcterms:W3CDTF">2024-02-06T11:24:53Z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2024-02-02T00:00:00Z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