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94002" y="292734"/>
            <a:ext cx="15381605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005059" y="3889247"/>
            <a:ext cx="8282940" cy="2508885"/>
          </a:xfrm>
          <a:custGeom>
            <a:avLst/>
            <a:gdLst/>
            <a:ahLst/>
            <a:cxnLst/>
            <a:rect l="l" t="t" r="r" b="b"/>
            <a:pathLst>
              <a:path w="8282940" h="2508885">
                <a:moveTo>
                  <a:pt x="8119618" y="0"/>
                </a:moveTo>
                <a:lnTo>
                  <a:pt x="832358" y="0"/>
                </a:lnTo>
                <a:lnTo>
                  <a:pt x="783446" y="1413"/>
                </a:lnTo>
                <a:lnTo>
                  <a:pt x="735279" y="5603"/>
                </a:lnTo>
                <a:lnTo>
                  <a:pt x="687935" y="12489"/>
                </a:lnTo>
                <a:lnTo>
                  <a:pt x="641492" y="21995"/>
                </a:lnTo>
                <a:lnTo>
                  <a:pt x="596028" y="34042"/>
                </a:lnTo>
                <a:lnTo>
                  <a:pt x="551621" y="48552"/>
                </a:lnTo>
                <a:lnTo>
                  <a:pt x="508349" y="65446"/>
                </a:lnTo>
                <a:lnTo>
                  <a:pt x="466289" y="84647"/>
                </a:lnTo>
                <a:lnTo>
                  <a:pt x="425521" y="106077"/>
                </a:lnTo>
                <a:lnTo>
                  <a:pt x="386122" y="129657"/>
                </a:lnTo>
                <a:lnTo>
                  <a:pt x="348170" y="155310"/>
                </a:lnTo>
                <a:lnTo>
                  <a:pt x="311743" y="182956"/>
                </a:lnTo>
                <a:lnTo>
                  <a:pt x="276919" y="212519"/>
                </a:lnTo>
                <a:lnTo>
                  <a:pt x="243776" y="243919"/>
                </a:lnTo>
                <a:lnTo>
                  <a:pt x="212392" y="277079"/>
                </a:lnTo>
                <a:lnTo>
                  <a:pt x="182846" y="311920"/>
                </a:lnTo>
                <a:lnTo>
                  <a:pt x="155215" y="348365"/>
                </a:lnTo>
                <a:lnTo>
                  <a:pt x="129577" y="386336"/>
                </a:lnTo>
                <a:lnTo>
                  <a:pt x="106011" y="425753"/>
                </a:lnTo>
                <a:lnTo>
                  <a:pt x="84594" y="466539"/>
                </a:lnTo>
                <a:lnTo>
                  <a:pt x="65404" y="508617"/>
                </a:lnTo>
                <a:lnTo>
                  <a:pt x="48520" y="551907"/>
                </a:lnTo>
                <a:lnTo>
                  <a:pt x="34020" y="596331"/>
                </a:lnTo>
                <a:lnTo>
                  <a:pt x="21980" y="641812"/>
                </a:lnTo>
                <a:lnTo>
                  <a:pt x="12481" y="688272"/>
                </a:lnTo>
                <a:lnTo>
                  <a:pt x="5599" y="735631"/>
                </a:lnTo>
                <a:lnTo>
                  <a:pt x="1412" y="783813"/>
                </a:lnTo>
                <a:lnTo>
                  <a:pt x="0" y="832738"/>
                </a:lnTo>
                <a:lnTo>
                  <a:pt x="0" y="1675764"/>
                </a:lnTo>
                <a:lnTo>
                  <a:pt x="1412" y="1724690"/>
                </a:lnTo>
                <a:lnTo>
                  <a:pt x="5599" y="1772872"/>
                </a:lnTo>
                <a:lnTo>
                  <a:pt x="12481" y="1820231"/>
                </a:lnTo>
                <a:lnTo>
                  <a:pt x="21980" y="1866691"/>
                </a:lnTo>
                <a:lnTo>
                  <a:pt x="34020" y="1912172"/>
                </a:lnTo>
                <a:lnTo>
                  <a:pt x="48520" y="1956596"/>
                </a:lnTo>
                <a:lnTo>
                  <a:pt x="65405" y="1999886"/>
                </a:lnTo>
                <a:lnTo>
                  <a:pt x="84594" y="2041964"/>
                </a:lnTo>
                <a:lnTo>
                  <a:pt x="106011" y="2082750"/>
                </a:lnTo>
                <a:lnTo>
                  <a:pt x="129577" y="2122167"/>
                </a:lnTo>
                <a:lnTo>
                  <a:pt x="155215" y="2160138"/>
                </a:lnTo>
                <a:lnTo>
                  <a:pt x="182846" y="2196583"/>
                </a:lnTo>
                <a:lnTo>
                  <a:pt x="212392" y="2231424"/>
                </a:lnTo>
                <a:lnTo>
                  <a:pt x="243776" y="2264584"/>
                </a:lnTo>
                <a:lnTo>
                  <a:pt x="276919" y="2295984"/>
                </a:lnTo>
                <a:lnTo>
                  <a:pt x="311743" y="2325547"/>
                </a:lnTo>
                <a:lnTo>
                  <a:pt x="348170" y="2353193"/>
                </a:lnTo>
                <a:lnTo>
                  <a:pt x="386122" y="2378846"/>
                </a:lnTo>
                <a:lnTo>
                  <a:pt x="425521" y="2402426"/>
                </a:lnTo>
                <a:lnTo>
                  <a:pt x="466289" y="2423856"/>
                </a:lnTo>
                <a:lnTo>
                  <a:pt x="508349" y="2443057"/>
                </a:lnTo>
                <a:lnTo>
                  <a:pt x="551621" y="2459951"/>
                </a:lnTo>
                <a:lnTo>
                  <a:pt x="596028" y="2474461"/>
                </a:lnTo>
                <a:lnTo>
                  <a:pt x="641492" y="2486508"/>
                </a:lnTo>
                <a:lnTo>
                  <a:pt x="687935" y="2496014"/>
                </a:lnTo>
                <a:lnTo>
                  <a:pt x="735279" y="2502900"/>
                </a:lnTo>
                <a:lnTo>
                  <a:pt x="783446" y="2507090"/>
                </a:lnTo>
                <a:lnTo>
                  <a:pt x="832358" y="2508504"/>
                </a:lnTo>
                <a:lnTo>
                  <a:pt x="8119618" y="2508504"/>
                </a:lnTo>
                <a:lnTo>
                  <a:pt x="8170373" y="2506954"/>
                </a:lnTo>
                <a:lnTo>
                  <a:pt x="8220681" y="2502343"/>
                </a:lnTo>
                <a:lnTo>
                  <a:pt x="8270414" y="2494720"/>
                </a:lnTo>
                <a:lnTo>
                  <a:pt x="8282939" y="2492018"/>
                </a:lnTo>
                <a:lnTo>
                  <a:pt x="8282939" y="16357"/>
                </a:lnTo>
                <a:lnTo>
                  <a:pt x="8264040" y="12489"/>
                </a:lnTo>
                <a:lnTo>
                  <a:pt x="8216696" y="5603"/>
                </a:lnTo>
                <a:lnTo>
                  <a:pt x="8168529" y="1413"/>
                </a:lnTo>
                <a:lnTo>
                  <a:pt x="8119618" y="0"/>
                </a:lnTo>
                <a:close/>
              </a:path>
            </a:pathLst>
          </a:custGeom>
          <a:solidFill>
            <a:srgbClr val="344E1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44911" y="4197095"/>
            <a:ext cx="2023872" cy="202082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299191" y="4116323"/>
            <a:ext cx="1993900" cy="1993900"/>
          </a:xfrm>
          <a:custGeom>
            <a:avLst/>
            <a:gdLst/>
            <a:ahLst/>
            <a:cxnLst/>
            <a:rect l="l" t="t" r="r" b="b"/>
            <a:pathLst>
              <a:path w="1993900" h="1993900">
                <a:moveTo>
                  <a:pt x="996696" y="0"/>
                </a:moveTo>
                <a:lnTo>
                  <a:pt x="948408" y="1149"/>
                </a:lnTo>
                <a:lnTo>
                  <a:pt x="900714" y="4563"/>
                </a:lnTo>
                <a:lnTo>
                  <a:pt x="853664" y="10188"/>
                </a:lnTo>
                <a:lnTo>
                  <a:pt x="807312" y="17973"/>
                </a:lnTo>
                <a:lnTo>
                  <a:pt x="761709" y="27865"/>
                </a:lnTo>
                <a:lnTo>
                  <a:pt x="716907" y="39813"/>
                </a:lnTo>
                <a:lnTo>
                  <a:pt x="672960" y="53764"/>
                </a:lnTo>
                <a:lnTo>
                  <a:pt x="629919" y="69665"/>
                </a:lnTo>
                <a:lnTo>
                  <a:pt x="587836" y="87465"/>
                </a:lnTo>
                <a:lnTo>
                  <a:pt x="546763" y="107111"/>
                </a:lnTo>
                <a:lnTo>
                  <a:pt x="506754" y="128551"/>
                </a:lnTo>
                <a:lnTo>
                  <a:pt x="467859" y="151733"/>
                </a:lnTo>
                <a:lnTo>
                  <a:pt x="430132" y="176604"/>
                </a:lnTo>
                <a:lnTo>
                  <a:pt x="393625" y="203113"/>
                </a:lnTo>
                <a:lnTo>
                  <a:pt x="358389" y="231207"/>
                </a:lnTo>
                <a:lnTo>
                  <a:pt x="324477" y="260833"/>
                </a:lnTo>
                <a:lnTo>
                  <a:pt x="291941" y="291941"/>
                </a:lnTo>
                <a:lnTo>
                  <a:pt x="260833" y="324477"/>
                </a:lnTo>
                <a:lnTo>
                  <a:pt x="231207" y="358389"/>
                </a:lnTo>
                <a:lnTo>
                  <a:pt x="203113" y="393625"/>
                </a:lnTo>
                <a:lnTo>
                  <a:pt x="176604" y="430132"/>
                </a:lnTo>
                <a:lnTo>
                  <a:pt x="151733" y="467859"/>
                </a:lnTo>
                <a:lnTo>
                  <a:pt x="128551" y="506754"/>
                </a:lnTo>
                <a:lnTo>
                  <a:pt x="107111" y="546763"/>
                </a:lnTo>
                <a:lnTo>
                  <a:pt x="87465" y="587836"/>
                </a:lnTo>
                <a:lnTo>
                  <a:pt x="69665" y="629919"/>
                </a:lnTo>
                <a:lnTo>
                  <a:pt x="53764" y="672960"/>
                </a:lnTo>
                <a:lnTo>
                  <a:pt x="39813" y="716907"/>
                </a:lnTo>
                <a:lnTo>
                  <a:pt x="27865" y="761709"/>
                </a:lnTo>
                <a:lnTo>
                  <a:pt x="17973" y="807312"/>
                </a:lnTo>
                <a:lnTo>
                  <a:pt x="10188" y="853664"/>
                </a:lnTo>
                <a:lnTo>
                  <a:pt x="4563" y="900714"/>
                </a:lnTo>
                <a:lnTo>
                  <a:pt x="1149" y="948408"/>
                </a:lnTo>
                <a:lnTo>
                  <a:pt x="0" y="996696"/>
                </a:lnTo>
                <a:lnTo>
                  <a:pt x="1149" y="1044983"/>
                </a:lnTo>
                <a:lnTo>
                  <a:pt x="4563" y="1092677"/>
                </a:lnTo>
                <a:lnTo>
                  <a:pt x="10188" y="1139727"/>
                </a:lnTo>
                <a:lnTo>
                  <a:pt x="17973" y="1186079"/>
                </a:lnTo>
                <a:lnTo>
                  <a:pt x="27865" y="1231682"/>
                </a:lnTo>
                <a:lnTo>
                  <a:pt x="39813" y="1276484"/>
                </a:lnTo>
                <a:lnTo>
                  <a:pt x="53764" y="1320431"/>
                </a:lnTo>
                <a:lnTo>
                  <a:pt x="69665" y="1363472"/>
                </a:lnTo>
                <a:lnTo>
                  <a:pt x="87465" y="1405555"/>
                </a:lnTo>
                <a:lnTo>
                  <a:pt x="107111" y="1446628"/>
                </a:lnTo>
                <a:lnTo>
                  <a:pt x="128551" y="1486637"/>
                </a:lnTo>
                <a:lnTo>
                  <a:pt x="151733" y="1525532"/>
                </a:lnTo>
                <a:lnTo>
                  <a:pt x="176604" y="1563259"/>
                </a:lnTo>
                <a:lnTo>
                  <a:pt x="203113" y="1599766"/>
                </a:lnTo>
                <a:lnTo>
                  <a:pt x="231207" y="1635002"/>
                </a:lnTo>
                <a:lnTo>
                  <a:pt x="260833" y="1668914"/>
                </a:lnTo>
                <a:lnTo>
                  <a:pt x="291941" y="1701450"/>
                </a:lnTo>
                <a:lnTo>
                  <a:pt x="324477" y="1732558"/>
                </a:lnTo>
                <a:lnTo>
                  <a:pt x="358389" y="1762184"/>
                </a:lnTo>
                <a:lnTo>
                  <a:pt x="393625" y="1790278"/>
                </a:lnTo>
                <a:lnTo>
                  <a:pt x="430132" y="1816787"/>
                </a:lnTo>
                <a:lnTo>
                  <a:pt x="467859" y="1841658"/>
                </a:lnTo>
                <a:lnTo>
                  <a:pt x="506754" y="1864840"/>
                </a:lnTo>
                <a:lnTo>
                  <a:pt x="546763" y="1886280"/>
                </a:lnTo>
                <a:lnTo>
                  <a:pt x="587836" y="1905926"/>
                </a:lnTo>
                <a:lnTo>
                  <a:pt x="629919" y="1923726"/>
                </a:lnTo>
                <a:lnTo>
                  <a:pt x="672960" y="1939627"/>
                </a:lnTo>
                <a:lnTo>
                  <a:pt x="716907" y="1953578"/>
                </a:lnTo>
                <a:lnTo>
                  <a:pt x="761709" y="1965526"/>
                </a:lnTo>
                <a:lnTo>
                  <a:pt x="807312" y="1975418"/>
                </a:lnTo>
                <a:lnTo>
                  <a:pt x="853664" y="1983203"/>
                </a:lnTo>
                <a:lnTo>
                  <a:pt x="900714" y="1988828"/>
                </a:lnTo>
                <a:lnTo>
                  <a:pt x="948408" y="1992242"/>
                </a:lnTo>
                <a:lnTo>
                  <a:pt x="996696" y="1993391"/>
                </a:lnTo>
                <a:lnTo>
                  <a:pt x="1044983" y="1992242"/>
                </a:lnTo>
                <a:lnTo>
                  <a:pt x="1092677" y="1988828"/>
                </a:lnTo>
                <a:lnTo>
                  <a:pt x="1139727" y="1983203"/>
                </a:lnTo>
                <a:lnTo>
                  <a:pt x="1186079" y="1975418"/>
                </a:lnTo>
                <a:lnTo>
                  <a:pt x="1231682" y="1965526"/>
                </a:lnTo>
                <a:lnTo>
                  <a:pt x="1276484" y="1953578"/>
                </a:lnTo>
                <a:lnTo>
                  <a:pt x="1320431" y="1939627"/>
                </a:lnTo>
                <a:lnTo>
                  <a:pt x="1363472" y="1923726"/>
                </a:lnTo>
                <a:lnTo>
                  <a:pt x="1405555" y="1905926"/>
                </a:lnTo>
                <a:lnTo>
                  <a:pt x="1446628" y="1886280"/>
                </a:lnTo>
                <a:lnTo>
                  <a:pt x="1486637" y="1864840"/>
                </a:lnTo>
                <a:lnTo>
                  <a:pt x="1525532" y="1841658"/>
                </a:lnTo>
                <a:lnTo>
                  <a:pt x="1563259" y="1816787"/>
                </a:lnTo>
                <a:lnTo>
                  <a:pt x="1599766" y="1790278"/>
                </a:lnTo>
                <a:lnTo>
                  <a:pt x="1635002" y="1762184"/>
                </a:lnTo>
                <a:lnTo>
                  <a:pt x="1668914" y="1732558"/>
                </a:lnTo>
                <a:lnTo>
                  <a:pt x="1701450" y="1701450"/>
                </a:lnTo>
                <a:lnTo>
                  <a:pt x="1732558" y="1668914"/>
                </a:lnTo>
                <a:lnTo>
                  <a:pt x="1762184" y="1635002"/>
                </a:lnTo>
                <a:lnTo>
                  <a:pt x="1790278" y="1599766"/>
                </a:lnTo>
                <a:lnTo>
                  <a:pt x="1816787" y="1563259"/>
                </a:lnTo>
                <a:lnTo>
                  <a:pt x="1841658" y="1525532"/>
                </a:lnTo>
                <a:lnTo>
                  <a:pt x="1864840" y="1486637"/>
                </a:lnTo>
                <a:lnTo>
                  <a:pt x="1886280" y="1446628"/>
                </a:lnTo>
                <a:lnTo>
                  <a:pt x="1905926" y="1405555"/>
                </a:lnTo>
                <a:lnTo>
                  <a:pt x="1923726" y="1363472"/>
                </a:lnTo>
                <a:lnTo>
                  <a:pt x="1939627" y="1320431"/>
                </a:lnTo>
                <a:lnTo>
                  <a:pt x="1953578" y="1276484"/>
                </a:lnTo>
                <a:lnTo>
                  <a:pt x="1965526" y="1231682"/>
                </a:lnTo>
                <a:lnTo>
                  <a:pt x="1975418" y="1186079"/>
                </a:lnTo>
                <a:lnTo>
                  <a:pt x="1983203" y="1139727"/>
                </a:lnTo>
                <a:lnTo>
                  <a:pt x="1988828" y="1092677"/>
                </a:lnTo>
                <a:lnTo>
                  <a:pt x="1992242" y="1044983"/>
                </a:lnTo>
                <a:lnTo>
                  <a:pt x="1993391" y="996696"/>
                </a:lnTo>
                <a:lnTo>
                  <a:pt x="1992242" y="948408"/>
                </a:lnTo>
                <a:lnTo>
                  <a:pt x="1988828" y="900714"/>
                </a:lnTo>
                <a:lnTo>
                  <a:pt x="1983203" y="853664"/>
                </a:lnTo>
                <a:lnTo>
                  <a:pt x="1975418" y="807312"/>
                </a:lnTo>
                <a:lnTo>
                  <a:pt x="1965526" y="761709"/>
                </a:lnTo>
                <a:lnTo>
                  <a:pt x="1953578" y="716907"/>
                </a:lnTo>
                <a:lnTo>
                  <a:pt x="1939627" y="672960"/>
                </a:lnTo>
                <a:lnTo>
                  <a:pt x="1923726" y="629919"/>
                </a:lnTo>
                <a:lnTo>
                  <a:pt x="1905926" y="587836"/>
                </a:lnTo>
                <a:lnTo>
                  <a:pt x="1886280" y="546763"/>
                </a:lnTo>
                <a:lnTo>
                  <a:pt x="1864840" y="506754"/>
                </a:lnTo>
                <a:lnTo>
                  <a:pt x="1841658" y="467859"/>
                </a:lnTo>
                <a:lnTo>
                  <a:pt x="1816787" y="430132"/>
                </a:lnTo>
                <a:lnTo>
                  <a:pt x="1790278" y="393625"/>
                </a:lnTo>
                <a:lnTo>
                  <a:pt x="1762184" y="358389"/>
                </a:lnTo>
                <a:lnTo>
                  <a:pt x="1732558" y="324477"/>
                </a:lnTo>
                <a:lnTo>
                  <a:pt x="1701450" y="291941"/>
                </a:lnTo>
                <a:lnTo>
                  <a:pt x="1668914" y="260833"/>
                </a:lnTo>
                <a:lnTo>
                  <a:pt x="1635002" y="231207"/>
                </a:lnTo>
                <a:lnTo>
                  <a:pt x="1599766" y="203113"/>
                </a:lnTo>
                <a:lnTo>
                  <a:pt x="1563259" y="176604"/>
                </a:lnTo>
                <a:lnTo>
                  <a:pt x="1525532" y="151733"/>
                </a:lnTo>
                <a:lnTo>
                  <a:pt x="1486637" y="128551"/>
                </a:lnTo>
                <a:lnTo>
                  <a:pt x="1446628" y="107111"/>
                </a:lnTo>
                <a:lnTo>
                  <a:pt x="1405555" y="87465"/>
                </a:lnTo>
                <a:lnTo>
                  <a:pt x="1363472" y="69665"/>
                </a:lnTo>
                <a:lnTo>
                  <a:pt x="1320431" y="53764"/>
                </a:lnTo>
                <a:lnTo>
                  <a:pt x="1276484" y="39813"/>
                </a:lnTo>
                <a:lnTo>
                  <a:pt x="1231682" y="27865"/>
                </a:lnTo>
                <a:lnTo>
                  <a:pt x="1186079" y="17973"/>
                </a:lnTo>
                <a:lnTo>
                  <a:pt x="1139727" y="10188"/>
                </a:lnTo>
                <a:lnTo>
                  <a:pt x="1092677" y="4563"/>
                </a:lnTo>
                <a:lnTo>
                  <a:pt x="1044983" y="1149"/>
                </a:lnTo>
                <a:lnTo>
                  <a:pt x="9966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61019" y="2142744"/>
            <a:ext cx="3616452" cy="178765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82728" y="2433827"/>
            <a:ext cx="5085587" cy="120548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58328" y="4480559"/>
            <a:ext cx="3523487" cy="128625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178283" y="3930396"/>
            <a:ext cx="2340864" cy="183641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907767" y="4056888"/>
            <a:ext cx="3098292" cy="14508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08420" y="7783064"/>
            <a:ext cx="2735579" cy="245364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682728" y="6185915"/>
            <a:ext cx="5324856" cy="110642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644640" y="6318503"/>
            <a:ext cx="5608320" cy="1062228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814559" y="7933943"/>
            <a:ext cx="2868168" cy="189128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118364"/>
            <a:ext cx="16999711" cy="2129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662919" y="2274569"/>
            <a:ext cx="7519034" cy="6960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hyperlink" Target="http://tinyurl.com/bdh8fsw7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7456" y="2850261"/>
            <a:ext cx="4643755" cy="13208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0" spc="-440">
                <a:solidFill>
                  <a:srgbClr val="7E170E"/>
                </a:solidFill>
                <a:latin typeface="Arial Black"/>
                <a:cs typeface="Arial Black"/>
              </a:rPr>
              <a:t>GLOBAL</a:t>
            </a:r>
            <a:endParaRPr sz="85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27456" y="3878656"/>
            <a:ext cx="9576435" cy="3378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9150"/>
              </a:lnSpc>
              <a:spcBef>
                <a:spcPts val="95"/>
              </a:spcBef>
            </a:pPr>
            <a:r>
              <a:rPr dirty="0" sz="8500" spc="-135">
                <a:solidFill>
                  <a:srgbClr val="7E170E"/>
                </a:solidFill>
                <a:latin typeface="Arial Black"/>
                <a:cs typeface="Arial Black"/>
              </a:rPr>
              <a:t>Coconut</a:t>
            </a:r>
            <a:r>
              <a:rPr dirty="0" sz="8500" spc="-565">
                <a:solidFill>
                  <a:srgbClr val="7E170E"/>
                </a:solidFill>
                <a:latin typeface="Arial Black"/>
                <a:cs typeface="Arial Black"/>
              </a:rPr>
              <a:t> </a:t>
            </a:r>
            <a:r>
              <a:rPr dirty="0" sz="8500" spc="-380">
                <a:solidFill>
                  <a:srgbClr val="7E170E"/>
                </a:solidFill>
                <a:latin typeface="Arial Black"/>
                <a:cs typeface="Arial Black"/>
              </a:rPr>
              <a:t>Soap</a:t>
            </a:r>
            <a:endParaRPr sz="8500">
              <a:latin typeface="Arial Black"/>
              <a:cs typeface="Arial Black"/>
            </a:endParaRPr>
          </a:p>
          <a:p>
            <a:pPr marL="12700" marR="5080">
              <a:lnSpc>
                <a:spcPct val="79400"/>
              </a:lnSpc>
              <a:spcBef>
                <a:spcPts val="1055"/>
              </a:spcBef>
            </a:pPr>
            <a:r>
              <a:rPr dirty="0" sz="8500" spc="-640">
                <a:solidFill>
                  <a:srgbClr val="7E170E"/>
                </a:solidFill>
                <a:latin typeface="Arial Black"/>
                <a:cs typeface="Arial Black"/>
              </a:rPr>
              <a:t>MARKET</a:t>
            </a:r>
            <a:r>
              <a:rPr dirty="0" sz="8500" spc="-170">
                <a:solidFill>
                  <a:srgbClr val="7E170E"/>
                </a:solidFill>
                <a:latin typeface="Arial Black"/>
                <a:cs typeface="Arial Black"/>
              </a:rPr>
              <a:t> </a:t>
            </a:r>
            <a:r>
              <a:rPr dirty="0" sz="8500" spc="-595">
                <a:solidFill>
                  <a:srgbClr val="7E170E"/>
                </a:solidFill>
                <a:latin typeface="Arial Black"/>
                <a:cs typeface="Arial Black"/>
              </a:rPr>
              <a:t>REPORT </a:t>
            </a:r>
            <a:r>
              <a:rPr dirty="0" sz="8500" spc="-285">
                <a:solidFill>
                  <a:srgbClr val="7E170E"/>
                </a:solidFill>
                <a:latin typeface="Arial Black"/>
                <a:cs typeface="Arial Black"/>
              </a:rPr>
              <a:t>2024</a:t>
            </a:r>
            <a:endParaRPr sz="85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87907" y="9503156"/>
            <a:ext cx="6593840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43803" y="460324"/>
            <a:ext cx="6397625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75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239064" y="1782825"/>
            <a:ext cx="10684510" cy="820483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95"/>
              </a:spcBef>
            </a:pPr>
            <a:r>
              <a:rPr dirty="0" sz="3300" spc="75">
                <a:latin typeface="Verdana"/>
                <a:cs typeface="Verdana"/>
              </a:rPr>
              <a:t>Coconut</a:t>
            </a:r>
            <a:r>
              <a:rPr dirty="0" sz="3300" spc="-29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soap</a:t>
            </a:r>
            <a:r>
              <a:rPr dirty="0" sz="3300" spc="-285">
                <a:latin typeface="Verdana"/>
                <a:cs typeface="Verdana"/>
              </a:rPr>
              <a:t> </a:t>
            </a:r>
            <a:r>
              <a:rPr dirty="0" sz="3300" spc="50">
                <a:latin typeface="Verdana"/>
                <a:cs typeface="Verdana"/>
              </a:rPr>
              <a:t>blends</a:t>
            </a:r>
            <a:r>
              <a:rPr dirty="0" sz="3300" spc="-285">
                <a:latin typeface="Verdana"/>
                <a:cs typeface="Verdana"/>
              </a:rPr>
              <a:t> </a:t>
            </a:r>
            <a:r>
              <a:rPr dirty="0" sz="3300" spc="90">
                <a:latin typeface="Verdana"/>
                <a:cs typeface="Verdana"/>
              </a:rPr>
              <a:t>coconut</a:t>
            </a:r>
            <a:r>
              <a:rPr dirty="0" sz="3300" spc="-275">
                <a:latin typeface="Verdana"/>
                <a:cs typeface="Verdana"/>
              </a:rPr>
              <a:t> </a:t>
            </a:r>
            <a:r>
              <a:rPr dirty="0" sz="3300" spc="-125">
                <a:latin typeface="Verdana"/>
                <a:cs typeface="Verdana"/>
              </a:rPr>
              <a:t>oil,</a:t>
            </a:r>
            <a:r>
              <a:rPr dirty="0" sz="3300" spc="-285">
                <a:latin typeface="Verdana"/>
                <a:cs typeface="Verdana"/>
              </a:rPr>
              <a:t> </a:t>
            </a:r>
            <a:r>
              <a:rPr dirty="0" sz="3300" spc="-65">
                <a:latin typeface="Verdana"/>
                <a:cs typeface="Verdana"/>
              </a:rPr>
              <a:t>a</a:t>
            </a:r>
            <a:r>
              <a:rPr dirty="0" sz="3300" spc="-295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versatile </a:t>
            </a:r>
            <a:r>
              <a:rPr dirty="0" sz="3300">
                <a:latin typeface="Verdana"/>
                <a:cs typeface="Verdana"/>
              </a:rPr>
              <a:t>natural</a:t>
            </a:r>
            <a:r>
              <a:rPr dirty="0" sz="3300" spc="-160">
                <a:latin typeface="Verdana"/>
                <a:cs typeface="Verdana"/>
              </a:rPr>
              <a:t> </a:t>
            </a:r>
            <a:r>
              <a:rPr dirty="0" sz="3300" spc="60">
                <a:latin typeface="Verdana"/>
                <a:cs typeface="Verdana"/>
              </a:rPr>
              <a:t>ingredient</a:t>
            </a:r>
            <a:r>
              <a:rPr dirty="0" sz="3300" spc="-17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celebrated</a:t>
            </a:r>
            <a:r>
              <a:rPr dirty="0" sz="3300" spc="-175">
                <a:latin typeface="Verdana"/>
                <a:cs typeface="Verdana"/>
              </a:rPr>
              <a:t> </a:t>
            </a:r>
            <a:r>
              <a:rPr dirty="0" sz="3300" spc="-40">
                <a:latin typeface="Verdana"/>
                <a:cs typeface="Verdana"/>
              </a:rPr>
              <a:t>for</a:t>
            </a:r>
            <a:r>
              <a:rPr dirty="0" sz="3300" spc="-175">
                <a:latin typeface="Verdana"/>
                <a:cs typeface="Verdana"/>
              </a:rPr>
              <a:t> </a:t>
            </a:r>
            <a:r>
              <a:rPr dirty="0" sz="3300" spc="-45">
                <a:latin typeface="Verdana"/>
                <a:cs typeface="Verdana"/>
              </a:rPr>
              <a:t>its</a:t>
            </a:r>
            <a:r>
              <a:rPr dirty="0" sz="3300" spc="-195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moisturizing </a:t>
            </a:r>
            <a:r>
              <a:rPr dirty="0" sz="3300" spc="80">
                <a:latin typeface="Verdana"/>
                <a:cs typeface="Verdana"/>
              </a:rPr>
              <a:t>and</a:t>
            </a:r>
            <a:r>
              <a:rPr dirty="0" sz="3300" spc="-280">
                <a:latin typeface="Verdana"/>
                <a:cs typeface="Verdana"/>
              </a:rPr>
              <a:t> </a:t>
            </a:r>
            <a:r>
              <a:rPr dirty="0" sz="3300" spc="55">
                <a:latin typeface="Verdana"/>
                <a:cs typeface="Verdana"/>
              </a:rPr>
              <a:t>nourishing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 spc="-45">
                <a:latin typeface="Verdana"/>
                <a:cs typeface="Verdana"/>
              </a:rPr>
              <a:t>properties.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 spc="-40">
                <a:latin typeface="Verdana"/>
                <a:cs typeface="Verdana"/>
              </a:rPr>
              <a:t>This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type</a:t>
            </a:r>
            <a:r>
              <a:rPr dirty="0" sz="3300" spc="-28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of</a:t>
            </a:r>
            <a:r>
              <a:rPr dirty="0" sz="3300" spc="-275">
                <a:latin typeface="Verdana"/>
                <a:cs typeface="Verdana"/>
              </a:rPr>
              <a:t> </a:t>
            </a:r>
            <a:r>
              <a:rPr dirty="0" sz="3300" spc="-20">
                <a:latin typeface="Verdana"/>
                <a:cs typeface="Verdana"/>
              </a:rPr>
              <a:t>soap </a:t>
            </a:r>
            <a:r>
              <a:rPr dirty="0" sz="3300" spc="-25">
                <a:latin typeface="Verdana"/>
                <a:cs typeface="Verdana"/>
              </a:rPr>
              <a:t>usually</a:t>
            </a:r>
            <a:r>
              <a:rPr dirty="0" sz="3300" spc="-229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contains</a:t>
            </a:r>
            <a:r>
              <a:rPr dirty="0" sz="3300" spc="-225">
                <a:latin typeface="Verdana"/>
                <a:cs typeface="Verdana"/>
              </a:rPr>
              <a:t> </a:t>
            </a:r>
            <a:r>
              <a:rPr dirty="0" sz="3300" spc="90">
                <a:latin typeface="Verdana"/>
                <a:cs typeface="Verdana"/>
              </a:rPr>
              <a:t>coconut</a:t>
            </a:r>
            <a:r>
              <a:rPr dirty="0" sz="3300" spc="-23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oil</a:t>
            </a:r>
            <a:r>
              <a:rPr dirty="0" sz="3300" spc="-235">
                <a:latin typeface="Verdana"/>
                <a:cs typeface="Verdana"/>
              </a:rPr>
              <a:t> </a:t>
            </a:r>
            <a:r>
              <a:rPr dirty="0" sz="3300" spc="-100">
                <a:latin typeface="Verdana"/>
                <a:cs typeface="Verdana"/>
              </a:rPr>
              <a:t>as</a:t>
            </a:r>
            <a:r>
              <a:rPr dirty="0" sz="3300" spc="-240">
                <a:latin typeface="Verdana"/>
                <a:cs typeface="Verdana"/>
              </a:rPr>
              <a:t> </a:t>
            </a:r>
            <a:r>
              <a:rPr dirty="0" sz="3300" spc="-65">
                <a:latin typeface="Verdana"/>
                <a:cs typeface="Verdana"/>
              </a:rPr>
              <a:t>a</a:t>
            </a:r>
            <a:r>
              <a:rPr dirty="0" sz="3300" spc="-240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primary </a:t>
            </a:r>
            <a:r>
              <a:rPr dirty="0" sz="3300">
                <a:latin typeface="Verdana"/>
                <a:cs typeface="Verdana"/>
              </a:rPr>
              <a:t>ingredient,</a:t>
            </a:r>
            <a:r>
              <a:rPr dirty="0" sz="3300" spc="-23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delivering</a:t>
            </a:r>
            <a:r>
              <a:rPr dirty="0" sz="3300" spc="-235">
                <a:latin typeface="Verdana"/>
                <a:cs typeface="Verdana"/>
              </a:rPr>
              <a:t> </a:t>
            </a:r>
            <a:r>
              <a:rPr dirty="0" sz="3300" spc="-65">
                <a:latin typeface="Verdana"/>
                <a:cs typeface="Verdana"/>
              </a:rPr>
              <a:t>a</a:t>
            </a:r>
            <a:r>
              <a:rPr dirty="0" sz="3300" spc="-235">
                <a:latin typeface="Verdana"/>
                <a:cs typeface="Verdana"/>
              </a:rPr>
              <a:t> </a:t>
            </a:r>
            <a:r>
              <a:rPr dirty="0" sz="3300" spc="105">
                <a:latin typeface="Verdana"/>
                <a:cs typeface="Verdana"/>
              </a:rPr>
              <a:t>mild</a:t>
            </a:r>
            <a:r>
              <a:rPr dirty="0" sz="3300" spc="-235">
                <a:latin typeface="Verdana"/>
                <a:cs typeface="Verdana"/>
              </a:rPr>
              <a:t> </a:t>
            </a:r>
            <a:r>
              <a:rPr dirty="0" sz="3300" spc="80">
                <a:latin typeface="Verdana"/>
                <a:cs typeface="Verdana"/>
              </a:rPr>
              <a:t>and</a:t>
            </a:r>
            <a:r>
              <a:rPr dirty="0" sz="3300" spc="-229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hydrating </a:t>
            </a:r>
            <a:r>
              <a:rPr dirty="0" sz="3300" spc="50">
                <a:latin typeface="Verdana"/>
                <a:cs typeface="Verdana"/>
              </a:rPr>
              <a:t>cleansing</a:t>
            </a:r>
            <a:r>
              <a:rPr dirty="0" sz="3300" spc="-220">
                <a:latin typeface="Verdana"/>
                <a:cs typeface="Verdana"/>
              </a:rPr>
              <a:t> </a:t>
            </a:r>
            <a:r>
              <a:rPr dirty="0" sz="3300" spc="-40">
                <a:latin typeface="Verdana"/>
                <a:cs typeface="Verdana"/>
              </a:rPr>
              <a:t>experience.</a:t>
            </a:r>
            <a:r>
              <a:rPr dirty="0" sz="3300" spc="-23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The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popularity</a:t>
            </a:r>
            <a:r>
              <a:rPr dirty="0" sz="3300" spc="-204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of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 spc="80">
                <a:latin typeface="Verdana"/>
                <a:cs typeface="Verdana"/>
              </a:rPr>
              <a:t>coconut </a:t>
            </a:r>
            <a:r>
              <a:rPr dirty="0" sz="3300">
                <a:latin typeface="Verdana"/>
                <a:cs typeface="Verdana"/>
              </a:rPr>
              <a:t>soap</a:t>
            </a:r>
            <a:r>
              <a:rPr dirty="0" sz="3300" spc="-18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stems</a:t>
            </a:r>
            <a:r>
              <a:rPr dirty="0" sz="3300" spc="-20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from</a:t>
            </a:r>
            <a:r>
              <a:rPr dirty="0" sz="3300" spc="-185">
                <a:latin typeface="Verdana"/>
                <a:cs typeface="Verdana"/>
              </a:rPr>
              <a:t> </a:t>
            </a:r>
            <a:r>
              <a:rPr dirty="0" sz="3300" spc="-45">
                <a:latin typeface="Verdana"/>
                <a:cs typeface="Verdana"/>
              </a:rPr>
              <a:t>its</a:t>
            </a:r>
            <a:r>
              <a:rPr dirty="0" sz="3300" spc="-18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potential</a:t>
            </a:r>
            <a:r>
              <a:rPr dirty="0" sz="3300" spc="-19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to</a:t>
            </a:r>
            <a:r>
              <a:rPr dirty="0" sz="3300" spc="-18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benefit</a:t>
            </a:r>
            <a:r>
              <a:rPr dirty="0" sz="3300" spc="-195">
                <a:latin typeface="Verdana"/>
                <a:cs typeface="Verdana"/>
              </a:rPr>
              <a:t> </a:t>
            </a:r>
            <a:r>
              <a:rPr dirty="0" sz="3300" spc="70">
                <a:latin typeface="Verdana"/>
                <a:cs typeface="Verdana"/>
              </a:rPr>
              <a:t>the</a:t>
            </a:r>
            <a:r>
              <a:rPr dirty="0" sz="3300" spc="-19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skin</a:t>
            </a:r>
            <a:r>
              <a:rPr dirty="0" sz="3300" spc="-185">
                <a:latin typeface="Verdana"/>
                <a:cs typeface="Verdana"/>
              </a:rPr>
              <a:t> </a:t>
            </a:r>
            <a:r>
              <a:rPr dirty="0" sz="3300" spc="-25">
                <a:latin typeface="Verdana"/>
                <a:cs typeface="Verdana"/>
              </a:rPr>
              <a:t>by </a:t>
            </a:r>
            <a:r>
              <a:rPr dirty="0" sz="3300" spc="45">
                <a:latin typeface="Verdana"/>
                <a:cs typeface="Verdana"/>
              </a:rPr>
              <a:t>providing</a:t>
            </a:r>
            <a:r>
              <a:rPr dirty="0" sz="3300" spc="-114">
                <a:latin typeface="Verdana"/>
                <a:cs typeface="Verdana"/>
              </a:rPr>
              <a:t> </a:t>
            </a:r>
            <a:r>
              <a:rPr dirty="0" sz="3300" spc="-40">
                <a:latin typeface="Verdana"/>
                <a:cs typeface="Verdana"/>
              </a:rPr>
              <a:t>hydration,</a:t>
            </a:r>
            <a:r>
              <a:rPr dirty="0" sz="3300" spc="-10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antimicrobial</a:t>
            </a:r>
            <a:r>
              <a:rPr dirty="0" sz="3300" spc="-100">
                <a:latin typeface="Verdana"/>
                <a:cs typeface="Verdana"/>
              </a:rPr>
              <a:t> </a:t>
            </a:r>
            <a:r>
              <a:rPr dirty="0" sz="3300" spc="-40">
                <a:latin typeface="Verdana"/>
                <a:cs typeface="Verdana"/>
              </a:rPr>
              <a:t>properties,</a:t>
            </a:r>
            <a:r>
              <a:rPr dirty="0" sz="3300" spc="-114">
                <a:latin typeface="Verdana"/>
                <a:cs typeface="Verdana"/>
              </a:rPr>
              <a:t> </a:t>
            </a:r>
            <a:r>
              <a:rPr dirty="0" sz="3300" spc="55">
                <a:latin typeface="Verdana"/>
                <a:cs typeface="Verdana"/>
              </a:rPr>
              <a:t>and </a:t>
            </a:r>
            <a:r>
              <a:rPr dirty="0" sz="3300" spc="-65">
                <a:latin typeface="Verdana"/>
                <a:cs typeface="Verdana"/>
              </a:rPr>
              <a:t>a</a:t>
            </a:r>
            <a:r>
              <a:rPr dirty="0" sz="3300" spc="-204">
                <a:latin typeface="Verdana"/>
                <a:cs typeface="Verdana"/>
              </a:rPr>
              <a:t> </a:t>
            </a:r>
            <a:r>
              <a:rPr dirty="0" sz="3300" spc="50">
                <a:latin typeface="Verdana"/>
                <a:cs typeface="Verdana"/>
              </a:rPr>
              <a:t>delightful</a:t>
            </a:r>
            <a:r>
              <a:rPr dirty="0" sz="3300" spc="-204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tropical</a:t>
            </a:r>
            <a:r>
              <a:rPr dirty="0" sz="3300" spc="-204">
                <a:latin typeface="Verdana"/>
                <a:cs typeface="Verdana"/>
              </a:rPr>
              <a:t> </a:t>
            </a:r>
            <a:r>
              <a:rPr dirty="0" sz="3300" spc="-50">
                <a:latin typeface="Verdana"/>
                <a:cs typeface="Verdana"/>
              </a:rPr>
              <a:t>scent.</a:t>
            </a:r>
            <a:r>
              <a:rPr dirty="0" sz="3300" spc="-204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The</a:t>
            </a:r>
            <a:r>
              <a:rPr dirty="0" sz="3300" spc="-22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increasing</a:t>
            </a:r>
            <a:r>
              <a:rPr dirty="0" sz="3300" spc="-190">
                <a:latin typeface="Verdana"/>
                <a:cs typeface="Verdana"/>
              </a:rPr>
              <a:t> </a:t>
            </a:r>
            <a:r>
              <a:rPr dirty="0" sz="3300" spc="100">
                <a:latin typeface="Verdana"/>
                <a:cs typeface="Verdana"/>
              </a:rPr>
              <a:t>demand </a:t>
            </a:r>
            <a:r>
              <a:rPr dirty="0" sz="3300" spc="-45">
                <a:latin typeface="Verdana"/>
                <a:cs typeface="Verdana"/>
              </a:rPr>
              <a:t>for</a:t>
            </a:r>
            <a:r>
              <a:rPr dirty="0" sz="3300" spc="-26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natural</a:t>
            </a:r>
            <a:r>
              <a:rPr dirty="0" sz="3300" spc="-254">
                <a:latin typeface="Verdana"/>
                <a:cs typeface="Verdana"/>
              </a:rPr>
              <a:t> </a:t>
            </a:r>
            <a:r>
              <a:rPr dirty="0" sz="3300" spc="80">
                <a:latin typeface="Verdana"/>
                <a:cs typeface="Verdana"/>
              </a:rPr>
              <a:t>and</a:t>
            </a:r>
            <a:r>
              <a:rPr dirty="0" sz="3300" spc="-250">
                <a:latin typeface="Verdana"/>
                <a:cs typeface="Verdana"/>
              </a:rPr>
              <a:t> </a:t>
            </a:r>
            <a:r>
              <a:rPr dirty="0" sz="3300" spc="55">
                <a:latin typeface="Verdana"/>
                <a:cs typeface="Verdana"/>
              </a:rPr>
              <a:t>organic</a:t>
            </a:r>
            <a:r>
              <a:rPr dirty="0" sz="3300" spc="-260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skincare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products,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 spc="50">
                <a:latin typeface="Verdana"/>
                <a:cs typeface="Verdana"/>
              </a:rPr>
              <a:t>along </a:t>
            </a:r>
            <a:r>
              <a:rPr dirty="0" sz="3300" spc="85">
                <a:latin typeface="Verdana"/>
                <a:cs typeface="Verdana"/>
              </a:rPr>
              <a:t>with</a:t>
            </a:r>
            <a:r>
              <a:rPr dirty="0" sz="3300" spc="-285">
                <a:latin typeface="Verdana"/>
                <a:cs typeface="Verdana"/>
              </a:rPr>
              <a:t> </a:t>
            </a:r>
            <a:r>
              <a:rPr dirty="0" sz="3300" spc="95">
                <a:latin typeface="Verdana"/>
                <a:cs typeface="Verdana"/>
              </a:rPr>
              <a:t>growing</a:t>
            </a:r>
            <a:r>
              <a:rPr dirty="0" sz="3300" spc="-280">
                <a:latin typeface="Verdana"/>
                <a:cs typeface="Verdana"/>
              </a:rPr>
              <a:t> </a:t>
            </a:r>
            <a:r>
              <a:rPr dirty="0" sz="3300" spc="-20">
                <a:latin typeface="Verdana"/>
                <a:cs typeface="Verdana"/>
              </a:rPr>
              <a:t>awareness</a:t>
            </a:r>
            <a:r>
              <a:rPr dirty="0" sz="3300" spc="-28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of</a:t>
            </a:r>
            <a:r>
              <a:rPr dirty="0" sz="3300" spc="-285">
                <a:latin typeface="Verdana"/>
                <a:cs typeface="Verdana"/>
              </a:rPr>
              <a:t> </a:t>
            </a:r>
            <a:r>
              <a:rPr dirty="0" sz="3300" spc="70">
                <a:latin typeface="Verdana"/>
                <a:cs typeface="Verdana"/>
              </a:rPr>
              <a:t>the</a:t>
            </a:r>
            <a:r>
              <a:rPr dirty="0" sz="3300" spc="-290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advantageous </a:t>
            </a:r>
            <a:r>
              <a:rPr dirty="0" sz="3300">
                <a:latin typeface="Verdana"/>
                <a:cs typeface="Verdana"/>
              </a:rPr>
              <a:t>properties</a:t>
            </a:r>
            <a:r>
              <a:rPr dirty="0" sz="3300" spc="-27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of</a:t>
            </a:r>
            <a:r>
              <a:rPr dirty="0" sz="3300" spc="-280">
                <a:latin typeface="Verdana"/>
                <a:cs typeface="Verdana"/>
              </a:rPr>
              <a:t> </a:t>
            </a:r>
            <a:r>
              <a:rPr dirty="0" sz="3300" spc="90">
                <a:latin typeface="Verdana"/>
                <a:cs typeface="Verdana"/>
              </a:rPr>
              <a:t>coconut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oil</a:t>
            </a:r>
            <a:r>
              <a:rPr dirty="0" sz="3300" spc="-260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like</a:t>
            </a:r>
            <a:r>
              <a:rPr dirty="0" sz="3300" spc="-260">
                <a:latin typeface="Verdana"/>
                <a:cs typeface="Verdana"/>
              </a:rPr>
              <a:t> </a:t>
            </a:r>
            <a:r>
              <a:rPr dirty="0" sz="3300" spc="-45">
                <a:latin typeface="Verdana"/>
                <a:cs typeface="Verdana"/>
              </a:rPr>
              <a:t>its</a:t>
            </a:r>
            <a:r>
              <a:rPr dirty="0" sz="3300" spc="-265">
                <a:latin typeface="Verdana"/>
                <a:cs typeface="Verdana"/>
              </a:rPr>
              <a:t> </a:t>
            </a:r>
            <a:r>
              <a:rPr dirty="0" sz="3300" spc="-35">
                <a:latin typeface="Verdana"/>
                <a:cs typeface="Verdana"/>
              </a:rPr>
              <a:t>anti-</a:t>
            </a:r>
            <a:r>
              <a:rPr dirty="0" sz="3300" spc="-10">
                <a:latin typeface="Verdana"/>
                <a:cs typeface="Verdana"/>
              </a:rPr>
              <a:t>inflammatory </a:t>
            </a:r>
            <a:r>
              <a:rPr dirty="0" sz="3300" spc="80">
                <a:latin typeface="Verdana"/>
                <a:cs typeface="Verdana"/>
              </a:rPr>
              <a:t>and</a:t>
            </a:r>
            <a:r>
              <a:rPr dirty="0" sz="3300" spc="-229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antioxidant</a:t>
            </a:r>
            <a:r>
              <a:rPr dirty="0" sz="3300" spc="-220">
                <a:latin typeface="Verdana"/>
                <a:cs typeface="Verdana"/>
              </a:rPr>
              <a:t> </a:t>
            </a:r>
            <a:r>
              <a:rPr dirty="0" sz="3300" spc="-45">
                <a:latin typeface="Verdana"/>
                <a:cs typeface="Verdana"/>
              </a:rPr>
              <a:t>qualities,</a:t>
            </a:r>
            <a:r>
              <a:rPr dirty="0" sz="3300" spc="-229">
                <a:latin typeface="Verdana"/>
                <a:cs typeface="Verdana"/>
              </a:rPr>
              <a:t> </a:t>
            </a:r>
            <a:r>
              <a:rPr dirty="0" sz="3300" spc="-75">
                <a:latin typeface="Verdana"/>
                <a:cs typeface="Verdana"/>
              </a:rPr>
              <a:t>is</a:t>
            </a:r>
            <a:r>
              <a:rPr dirty="0" sz="3300" spc="-225">
                <a:latin typeface="Verdana"/>
                <a:cs typeface="Verdana"/>
              </a:rPr>
              <a:t> </a:t>
            </a:r>
            <a:r>
              <a:rPr dirty="0" sz="3300">
                <a:latin typeface="Verdana"/>
                <a:cs typeface="Verdana"/>
              </a:rPr>
              <a:t>driving</a:t>
            </a:r>
            <a:r>
              <a:rPr dirty="0" sz="3300" spc="-229">
                <a:latin typeface="Verdana"/>
                <a:cs typeface="Verdana"/>
              </a:rPr>
              <a:t> </a:t>
            </a:r>
            <a:r>
              <a:rPr dirty="0" sz="3300" spc="65">
                <a:latin typeface="Verdana"/>
                <a:cs typeface="Verdana"/>
              </a:rPr>
              <a:t>the</a:t>
            </a:r>
            <a:r>
              <a:rPr dirty="0" sz="3300" spc="-245">
                <a:latin typeface="Verdana"/>
                <a:cs typeface="Verdana"/>
              </a:rPr>
              <a:t> </a:t>
            </a:r>
            <a:r>
              <a:rPr dirty="0" sz="3300" spc="95">
                <a:latin typeface="Verdana"/>
                <a:cs typeface="Verdana"/>
              </a:rPr>
              <a:t>growth</a:t>
            </a:r>
            <a:r>
              <a:rPr dirty="0" sz="3300" spc="-229">
                <a:latin typeface="Verdana"/>
                <a:cs typeface="Verdana"/>
              </a:rPr>
              <a:t> </a:t>
            </a:r>
            <a:r>
              <a:rPr dirty="0" sz="3300" spc="-25">
                <a:latin typeface="Verdana"/>
                <a:cs typeface="Verdana"/>
              </a:rPr>
              <a:t>of </a:t>
            </a:r>
            <a:r>
              <a:rPr dirty="0" sz="3300">
                <a:latin typeface="Verdana"/>
                <a:cs typeface="Verdana"/>
              </a:rPr>
              <a:t>this</a:t>
            </a:r>
            <a:r>
              <a:rPr dirty="0" sz="3300" spc="-240">
                <a:latin typeface="Verdana"/>
                <a:cs typeface="Verdana"/>
              </a:rPr>
              <a:t> </a:t>
            </a:r>
            <a:r>
              <a:rPr dirty="0" sz="3300" spc="-10">
                <a:latin typeface="Verdana"/>
                <a:cs typeface="Verdana"/>
              </a:rPr>
              <a:t>market.</a:t>
            </a:r>
            <a:endParaRPr sz="3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55172" y="4355033"/>
            <a:ext cx="1281430" cy="629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3950" spc="-16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950" spc="-153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974" sz="5925" spc="-157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950" spc="-52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659236" y="5040833"/>
            <a:ext cx="1273810" cy="629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950" spc="-39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113256" y="4177116"/>
            <a:ext cx="1709420" cy="1677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5715">
              <a:lnSpc>
                <a:spcPct val="116599"/>
              </a:lnSpc>
              <a:spcBef>
                <a:spcPts val="95"/>
              </a:spcBef>
            </a:pPr>
            <a:r>
              <a:rPr dirty="0" sz="4650" spc="-7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50" spc="-10">
                <a:solidFill>
                  <a:srgbClr val="FFFFFF"/>
                </a:solidFill>
                <a:latin typeface="Arial"/>
                <a:cs typeface="Arial"/>
              </a:rPr>
              <a:t>5.00%</a:t>
            </a:r>
            <a:endParaRPr sz="46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3369" rIns="0" bIns="0" rtlCol="0" vert="horz">
            <a:spAutoFit/>
          </a:bodyPr>
          <a:lstStyle/>
          <a:p>
            <a:pPr marL="532765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25">
                <a:solidFill>
                  <a:srgbClr val="FFFFFF"/>
                </a:solidFill>
              </a:rPr>
              <a:t> </a:t>
            </a:r>
            <a:r>
              <a:rPr dirty="0" spc="-425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565147"/>
            <a:ext cx="9566275" cy="1967864"/>
            <a:chOff x="0" y="1565147"/>
            <a:chExt cx="9566275" cy="1967864"/>
          </a:xfrm>
        </p:grpSpPr>
        <p:sp>
          <p:nvSpPr>
            <p:cNvPr id="5" name="object 5" descr=""/>
            <p:cNvSpPr/>
            <p:nvPr/>
          </p:nvSpPr>
          <p:spPr>
            <a:xfrm>
              <a:off x="3229356" y="1565147"/>
              <a:ext cx="6337300" cy="1967864"/>
            </a:xfrm>
            <a:custGeom>
              <a:avLst/>
              <a:gdLst/>
              <a:ahLst/>
              <a:cxnLst/>
              <a:rect l="l" t="t" r="r" b="b"/>
              <a:pathLst>
                <a:path w="6337300" h="1967864">
                  <a:moveTo>
                    <a:pt x="6226810" y="0"/>
                  </a:moveTo>
                  <a:lnTo>
                    <a:pt x="109855" y="0"/>
                  </a:lnTo>
                  <a:lnTo>
                    <a:pt x="67186" y="8663"/>
                  </a:lnTo>
                  <a:lnTo>
                    <a:pt x="32257" y="32258"/>
                  </a:lnTo>
                  <a:lnTo>
                    <a:pt x="8663" y="67186"/>
                  </a:lnTo>
                  <a:lnTo>
                    <a:pt x="0" y="109854"/>
                  </a:lnTo>
                  <a:lnTo>
                    <a:pt x="0" y="1857628"/>
                  </a:lnTo>
                  <a:lnTo>
                    <a:pt x="8663" y="1900297"/>
                  </a:lnTo>
                  <a:lnTo>
                    <a:pt x="32257" y="1935226"/>
                  </a:lnTo>
                  <a:lnTo>
                    <a:pt x="67186" y="1958820"/>
                  </a:lnTo>
                  <a:lnTo>
                    <a:pt x="109855" y="1967483"/>
                  </a:lnTo>
                  <a:lnTo>
                    <a:pt x="6226810" y="1967483"/>
                  </a:lnTo>
                  <a:lnTo>
                    <a:pt x="6269551" y="1958820"/>
                  </a:lnTo>
                  <a:lnTo>
                    <a:pt x="6304518" y="1935225"/>
                  </a:lnTo>
                  <a:lnTo>
                    <a:pt x="6328126" y="1900297"/>
                  </a:lnTo>
                  <a:lnTo>
                    <a:pt x="6336792" y="1857628"/>
                  </a:lnTo>
                  <a:lnTo>
                    <a:pt x="6336792" y="109854"/>
                  </a:lnTo>
                  <a:lnTo>
                    <a:pt x="6328126" y="67186"/>
                  </a:lnTo>
                  <a:lnTo>
                    <a:pt x="6304518" y="32258"/>
                  </a:lnTo>
                  <a:lnTo>
                    <a:pt x="6269551" y="8663"/>
                  </a:lnTo>
                  <a:lnTo>
                    <a:pt x="6226810" y="0"/>
                  </a:lnTo>
                  <a:close/>
                </a:path>
              </a:pathLst>
            </a:custGeom>
            <a:solidFill>
              <a:srgbClr val="BE51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1923287"/>
              <a:ext cx="4509770" cy="1251585"/>
            </a:xfrm>
            <a:custGeom>
              <a:avLst/>
              <a:gdLst/>
              <a:ahLst/>
              <a:cxnLst/>
              <a:rect l="l" t="t" r="r" b="b"/>
              <a:pathLst>
                <a:path w="4509770" h="1251585">
                  <a:moveTo>
                    <a:pt x="4060443" y="0"/>
                  </a:moveTo>
                  <a:lnTo>
                    <a:pt x="0" y="0"/>
                  </a:lnTo>
                  <a:lnTo>
                    <a:pt x="0" y="1251203"/>
                  </a:lnTo>
                  <a:lnTo>
                    <a:pt x="4509515" y="1251203"/>
                  </a:lnTo>
                  <a:lnTo>
                    <a:pt x="40604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4144" y="118364"/>
            <a:ext cx="1699958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8" name="object 8" descr=""/>
          <p:cNvSpPr txBox="1"/>
          <p:nvPr/>
        </p:nvSpPr>
        <p:spPr>
          <a:xfrm>
            <a:off x="660908" y="2224278"/>
            <a:ext cx="3027045" cy="5270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250" spc="-2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250" spc="-27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2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767453" y="1606905"/>
            <a:ext cx="3013075" cy="1804035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Eyebrow</a:t>
            </a:r>
            <a:r>
              <a:rPr dirty="0" sz="2500" spc="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70">
                <a:solidFill>
                  <a:srgbClr val="FFFFFF"/>
                </a:solidFill>
                <a:latin typeface="Verdana"/>
                <a:cs typeface="Verdana"/>
              </a:rPr>
              <a:t>Powder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Eyebrow</a:t>
            </a:r>
            <a:r>
              <a:rPr dirty="0" sz="2500" spc="-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60">
                <a:solidFill>
                  <a:srgbClr val="FFFFFF"/>
                </a:solidFill>
                <a:latin typeface="Verdana"/>
                <a:cs typeface="Verdana"/>
              </a:rPr>
              <a:t>Pencil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Eyebrow</a:t>
            </a:r>
            <a:r>
              <a:rPr dirty="0" sz="2500" spc="-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Cream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Eyebrow</a:t>
            </a:r>
            <a:r>
              <a:rPr dirty="0" sz="2500" spc="-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Gel</a:t>
            </a:r>
            <a:endParaRPr sz="2500">
              <a:latin typeface="Verdana"/>
              <a:cs typeface="Verdana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0" y="3738371"/>
            <a:ext cx="9502140" cy="1967864"/>
            <a:chOff x="0" y="3738371"/>
            <a:chExt cx="9502140" cy="1967864"/>
          </a:xfrm>
        </p:grpSpPr>
        <p:sp>
          <p:nvSpPr>
            <p:cNvPr id="11" name="object 11" descr=""/>
            <p:cNvSpPr/>
            <p:nvPr/>
          </p:nvSpPr>
          <p:spPr>
            <a:xfrm>
              <a:off x="3165348" y="3738371"/>
              <a:ext cx="6337300" cy="1967864"/>
            </a:xfrm>
            <a:custGeom>
              <a:avLst/>
              <a:gdLst/>
              <a:ahLst/>
              <a:cxnLst/>
              <a:rect l="l" t="t" r="r" b="b"/>
              <a:pathLst>
                <a:path w="6337300" h="1967864">
                  <a:moveTo>
                    <a:pt x="6226809" y="0"/>
                  </a:moveTo>
                  <a:lnTo>
                    <a:pt x="109854" y="0"/>
                  </a:lnTo>
                  <a:lnTo>
                    <a:pt x="67186" y="8663"/>
                  </a:lnTo>
                  <a:lnTo>
                    <a:pt x="32257" y="32257"/>
                  </a:lnTo>
                  <a:lnTo>
                    <a:pt x="8663" y="67186"/>
                  </a:lnTo>
                  <a:lnTo>
                    <a:pt x="0" y="109854"/>
                  </a:lnTo>
                  <a:lnTo>
                    <a:pt x="0" y="1857628"/>
                  </a:lnTo>
                  <a:lnTo>
                    <a:pt x="8663" y="1900297"/>
                  </a:lnTo>
                  <a:lnTo>
                    <a:pt x="32257" y="1935226"/>
                  </a:lnTo>
                  <a:lnTo>
                    <a:pt x="67186" y="1958820"/>
                  </a:lnTo>
                  <a:lnTo>
                    <a:pt x="109854" y="1967483"/>
                  </a:lnTo>
                  <a:lnTo>
                    <a:pt x="6226809" y="1967483"/>
                  </a:lnTo>
                  <a:lnTo>
                    <a:pt x="6269551" y="1958820"/>
                  </a:lnTo>
                  <a:lnTo>
                    <a:pt x="6304518" y="1935226"/>
                  </a:lnTo>
                  <a:lnTo>
                    <a:pt x="6328126" y="1900297"/>
                  </a:lnTo>
                  <a:lnTo>
                    <a:pt x="6336792" y="1857628"/>
                  </a:lnTo>
                  <a:lnTo>
                    <a:pt x="6336792" y="109854"/>
                  </a:lnTo>
                  <a:lnTo>
                    <a:pt x="6328126" y="67186"/>
                  </a:lnTo>
                  <a:lnTo>
                    <a:pt x="6304518" y="32257"/>
                  </a:lnTo>
                  <a:lnTo>
                    <a:pt x="6269551" y="8663"/>
                  </a:lnTo>
                  <a:lnTo>
                    <a:pt x="6226809" y="0"/>
                  </a:lnTo>
                  <a:close/>
                </a:path>
              </a:pathLst>
            </a:custGeom>
            <a:solidFill>
              <a:srgbClr val="A2705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4098035"/>
              <a:ext cx="4445635" cy="1249680"/>
            </a:xfrm>
            <a:custGeom>
              <a:avLst/>
              <a:gdLst/>
              <a:ahLst/>
              <a:cxnLst/>
              <a:rect l="l" t="t" r="r" b="b"/>
              <a:pathLst>
                <a:path w="4445635" h="1249679">
                  <a:moveTo>
                    <a:pt x="3996435" y="0"/>
                  </a:moveTo>
                  <a:lnTo>
                    <a:pt x="0" y="0"/>
                  </a:lnTo>
                  <a:lnTo>
                    <a:pt x="0" y="1249679"/>
                  </a:lnTo>
                  <a:lnTo>
                    <a:pt x="4445507" y="1249679"/>
                  </a:lnTo>
                  <a:lnTo>
                    <a:pt x="3996435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884936" y="4231894"/>
            <a:ext cx="2450465" cy="94615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276225" marR="5080" indent="-264160">
              <a:lnSpc>
                <a:spcPts val="3300"/>
              </a:lnSpc>
              <a:spcBef>
                <a:spcPts val="745"/>
              </a:spcBef>
            </a:pPr>
            <a:r>
              <a:rPr dirty="0" sz="3250" spc="85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2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758309" y="4076827"/>
            <a:ext cx="2697480" cy="1092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Household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Commercial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0" y="5913120"/>
            <a:ext cx="9438640" cy="1967864"/>
            <a:chOff x="0" y="5913120"/>
            <a:chExt cx="9438640" cy="1967864"/>
          </a:xfrm>
        </p:grpSpPr>
        <p:sp>
          <p:nvSpPr>
            <p:cNvPr id="16" name="object 16" descr=""/>
            <p:cNvSpPr/>
            <p:nvPr/>
          </p:nvSpPr>
          <p:spPr>
            <a:xfrm>
              <a:off x="3101340" y="5913120"/>
              <a:ext cx="6337300" cy="1967864"/>
            </a:xfrm>
            <a:custGeom>
              <a:avLst/>
              <a:gdLst/>
              <a:ahLst/>
              <a:cxnLst/>
              <a:rect l="l" t="t" r="r" b="b"/>
              <a:pathLst>
                <a:path w="6337300" h="1967865">
                  <a:moveTo>
                    <a:pt x="6226937" y="0"/>
                  </a:moveTo>
                  <a:lnTo>
                    <a:pt x="109855" y="0"/>
                  </a:lnTo>
                  <a:lnTo>
                    <a:pt x="67186" y="8663"/>
                  </a:lnTo>
                  <a:lnTo>
                    <a:pt x="32257" y="32257"/>
                  </a:lnTo>
                  <a:lnTo>
                    <a:pt x="8663" y="67186"/>
                  </a:lnTo>
                  <a:lnTo>
                    <a:pt x="0" y="109854"/>
                  </a:lnTo>
                  <a:lnTo>
                    <a:pt x="0" y="1857628"/>
                  </a:lnTo>
                  <a:lnTo>
                    <a:pt x="8663" y="1900297"/>
                  </a:lnTo>
                  <a:lnTo>
                    <a:pt x="32257" y="1935226"/>
                  </a:lnTo>
                  <a:lnTo>
                    <a:pt x="67186" y="1958820"/>
                  </a:lnTo>
                  <a:lnTo>
                    <a:pt x="109855" y="1967483"/>
                  </a:lnTo>
                  <a:lnTo>
                    <a:pt x="6226937" y="1967483"/>
                  </a:lnTo>
                  <a:lnTo>
                    <a:pt x="6269605" y="1958820"/>
                  </a:lnTo>
                  <a:lnTo>
                    <a:pt x="6304534" y="1935226"/>
                  </a:lnTo>
                  <a:lnTo>
                    <a:pt x="6328128" y="1900297"/>
                  </a:lnTo>
                  <a:lnTo>
                    <a:pt x="6336792" y="1857628"/>
                  </a:lnTo>
                  <a:lnTo>
                    <a:pt x="6336792" y="109854"/>
                  </a:lnTo>
                  <a:lnTo>
                    <a:pt x="6328128" y="67186"/>
                  </a:lnTo>
                  <a:lnTo>
                    <a:pt x="6304533" y="32257"/>
                  </a:lnTo>
                  <a:lnTo>
                    <a:pt x="6269605" y="8663"/>
                  </a:lnTo>
                  <a:lnTo>
                    <a:pt x="6226937" y="0"/>
                  </a:lnTo>
                  <a:close/>
                </a:path>
              </a:pathLst>
            </a:custGeom>
            <a:solidFill>
              <a:srgbClr val="5D52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0" y="6271260"/>
              <a:ext cx="4381500" cy="1251585"/>
            </a:xfrm>
            <a:custGeom>
              <a:avLst/>
              <a:gdLst/>
              <a:ahLst/>
              <a:cxnLst/>
              <a:rect l="l" t="t" r="r" b="b"/>
              <a:pathLst>
                <a:path w="4381500" h="1251584">
                  <a:moveTo>
                    <a:pt x="3932427" y="0"/>
                  </a:moveTo>
                  <a:lnTo>
                    <a:pt x="0" y="0"/>
                  </a:lnTo>
                  <a:lnTo>
                    <a:pt x="0" y="1251203"/>
                  </a:lnTo>
                  <a:lnTo>
                    <a:pt x="4381499" y="1251203"/>
                  </a:lnTo>
                  <a:lnTo>
                    <a:pt x="3932427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922731" y="6385686"/>
            <a:ext cx="2249170" cy="94615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227329" marR="5080" indent="-215265">
              <a:lnSpc>
                <a:spcPts val="3300"/>
              </a:lnSpc>
              <a:spcBef>
                <a:spcPts val="745"/>
              </a:spcBef>
            </a:pPr>
            <a:r>
              <a:rPr dirty="0" sz="3250" spc="80">
                <a:solidFill>
                  <a:srgbClr val="43B4BD"/>
                </a:solidFill>
                <a:latin typeface="Verdana"/>
                <a:cs typeface="Verdana"/>
              </a:rPr>
              <a:t>Age</a:t>
            </a:r>
            <a:r>
              <a:rPr dirty="0" sz="3250" spc="-29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250" spc="-10">
                <a:solidFill>
                  <a:srgbClr val="43B4BD"/>
                </a:solidFill>
                <a:latin typeface="Verdana"/>
                <a:cs typeface="Verdana"/>
              </a:rPr>
              <a:t>Group Segment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886325" y="6009624"/>
            <a:ext cx="2341880" cy="162560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Teenagers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Adults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Elderly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0" y="8051292"/>
            <a:ext cx="9438640" cy="1969135"/>
            <a:chOff x="0" y="8051292"/>
            <a:chExt cx="9438640" cy="1969135"/>
          </a:xfrm>
        </p:grpSpPr>
        <p:sp>
          <p:nvSpPr>
            <p:cNvPr id="21" name="object 21" descr=""/>
            <p:cNvSpPr/>
            <p:nvPr/>
          </p:nvSpPr>
          <p:spPr>
            <a:xfrm>
              <a:off x="3101340" y="8051292"/>
              <a:ext cx="6337300" cy="1969135"/>
            </a:xfrm>
            <a:custGeom>
              <a:avLst/>
              <a:gdLst/>
              <a:ahLst/>
              <a:cxnLst/>
              <a:rect l="l" t="t" r="r" b="b"/>
              <a:pathLst>
                <a:path w="6337300" h="1969134">
                  <a:moveTo>
                    <a:pt x="6226937" y="0"/>
                  </a:moveTo>
                  <a:lnTo>
                    <a:pt x="109855" y="0"/>
                  </a:lnTo>
                  <a:lnTo>
                    <a:pt x="67186" y="8665"/>
                  </a:lnTo>
                  <a:lnTo>
                    <a:pt x="32257" y="32273"/>
                  </a:lnTo>
                  <a:lnTo>
                    <a:pt x="8663" y="67240"/>
                  </a:lnTo>
                  <a:lnTo>
                    <a:pt x="0" y="109981"/>
                  </a:lnTo>
                  <a:lnTo>
                    <a:pt x="0" y="1859013"/>
                  </a:lnTo>
                  <a:lnTo>
                    <a:pt x="8663" y="1901767"/>
                  </a:lnTo>
                  <a:lnTo>
                    <a:pt x="32257" y="1936737"/>
                  </a:lnTo>
                  <a:lnTo>
                    <a:pt x="67186" y="1960343"/>
                  </a:lnTo>
                  <a:lnTo>
                    <a:pt x="109855" y="1969007"/>
                  </a:lnTo>
                  <a:lnTo>
                    <a:pt x="6226937" y="1969007"/>
                  </a:lnTo>
                  <a:lnTo>
                    <a:pt x="6269605" y="1960343"/>
                  </a:lnTo>
                  <a:lnTo>
                    <a:pt x="6304534" y="1936737"/>
                  </a:lnTo>
                  <a:lnTo>
                    <a:pt x="6328128" y="1901767"/>
                  </a:lnTo>
                  <a:lnTo>
                    <a:pt x="6336792" y="1859013"/>
                  </a:lnTo>
                  <a:lnTo>
                    <a:pt x="6336792" y="109981"/>
                  </a:lnTo>
                  <a:lnTo>
                    <a:pt x="6328128" y="67240"/>
                  </a:lnTo>
                  <a:lnTo>
                    <a:pt x="6304533" y="32273"/>
                  </a:lnTo>
                  <a:lnTo>
                    <a:pt x="6269605" y="8665"/>
                  </a:lnTo>
                  <a:lnTo>
                    <a:pt x="6226937" y="0"/>
                  </a:lnTo>
                  <a:close/>
                </a:path>
              </a:pathLst>
            </a:custGeom>
            <a:solidFill>
              <a:srgbClr val="2C14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0" y="8410956"/>
              <a:ext cx="4381500" cy="1251585"/>
            </a:xfrm>
            <a:custGeom>
              <a:avLst/>
              <a:gdLst/>
              <a:ahLst/>
              <a:cxnLst/>
              <a:rect l="l" t="t" r="r" b="b"/>
              <a:pathLst>
                <a:path w="4381500" h="1251584">
                  <a:moveTo>
                    <a:pt x="3932427" y="0"/>
                  </a:moveTo>
                  <a:lnTo>
                    <a:pt x="0" y="0"/>
                  </a:lnTo>
                  <a:lnTo>
                    <a:pt x="0" y="1251204"/>
                  </a:lnTo>
                  <a:lnTo>
                    <a:pt x="4381499" y="1251204"/>
                  </a:lnTo>
                  <a:lnTo>
                    <a:pt x="3932427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788619" y="8666174"/>
            <a:ext cx="2517775" cy="5270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250" spc="65">
                <a:solidFill>
                  <a:srgbClr val="43B4BD"/>
                </a:solidFill>
                <a:latin typeface="Verdana"/>
                <a:cs typeface="Verdana"/>
              </a:rPr>
              <a:t>Price</a:t>
            </a:r>
            <a:r>
              <a:rPr dirty="0" sz="3250" spc="-28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250" spc="45">
                <a:solidFill>
                  <a:srgbClr val="43B4BD"/>
                </a:solidFill>
                <a:latin typeface="Verdana"/>
                <a:cs typeface="Verdana"/>
              </a:rPr>
              <a:t>Range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874133" y="8363402"/>
            <a:ext cx="2106295" cy="106934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326390" indent="-313690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26390" algn="l"/>
              </a:tabLst>
            </a:pPr>
            <a:r>
              <a:rPr dirty="0" sz="2900" spc="120">
                <a:solidFill>
                  <a:srgbClr val="FFFFFF"/>
                </a:solidFill>
                <a:latin typeface="Verdana"/>
                <a:cs typeface="Verdana"/>
              </a:rPr>
              <a:t>Premium</a:t>
            </a:r>
            <a:endParaRPr sz="2900">
              <a:latin typeface="Verdana"/>
              <a:cs typeface="Verdana"/>
            </a:endParaRPr>
          </a:p>
          <a:p>
            <a:pPr marL="326390" indent="-313690">
              <a:lnSpc>
                <a:spcPct val="100000"/>
              </a:lnSpc>
              <a:spcBef>
                <a:spcPts val="630"/>
              </a:spcBef>
              <a:buFont typeface="Arial"/>
              <a:buChar char="•"/>
              <a:tabLst>
                <a:tab pos="326390" algn="l"/>
              </a:tabLst>
            </a:pP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Economy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95"/>
              <a:t>Global</a:t>
            </a:r>
            <a:r>
              <a:rPr dirty="0" sz="4500" spc="-210"/>
              <a:t> </a:t>
            </a:r>
            <a:r>
              <a:rPr dirty="0" sz="4500" spc="130"/>
              <a:t>Coconut</a:t>
            </a:r>
            <a:r>
              <a:rPr dirty="0" sz="4500" spc="-204"/>
              <a:t> </a:t>
            </a:r>
            <a:r>
              <a:rPr dirty="0" sz="4500"/>
              <a:t>Soap</a:t>
            </a:r>
            <a:r>
              <a:rPr dirty="0" sz="4500" spc="-180"/>
              <a:t> </a:t>
            </a:r>
            <a:r>
              <a:rPr dirty="0" sz="4500"/>
              <a:t>Market</a:t>
            </a:r>
            <a:r>
              <a:rPr dirty="0" sz="4500" spc="-180"/>
              <a:t> </a:t>
            </a:r>
            <a:r>
              <a:rPr dirty="0" sz="4500"/>
              <a:t>Revenue</a:t>
            </a:r>
            <a:r>
              <a:rPr dirty="0" sz="4500" spc="-175"/>
              <a:t> </a:t>
            </a:r>
            <a:r>
              <a:rPr dirty="0" sz="4500"/>
              <a:t>share</a:t>
            </a:r>
            <a:r>
              <a:rPr dirty="0" sz="4500" spc="-185"/>
              <a:t> </a:t>
            </a:r>
            <a:r>
              <a:rPr dirty="0" sz="4500" spc="130"/>
              <a:t>for</a:t>
            </a:r>
            <a:r>
              <a:rPr dirty="0" sz="4500" spc="-180"/>
              <a:t> </a:t>
            </a:r>
            <a:r>
              <a:rPr dirty="0" sz="4500" spc="-20"/>
              <a:t>2022</a:t>
            </a:r>
            <a:endParaRPr sz="45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942" y="1090194"/>
            <a:ext cx="11284325" cy="91440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813540" y="4921707"/>
            <a:ext cx="5659755" cy="1766570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 marL="2009139" marR="5080" indent="-1996439">
              <a:lnSpc>
                <a:spcPts val="6509"/>
              </a:lnSpc>
              <a:spcBef>
                <a:spcPts val="885"/>
              </a:spcBef>
            </a:pPr>
            <a:r>
              <a:rPr dirty="0" sz="6000" spc="130">
                <a:latin typeface="Verdana"/>
                <a:cs typeface="Verdana"/>
              </a:rPr>
              <a:t>North</a:t>
            </a:r>
            <a:r>
              <a:rPr dirty="0" sz="6000" spc="-520">
                <a:latin typeface="Verdana"/>
                <a:cs typeface="Verdana"/>
              </a:rPr>
              <a:t> </a:t>
            </a:r>
            <a:r>
              <a:rPr dirty="0" sz="6000" spc="90">
                <a:latin typeface="Verdana"/>
                <a:cs typeface="Verdana"/>
              </a:rPr>
              <a:t>America </a:t>
            </a:r>
            <a:r>
              <a:rPr dirty="0" sz="6000" spc="-450">
                <a:latin typeface="Verdana"/>
                <a:cs typeface="Verdana"/>
              </a:rPr>
              <a:t>40%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CE2C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A6574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A657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CE2C1A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63613" y="2898267"/>
            <a:ext cx="5471059" cy="46075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82408" y="2368423"/>
            <a:ext cx="4210177" cy="456692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12585065" y="3083941"/>
            <a:ext cx="160655" cy="31750"/>
          </a:xfrm>
          <a:custGeom>
            <a:avLst/>
            <a:gdLst/>
            <a:ahLst/>
            <a:cxnLst/>
            <a:rect l="l" t="t" r="r" b="b"/>
            <a:pathLst>
              <a:path w="160654" h="31750">
                <a:moveTo>
                  <a:pt x="158241" y="0"/>
                </a:moveTo>
                <a:lnTo>
                  <a:pt x="2158" y="0"/>
                </a:lnTo>
                <a:lnTo>
                  <a:pt x="0" y="2285"/>
                </a:lnTo>
                <a:lnTo>
                  <a:pt x="0" y="29336"/>
                </a:lnTo>
                <a:lnTo>
                  <a:pt x="2158" y="31495"/>
                </a:lnTo>
                <a:lnTo>
                  <a:pt x="6603" y="31495"/>
                </a:lnTo>
                <a:lnTo>
                  <a:pt x="158241" y="31495"/>
                </a:lnTo>
                <a:lnTo>
                  <a:pt x="160400" y="29336"/>
                </a:lnTo>
                <a:lnTo>
                  <a:pt x="160400" y="2285"/>
                </a:lnTo>
                <a:lnTo>
                  <a:pt x="158241" y="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12829413" y="2902330"/>
            <a:ext cx="984885" cy="359410"/>
          </a:xfrm>
          <a:custGeom>
            <a:avLst/>
            <a:gdLst/>
            <a:ahLst/>
            <a:cxnLst/>
            <a:rect l="l" t="t" r="r" b="b"/>
            <a:pathLst>
              <a:path w="984884" h="359410">
                <a:moveTo>
                  <a:pt x="227202" y="0"/>
                </a:moveTo>
                <a:lnTo>
                  <a:pt x="2158" y="0"/>
                </a:lnTo>
                <a:lnTo>
                  <a:pt x="0" y="2159"/>
                </a:lnTo>
                <a:lnTo>
                  <a:pt x="0" y="353060"/>
                </a:lnTo>
                <a:lnTo>
                  <a:pt x="2158" y="355219"/>
                </a:lnTo>
                <a:lnTo>
                  <a:pt x="33781" y="355219"/>
                </a:lnTo>
                <a:lnTo>
                  <a:pt x="36067" y="353060"/>
                </a:lnTo>
                <a:lnTo>
                  <a:pt x="36067" y="193167"/>
                </a:lnTo>
                <a:lnTo>
                  <a:pt x="36829" y="192277"/>
                </a:lnTo>
                <a:lnTo>
                  <a:pt x="171322" y="192277"/>
                </a:lnTo>
                <a:lnTo>
                  <a:pt x="173481" y="190119"/>
                </a:lnTo>
                <a:lnTo>
                  <a:pt x="173481" y="163068"/>
                </a:lnTo>
                <a:lnTo>
                  <a:pt x="171322" y="160782"/>
                </a:lnTo>
                <a:lnTo>
                  <a:pt x="36829" y="160782"/>
                </a:lnTo>
                <a:lnTo>
                  <a:pt x="36067" y="160020"/>
                </a:lnTo>
                <a:lnTo>
                  <a:pt x="36067" y="32258"/>
                </a:lnTo>
                <a:lnTo>
                  <a:pt x="36829" y="31369"/>
                </a:lnTo>
                <a:lnTo>
                  <a:pt x="227202" y="31369"/>
                </a:lnTo>
                <a:lnTo>
                  <a:pt x="229361" y="29210"/>
                </a:lnTo>
                <a:lnTo>
                  <a:pt x="229361" y="2159"/>
                </a:lnTo>
                <a:lnTo>
                  <a:pt x="227202" y="0"/>
                </a:lnTo>
                <a:close/>
              </a:path>
              <a:path w="984884" h="359410">
                <a:moveTo>
                  <a:pt x="331469" y="98425"/>
                </a:moveTo>
                <a:lnTo>
                  <a:pt x="299846" y="98425"/>
                </a:lnTo>
                <a:lnTo>
                  <a:pt x="297688" y="100584"/>
                </a:lnTo>
                <a:lnTo>
                  <a:pt x="297688" y="353060"/>
                </a:lnTo>
                <a:lnTo>
                  <a:pt x="299846" y="355219"/>
                </a:lnTo>
                <a:lnTo>
                  <a:pt x="331469" y="355219"/>
                </a:lnTo>
                <a:lnTo>
                  <a:pt x="333755" y="353060"/>
                </a:lnTo>
                <a:lnTo>
                  <a:pt x="333755" y="200405"/>
                </a:lnTo>
                <a:lnTo>
                  <a:pt x="334829" y="186830"/>
                </a:lnTo>
                <a:lnTo>
                  <a:pt x="360191" y="145272"/>
                </a:lnTo>
                <a:lnTo>
                  <a:pt x="380979" y="135890"/>
                </a:lnTo>
                <a:lnTo>
                  <a:pt x="335025" y="135890"/>
                </a:lnTo>
                <a:lnTo>
                  <a:pt x="334517" y="135763"/>
                </a:lnTo>
                <a:lnTo>
                  <a:pt x="334009" y="135509"/>
                </a:lnTo>
                <a:lnTo>
                  <a:pt x="333755" y="134747"/>
                </a:lnTo>
                <a:lnTo>
                  <a:pt x="333755" y="100584"/>
                </a:lnTo>
                <a:lnTo>
                  <a:pt x="331469" y="98425"/>
                </a:lnTo>
                <a:close/>
              </a:path>
              <a:path w="984884" h="359410">
                <a:moveTo>
                  <a:pt x="427323" y="133603"/>
                </a:moveTo>
                <a:lnTo>
                  <a:pt x="404748" y="133603"/>
                </a:lnTo>
                <a:lnTo>
                  <a:pt x="413003" y="134493"/>
                </a:lnTo>
                <a:lnTo>
                  <a:pt x="419480" y="136525"/>
                </a:lnTo>
                <a:lnTo>
                  <a:pt x="423925" y="137795"/>
                </a:lnTo>
                <a:lnTo>
                  <a:pt x="426592" y="136525"/>
                </a:lnTo>
                <a:lnTo>
                  <a:pt x="427323" y="133603"/>
                </a:lnTo>
                <a:close/>
              </a:path>
              <a:path w="984884" h="359410">
                <a:moveTo>
                  <a:pt x="401192" y="95885"/>
                </a:moveTo>
                <a:lnTo>
                  <a:pt x="363346" y="106045"/>
                </a:lnTo>
                <a:lnTo>
                  <a:pt x="336296" y="134493"/>
                </a:lnTo>
                <a:lnTo>
                  <a:pt x="335533" y="135509"/>
                </a:lnTo>
                <a:lnTo>
                  <a:pt x="335025" y="135890"/>
                </a:lnTo>
                <a:lnTo>
                  <a:pt x="380979" y="135890"/>
                </a:lnTo>
                <a:lnTo>
                  <a:pt x="381996" y="135556"/>
                </a:lnTo>
                <a:lnTo>
                  <a:pt x="394588" y="133985"/>
                </a:lnTo>
                <a:lnTo>
                  <a:pt x="404748" y="133603"/>
                </a:lnTo>
                <a:lnTo>
                  <a:pt x="427323" y="133603"/>
                </a:lnTo>
                <a:lnTo>
                  <a:pt x="427608" y="132461"/>
                </a:lnTo>
                <a:lnTo>
                  <a:pt x="432688" y="110109"/>
                </a:lnTo>
                <a:lnTo>
                  <a:pt x="433704" y="106045"/>
                </a:lnTo>
                <a:lnTo>
                  <a:pt x="432561" y="103377"/>
                </a:lnTo>
                <a:lnTo>
                  <a:pt x="429132" y="101980"/>
                </a:lnTo>
                <a:lnTo>
                  <a:pt x="423177" y="99314"/>
                </a:lnTo>
                <a:lnTo>
                  <a:pt x="416544" y="97409"/>
                </a:lnTo>
                <a:lnTo>
                  <a:pt x="409219" y="96266"/>
                </a:lnTo>
                <a:lnTo>
                  <a:pt x="401192" y="95885"/>
                </a:lnTo>
                <a:close/>
              </a:path>
              <a:path w="984884" h="359410">
                <a:moveTo>
                  <a:pt x="592200" y="94361"/>
                </a:moveTo>
                <a:lnTo>
                  <a:pt x="542819" y="105505"/>
                </a:lnTo>
                <a:lnTo>
                  <a:pt x="507253" y="137239"/>
                </a:lnTo>
                <a:lnTo>
                  <a:pt x="492251" y="174371"/>
                </a:lnTo>
                <a:lnTo>
                  <a:pt x="489711" y="225805"/>
                </a:lnTo>
                <a:lnTo>
                  <a:pt x="490309" y="246901"/>
                </a:lnTo>
                <a:lnTo>
                  <a:pt x="499363" y="295783"/>
                </a:lnTo>
                <a:lnTo>
                  <a:pt x="523081" y="333323"/>
                </a:lnTo>
                <a:lnTo>
                  <a:pt x="561562" y="355092"/>
                </a:lnTo>
                <a:lnTo>
                  <a:pt x="594232" y="359283"/>
                </a:lnTo>
                <a:lnTo>
                  <a:pt x="610425" y="358352"/>
                </a:lnTo>
                <a:lnTo>
                  <a:pt x="652144" y="344297"/>
                </a:lnTo>
                <a:lnTo>
                  <a:pt x="671728" y="328295"/>
                </a:lnTo>
                <a:lnTo>
                  <a:pt x="597280" y="328295"/>
                </a:lnTo>
                <a:lnTo>
                  <a:pt x="584158" y="327459"/>
                </a:lnTo>
                <a:lnTo>
                  <a:pt x="543625" y="307550"/>
                </a:lnTo>
                <a:lnTo>
                  <a:pt x="526986" y="271843"/>
                </a:lnTo>
                <a:lnTo>
                  <a:pt x="525271" y="239775"/>
                </a:lnTo>
                <a:lnTo>
                  <a:pt x="526033" y="239014"/>
                </a:lnTo>
                <a:lnTo>
                  <a:pt x="694563" y="239014"/>
                </a:lnTo>
                <a:lnTo>
                  <a:pt x="696721" y="236727"/>
                </a:lnTo>
                <a:lnTo>
                  <a:pt x="696643" y="225805"/>
                </a:lnTo>
                <a:lnTo>
                  <a:pt x="696531" y="216292"/>
                </a:lnTo>
                <a:lnTo>
                  <a:pt x="696295" y="210566"/>
                </a:lnTo>
                <a:lnTo>
                  <a:pt x="526033" y="210566"/>
                </a:lnTo>
                <a:lnTo>
                  <a:pt x="525271" y="209676"/>
                </a:lnTo>
                <a:lnTo>
                  <a:pt x="532526" y="163171"/>
                </a:lnTo>
                <a:lnTo>
                  <a:pt x="559339" y="133143"/>
                </a:lnTo>
                <a:lnTo>
                  <a:pt x="592200" y="125857"/>
                </a:lnTo>
                <a:lnTo>
                  <a:pt x="669343" y="125857"/>
                </a:lnTo>
                <a:lnTo>
                  <a:pt x="661542" y="117221"/>
                </a:lnTo>
                <a:lnTo>
                  <a:pt x="647779" y="107219"/>
                </a:lnTo>
                <a:lnTo>
                  <a:pt x="631634" y="100075"/>
                </a:lnTo>
                <a:lnTo>
                  <a:pt x="613108" y="95789"/>
                </a:lnTo>
                <a:lnTo>
                  <a:pt x="592200" y="94361"/>
                </a:lnTo>
                <a:close/>
              </a:path>
              <a:path w="984884" h="359410">
                <a:moveTo>
                  <a:pt x="667511" y="286003"/>
                </a:moveTo>
                <a:lnTo>
                  <a:pt x="665860" y="286639"/>
                </a:lnTo>
                <a:lnTo>
                  <a:pt x="664082" y="287400"/>
                </a:lnTo>
                <a:lnTo>
                  <a:pt x="662940" y="288544"/>
                </a:lnTo>
                <a:lnTo>
                  <a:pt x="662304" y="290195"/>
                </a:lnTo>
                <a:lnTo>
                  <a:pt x="657260" y="298628"/>
                </a:lnTo>
                <a:lnTo>
                  <a:pt x="618537" y="325421"/>
                </a:lnTo>
                <a:lnTo>
                  <a:pt x="597280" y="328295"/>
                </a:lnTo>
                <a:lnTo>
                  <a:pt x="671728" y="328295"/>
                </a:lnTo>
                <a:lnTo>
                  <a:pt x="673417" y="326675"/>
                </a:lnTo>
                <a:lnTo>
                  <a:pt x="681755" y="315936"/>
                </a:lnTo>
                <a:lnTo>
                  <a:pt x="688594" y="303911"/>
                </a:lnTo>
                <a:lnTo>
                  <a:pt x="690625" y="300609"/>
                </a:lnTo>
                <a:lnTo>
                  <a:pt x="689609" y="297688"/>
                </a:lnTo>
                <a:lnTo>
                  <a:pt x="685546" y="295275"/>
                </a:lnTo>
                <a:lnTo>
                  <a:pt x="670940" y="287147"/>
                </a:lnTo>
                <a:lnTo>
                  <a:pt x="669163" y="286130"/>
                </a:lnTo>
                <a:lnTo>
                  <a:pt x="667511" y="286003"/>
                </a:lnTo>
                <a:close/>
              </a:path>
              <a:path w="984884" h="359410">
                <a:moveTo>
                  <a:pt x="669343" y="125857"/>
                </a:moveTo>
                <a:lnTo>
                  <a:pt x="592200" y="125857"/>
                </a:lnTo>
                <a:lnTo>
                  <a:pt x="604605" y="126692"/>
                </a:lnTo>
                <a:lnTo>
                  <a:pt x="615902" y="129206"/>
                </a:lnTo>
                <a:lnTo>
                  <a:pt x="649239" y="155035"/>
                </a:lnTo>
                <a:lnTo>
                  <a:pt x="660185" y="198034"/>
                </a:lnTo>
                <a:lnTo>
                  <a:pt x="660780" y="209676"/>
                </a:lnTo>
                <a:lnTo>
                  <a:pt x="659892" y="210566"/>
                </a:lnTo>
                <a:lnTo>
                  <a:pt x="696295" y="210566"/>
                </a:lnTo>
                <a:lnTo>
                  <a:pt x="689010" y="162012"/>
                </a:lnTo>
                <a:lnTo>
                  <a:pt x="672921" y="129817"/>
                </a:lnTo>
                <a:lnTo>
                  <a:pt x="669343" y="125857"/>
                </a:lnTo>
                <a:close/>
              </a:path>
              <a:path w="984884" h="359410">
                <a:moveTo>
                  <a:pt x="880236" y="94361"/>
                </a:moveTo>
                <a:lnTo>
                  <a:pt x="830855" y="105505"/>
                </a:lnTo>
                <a:lnTo>
                  <a:pt x="795289" y="137239"/>
                </a:lnTo>
                <a:lnTo>
                  <a:pt x="780288" y="174371"/>
                </a:lnTo>
                <a:lnTo>
                  <a:pt x="777748" y="225805"/>
                </a:lnTo>
                <a:lnTo>
                  <a:pt x="778345" y="246901"/>
                </a:lnTo>
                <a:lnTo>
                  <a:pt x="787400" y="295783"/>
                </a:lnTo>
                <a:lnTo>
                  <a:pt x="811117" y="333323"/>
                </a:lnTo>
                <a:lnTo>
                  <a:pt x="849550" y="355092"/>
                </a:lnTo>
                <a:lnTo>
                  <a:pt x="882269" y="359283"/>
                </a:lnTo>
                <a:lnTo>
                  <a:pt x="898461" y="358352"/>
                </a:lnTo>
                <a:lnTo>
                  <a:pt x="940180" y="344297"/>
                </a:lnTo>
                <a:lnTo>
                  <a:pt x="959764" y="328295"/>
                </a:lnTo>
                <a:lnTo>
                  <a:pt x="885317" y="328295"/>
                </a:lnTo>
                <a:lnTo>
                  <a:pt x="872194" y="327459"/>
                </a:lnTo>
                <a:lnTo>
                  <a:pt x="831661" y="307550"/>
                </a:lnTo>
                <a:lnTo>
                  <a:pt x="815022" y="271843"/>
                </a:lnTo>
                <a:lnTo>
                  <a:pt x="813307" y="239775"/>
                </a:lnTo>
                <a:lnTo>
                  <a:pt x="814069" y="239014"/>
                </a:lnTo>
                <a:lnTo>
                  <a:pt x="982598" y="239014"/>
                </a:lnTo>
                <a:lnTo>
                  <a:pt x="984757" y="236727"/>
                </a:lnTo>
                <a:lnTo>
                  <a:pt x="984679" y="225805"/>
                </a:lnTo>
                <a:lnTo>
                  <a:pt x="984567" y="216292"/>
                </a:lnTo>
                <a:lnTo>
                  <a:pt x="984331" y="210566"/>
                </a:lnTo>
                <a:lnTo>
                  <a:pt x="814069" y="210566"/>
                </a:lnTo>
                <a:lnTo>
                  <a:pt x="813307" y="209676"/>
                </a:lnTo>
                <a:lnTo>
                  <a:pt x="820560" y="163171"/>
                </a:lnTo>
                <a:lnTo>
                  <a:pt x="847322" y="133143"/>
                </a:lnTo>
                <a:lnTo>
                  <a:pt x="880236" y="125857"/>
                </a:lnTo>
                <a:lnTo>
                  <a:pt x="957416" y="125857"/>
                </a:lnTo>
                <a:lnTo>
                  <a:pt x="949578" y="117221"/>
                </a:lnTo>
                <a:lnTo>
                  <a:pt x="935815" y="107219"/>
                </a:lnTo>
                <a:lnTo>
                  <a:pt x="919670" y="100075"/>
                </a:lnTo>
                <a:lnTo>
                  <a:pt x="901144" y="95789"/>
                </a:lnTo>
                <a:lnTo>
                  <a:pt x="880236" y="94361"/>
                </a:lnTo>
                <a:close/>
              </a:path>
              <a:path w="984884" h="359410">
                <a:moveTo>
                  <a:pt x="955548" y="286003"/>
                </a:moveTo>
                <a:lnTo>
                  <a:pt x="953896" y="286639"/>
                </a:lnTo>
                <a:lnTo>
                  <a:pt x="952119" y="287400"/>
                </a:lnTo>
                <a:lnTo>
                  <a:pt x="950975" y="288544"/>
                </a:lnTo>
                <a:lnTo>
                  <a:pt x="950340" y="290195"/>
                </a:lnTo>
                <a:lnTo>
                  <a:pt x="945296" y="298628"/>
                </a:lnTo>
                <a:lnTo>
                  <a:pt x="906573" y="325421"/>
                </a:lnTo>
                <a:lnTo>
                  <a:pt x="885317" y="328295"/>
                </a:lnTo>
                <a:lnTo>
                  <a:pt x="959764" y="328295"/>
                </a:lnTo>
                <a:lnTo>
                  <a:pt x="961453" y="326675"/>
                </a:lnTo>
                <a:lnTo>
                  <a:pt x="969791" y="315936"/>
                </a:lnTo>
                <a:lnTo>
                  <a:pt x="976629" y="303911"/>
                </a:lnTo>
                <a:lnTo>
                  <a:pt x="978661" y="300609"/>
                </a:lnTo>
                <a:lnTo>
                  <a:pt x="977646" y="297688"/>
                </a:lnTo>
                <a:lnTo>
                  <a:pt x="973581" y="295275"/>
                </a:lnTo>
                <a:lnTo>
                  <a:pt x="958976" y="287147"/>
                </a:lnTo>
                <a:lnTo>
                  <a:pt x="957198" y="286130"/>
                </a:lnTo>
                <a:lnTo>
                  <a:pt x="955548" y="286003"/>
                </a:lnTo>
                <a:close/>
              </a:path>
              <a:path w="984884" h="359410">
                <a:moveTo>
                  <a:pt x="957416" y="125857"/>
                </a:moveTo>
                <a:lnTo>
                  <a:pt x="880236" y="125857"/>
                </a:lnTo>
                <a:lnTo>
                  <a:pt x="892641" y="126692"/>
                </a:lnTo>
                <a:lnTo>
                  <a:pt x="903938" y="129206"/>
                </a:lnTo>
                <a:lnTo>
                  <a:pt x="937275" y="155035"/>
                </a:lnTo>
                <a:lnTo>
                  <a:pt x="948221" y="198034"/>
                </a:lnTo>
                <a:lnTo>
                  <a:pt x="948817" y="209676"/>
                </a:lnTo>
                <a:lnTo>
                  <a:pt x="947927" y="210566"/>
                </a:lnTo>
                <a:lnTo>
                  <a:pt x="984331" y="210566"/>
                </a:lnTo>
                <a:lnTo>
                  <a:pt x="977064" y="162012"/>
                </a:lnTo>
                <a:lnTo>
                  <a:pt x="961010" y="129817"/>
                </a:lnTo>
                <a:lnTo>
                  <a:pt x="957416" y="125857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78853" y="3435222"/>
            <a:ext cx="6027801" cy="454151"/>
          </a:xfrm>
          <a:prstGeom prst="rect">
            <a:avLst/>
          </a:prstGeom>
        </p:spPr>
      </p:pic>
      <p:sp>
        <p:nvSpPr>
          <p:cNvPr id="17" name="object 17" descr=""/>
          <p:cNvSpPr/>
          <p:nvPr/>
        </p:nvSpPr>
        <p:spPr>
          <a:xfrm>
            <a:off x="7071291" y="3965066"/>
            <a:ext cx="1602740" cy="363855"/>
          </a:xfrm>
          <a:custGeom>
            <a:avLst/>
            <a:gdLst/>
            <a:ahLst/>
            <a:cxnLst/>
            <a:rect l="l" t="t" r="r" b="b"/>
            <a:pathLst>
              <a:path w="1602740" h="363854">
                <a:moveTo>
                  <a:pt x="119193" y="0"/>
                </a:moveTo>
                <a:lnTo>
                  <a:pt x="70812" y="7822"/>
                </a:lnTo>
                <a:lnTo>
                  <a:pt x="32833" y="30734"/>
                </a:lnTo>
                <a:lnTo>
                  <a:pt x="8352" y="66377"/>
                </a:lnTo>
                <a:lnTo>
                  <a:pt x="0" y="110617"/>
                </a:lnTo>
                <a:lnTo>
                  <a:pt x="0" y="252730"/>
                </a:lnTo>
                <a:lnTo>
                  <a:pt x="8352" y="296862"/>
                </a:lnTo>
                <a:lnTo>
                  <a:pt x="32833" y="332549"/>
                </a:lnTo>
                <a:lnTo>
                  <a:pt x="70812" y="355471"/>
                </a:lnTo>
                <a:lnTo>
                  <a:pt x="119193" y="363347"/>
                </a:lnTo>
                <a:lnTo>
                  <a:pt x="144959" y="361441"/>
                </a:lnTo>
                <a:lnTo>
                  <a:pt x="167961" y="355726"/>
                </a:lnTo>
                <a:lnTo>
                  <a:pt x="188202" y="346201"/>
                </a:lnTo>
                <a:lnTo>
                  <a:pt x="205680" y="332867"/>
                </a:lnTo>
                <a:lnTo>
                  <a:pt x="206540" y="331850"/>
                </a:lnTo>
                <a:lnTo>
                  <a:pt x="120717" y="331850"/>
                </a:lnTo>
                <a:lnTo>
                  <a:pt x="102594" y="330491"/>
                </a:lnTo>
                <a:lnTo>
                  <a:pt x="59249" y="310007"/>
                </a:lnTo>
                <a:lnTo>
                  <a:pt x="37461" y="269609"/>
                </a:lnTo>
                <a:lnTo>
                  <a:pt x="36008" y="252730"/>
                </a:lnTo>
                <a:lnTo>
                  <a:pt x="36008" y="110617"/>
                </a:lnTo>
                <a:lnTo>
                  <a:pt x="48814" y="65004"/>
                </a:lnTo>
                <a:lnTo>
                  <a:pt x="85300" y="36861"/>
                </a:lnTo>
                <a:lnTo>
                  <a:pt x="119193" y="31369"/>
                </a:lnTo>
                <a:lnTo>
                  <a:pt x="206597" y="31369"/>
                </a:lnTo>
                <a:lnTo>
                  <a:pt x="205411" y="30114"/>
                </a:lnTo>
                <a:lnTo>
                  <a:pt x="167324" y="7715"/>
                </a:lnTo>
                <a:lnTo>
                  <a:pt x="136221" y="857"/>
                </a:lnTo>
                <a:lnTo>
                  <a:pt x="119193" y="0"/>
                </a:lnTo>
                <a:close/>
              </a:path>
              <a:path w="1602740" h="363854">
                <a:moveTo>
                  <a:pt x="235779" y="177546"/>
                </a:moveTo>
                <a:lnTo>
                  <a:pt x="122368" y="177546"/>
                </a:lnTo>
                <a:lnTo>
                  <a:pt x="120209" y="179832"/>
                </a:lnTo>
                <a:lnTo>
                  <a:pt x="120209" y="206883"/>
                </a:lnTo>
                <a:lnTo>
                  <a:pt x="122368" y="209042"/>
                </a:lnTo>
                <a:lnTo>
                  <a:pt x="201108" y="209042"/>
                </a:lnTo>
                <a:lnTo>
                  <a:pt x="201870" y="209931"/>
                </a:lnTo>
                <a:lnTo>
                  <a:pt x="201870" y="257302"/>
                </a:lnTo>
                <a:lnTo>
                  <a:pt x="200491" y="273419"/>
                </a:lnTo>
                <a:lnTo>
                  <a:pt x="179899" y="311531"/>
                </a:lnTo>
                <a:lnTo>
                  <a:pt x="138287" y="330586"/>
                </a:lnTo>
                <a:lnTo>
                  <a:pt x="120717" y="331850"/>
                </a:lnTo>
                <a:lnTo>
                  <a:pt x="206540" y="331850"/>
                </a:lnTo>
                <a:lnTo>
                  <a:pt x="219829" y="316148"/>
                </a:lnTo>
                <a:lnTo>
                  <a:pt x="229906" y="296465"/>
                </a:lnTo>
                <a:lnTo>
                  <a:pt x="235934" y="273806"/>
                </a:lnTo>
                <a:lnTo>
                  <a:pt x="237938" y="248158"/>
                </a:lnTo>
                <a:lnTo>
                  <a:pt x="237938" y="179832"/>
                </a:lnTo>
                <a:lnTo>
                  <a:pt x="235779" y="177546"/>
                </a:lnTo>
                <a:close/>
              </a:path>
              <a:path w="1602740" h="363854">
                <a:moveTo>
                  <a:pt x="206597" y="31369"/>
                </a:moveTo>
                <a:lnTo>
                  <a:pt x="119193" y="31369"/>
                </a:lnTo>
                <a:lnTo>
                  <a:pt x="137029" y="32702"/>
                </a:lnTo>
                <a:lnTo>
                  <a:pt x="153007" y="36703"/>
                </a:lnTo>
                <a:lnTo>
                  <a:pt x="189226" y="64160"/>
                </a:lnTo>
                <a:lnTo>
                  <a:pt x="201827" y="107569"/>
                </a:lnTo>
                <a:lnTo>
                  <a:pt x="201870" y="117348"/>
                </a:lnTo>
                <a:lnTo>
                  <a:pt x="204156" y="119253"/>
                </a:lnTo>
                <a:lnTo>
                  <a:pt x="235779" y="119253"/>
                </a:lnTo>
                <a:lnTo>
                  <a:pt x="237938" y="116967"/>
                </a:lnTo>
                <a:lnTo>
                  <a:pt x="237938" y="107569"/>
                </a:lnTo>
                <a:lnTo>
                  <a:pt x="237012" y="92448"/>
                </a:lnTo>
                <a:lnTo>
                  <a:pt x="234240" y="78136"/>
                </a:lnTo>
                <a:lnTo>
                  <a:pt x="229634" y="64635"/>
                </a:lnTo>
                <a:lnTo>
                  <a:pt x="223206" y="51943"/>
                </a:lnTo>
                <a:lnTo>
                  <a:pt x="215088" y="40344"/>
                </a:lnTo>
                <a:lnTo>
                  <a:pt x="206597" y="31369"/>
                </a:lnTo>
                <a:close/>
              </a:path>
              <a:path w="1602740" h="363854">
                <a:moveTo>
                  <a:pt x="362398" y="102488"/>
                </a:moveTo>
                <a:lnTo>
                  <a:pt x="330775" y="102488"/>
                </a:lnTo>
                <a:lnTo>
                  <a:pt x="328616" y="104648"/>
                </a:lnTo>
                <a:lnTo>
                  <a:pt x="328616" y="357124"/>
                </a:lnTo>
                <a:lnTo>
                  <a:pt x="330775" y="359283"/>
                </a:lnTo>
                <a:lnTo>
                  <a:pt x="362398" y="359283"/>
                </a:lnTo>
                <a:lnTo>
                  <a:pt x="364684" y="357124"/>
                </a:lnTo>
                <a:lnTo>
                  <a:pt x="364684" y="204470"/>
                </a:lnTo>
                <a:lnTo>
                  <a:pt x="365758" y="190894"/>
                </a:lnTo>
                <a:lnTo>
                  <a:pt x="391120" y="149336"/>
                </a:lnTo>
                <a:lnTo>
                  <a:pt x="411908" y="139954"/>
                </a:lnTo>
                <a:lnTo>
                  <a:pt x="365954" y="139954"/>
                </a:lnTo>
                <a:lnTo>
                  <a:pt x="365446" y="139827"/>
                </a:lnTo>
                <a:lnTo>
                  <a:pt x="364938" y="139573"/>
                </a:lnTo>
                <a:lnTo>
                  <a:pt x="364684" y="138811"/>
                </a:lnTo>
                <a:lnTo>
                  <a:pt x="364684" y="104648"/>
                </a:lnTo>
                <a:lnTo>
                  <a:pt x="362398" y="102488"/>
                </a:lnTo>
                <a:close/>
              </a:path>
              <a:path w="1602740" h="363854">
                <a:moveTo>
                  <a:pt x="458252" y="137668"/>
                </a:moveTo>
                <a:lnTo>
                  <a:pt x="435677" y="137668"/>
                </a:lnTo>
                <a:lnTo>
                  <a:pt x="443932" y="138557"/>
                </a:lnTo>
                <a:lnTo>
                  <a:pt x="450409" y="140588"/>
                </a:lnTo>
                <a:lnTo>
                  <a:pt x="454854" y="141859"/>
                </a:lnTo>
                <a:lnTo>
                  <a:pt x="457521" y="140588"/>
                </a:lnTo>
                <a:lnTo>
                  <a:pt x="458252" y="137668"/>
                </a:lnTo>
                <a:close/>
              </a:path>
              <a:path w="1602740" h="363854">
                <a:moveTo>
                  <a:pt x="432121" y="99949"/>
                </a:moveTo>
                <a:lnTo>
                  <a:pt x="394275" y="110109"/>
                </a:lnTo>
                <a:lnTo>
                  <a:pt x="367224" y="138557"/>
                </a:lnTo>
                <a:lnTo>
                  <a:pt x="366462" y="139573"/>
                </a:lnTo>
                <a:lnTo>
                  <a:pt x="365954" y="139954"/>
                </a:lnTo>
                <a:lnTo>
                  <a:pt x="411908" y="139954"/>
                </a:lnTo>
                <a:lnTo>
                  <a:pt x="412925" y="139620"/>
                </a:lnTo>
                <a:lnTo>
                  <a:pt x="425517" y="138049"/>
                </a:lnTo>
                <a:lnTo>
                  <a:pt x="435677" y="137668"/>
                </a:lnTo>
                <a:lnTo>
                  <a:pt x="458252" y="137668"/>
                </a:lnTo>
                <a:lnTo>
                  <a:pt x="458537" y="136525"/>
                </a:lnTo>
                <a:lnTo>
                  <a:pt x="463617" y="114173"/>
                </a:lnTo>
                <a:lnTo>
                  <a:pt x="464633" y="110109"/>
                </a:lnTo>
                <a:lnTo>
                  <a:pt x="463490" y="107442"/>
                </a:lnTo>
                <a:lnTo>
                  <a:pt x="460061" y="106045"/>
                </a:lnTo>
                <a:lnTo>
                  <a:pt x="454106" y="103378"/>
                </a:lnTo>
                <a:lnTo>
                  <a:pt x="447473" y="101473"/>
                </a:lnTo>
                <a:lnTo>
                  <a:pt x="440148" y="100330"/>
                </a:lnTo>
                <a:lnTo>
                  <a:pt x="432121" y="99949"/>
                </a:lnTo>
                <a:close/>
              </a:path>
              <a:path w="1602740" h="363854">
                <a:moveTo>
                  <a:pt x="628209" y="98425"/>
                </a:moveTo>
                <a:lnTo>
                  <a:pt x="578346" y="108979"/>
                </a:lnTo>
                <a:lnTo>
                  <a:pt x="542373" y="139382"/>
                </a:lnTo>
                <a:lnTo>
                  <a:pt x="525353" y="181050"/>
                </a:lnTo>
                <a:lnTo>
                  <a:pt x="521656" y="230378"/>
                </a:lnTo>
                <a:lnTo>
                  <a:pt x="522107" y="248925"/>
                </a:lnTo>
                <a:lnTo>
                  <a:pt x="528768" y="292735"/>
                </a:lnTo>
                <a:lnTo>
                  <a:pt x="552968" y="334258"/>
                </a:lnTo>
                <a:lnTo>
                  <a:pt x="593935" y="358663"/>
                </a:lnTo>
                <a:lnTo>
                  <a:pt x="628209" y="363347"/>
                </a:lnTo>
                <a:lnTo>
                  <a:pt x="645595" y="362178"/>
                </a:lnTo>
                <a:lnTo>
                  <a:pt x="690439" y="344550"/>
                </a:lnTo>
                <a:lnTo>
                  <a:pt x="704497" y="331850"/>
                </a:lnTo>
                <a:lnTo>
                  <a:pt x="628209" y="331850"/>
                </a:lnTo>
                <a:lnTo>
                  <a:pt x="616019" y="331015"/>
                </a:lnTo>
                <a:lnTo>
                  <a:pt x="577334" y="311106"/>
                </a:lnTo>
                <a:lnTo>
                  <a:pt x="560483" y="273373"/>
                </a:lnTo>
                <a:lnTo>
                  <a:pt x="558232" y="230886"/>
                </a:lnTo>
                <a:lnTo>
                  <a:pt x="558475" y="213975"/>
                </a:lnTo>
                <a:lnTo>
                  <a:pt x="566035" y="168743"/>
                </a:lnTo>
                <a:lnTo>
                  <a:pt x="594636" y="137475"/>
                </a:lnTo>
                <a:lnTo>
                  <a:pt x="627193" y="129921"/>
                </a:lnTo>
                <a:lnTo>
                  <a:pt x="705082" y="129921"/>
                </a:lnTo>
                <a:lnTo>
                  <a:pt x="702971" y="127406"/>
                </a:lnTo>
                <a:lnTo>
                  <a:pt x="690947" y="117221"/>
                </a:lnTo>
                <a:lnTo>
                  <a:pt x="677180" y="108979"/>
                </a:lnTo>
                <a:lnTo>
                  <a:pt x="662150" y="103108"/>
                </a:lnTo>
                <a:lnTo>
                  <a:pt x="645835" y="99593"/>
                </a:lnTo>
                <a:lnTo>
                  <a:pt x="628209" y="98425"/>
                </a:lnTo>
                <a:close/>
              </a:path>
              <a:path w="1602740" h="363854">
                <a:moveTo>
                  <a:pt x="705082" y="129921"/>
                </a:moveTo>
                <a:lnTo>
                  <a:pt x="627193" y="129921"/>
                </a:lnTo>
                <a:lnTo>
                  <a:pt x="639383" y="130756"/>
                </a:lnTo>
                <a:lnTo>
                  <a:pt x="650609" y="133270"/>
                </a:lnTo>
                <a:lnTo>
                  <a:pt x="684629" y="159099"/>
                </a:lnTo>
                <a:lnTo>
                  <a:pt x="696266" y="199802"/>
                </a:lnTo>
                <a:lnTo>
                  <a:pt x="697297" y="230886"/>
                </a:lnTo>
                <a:lnTo>
                  <a:pt x="697038" y="247223"/>
                </a:lnTo>
                <a:lnTo>
                  <a:pt x="689475" y="292921"/>
                </a:lnTo>
                <a:lnTo>
                  <a:pt x="660767" y="324296"/>
                </a:lnTo>
                <a:lnTo>
                  <a:pt x="628209" y="331850"/>
                </a:lnTo>
                <a:lnTo>
                  <a:pt x="704497" y="331850"/>
                </a:lnTo>
                <a:lnTo>
                  <a:pt x="726634" y="292735"/>
                </a:lnTo>
                <a:lnTo>
                  <a:pt x="733314" y="248925"/>
                </a:lnTo>
                <a:lnTo>
                  <a:pt x="733746" y="230378"/>
                </a:lnTo>
                <a:lnTo>
                  <a:pt x="733300" y="212014"/>
                </a:lnTo>
                <a:lnTo>
                  <a:pt x="726634" y="167894"/>
                </a:lnTo>
                <a:lnTo>
                  <a:pt x="712934" y="139271"/>
                </a:lnTo>
                <a:lnTo>
                  <a:pt x="705082" y="129921"/>
                </a:lnTo>
                <a:close/>
              </a:path>
              <a:path w="1602740" h="363854">
                <a:moveTo>
                  <a:pt x="833187" y="102488"/>
                </a:moveTo>
                <a:lnTo>
                  <a:pt x="803977" y="102488"/>
                </a:lnTo>
                <a:lnTo>
                  <a:pt x="802453" y="102997"/>
                </a:lnTo>
                <a:lnTo>
                  <a:pt x="800167" y="105029"/>
                </a:lnTo>
                <a:lnTo>
                  <a:pt x="799532" y="106172"/>
                </a:lnTo>
                <a:lnTo>
                  <a:pt x="799659" y="109474"/>
                </a:lnTo>
                <a:lnTo>
                  <a:pt x="800040" y="110109"/>
                </a:lnTo>
                <a:lnTo>
                  <a:pt x="871160" y="353695"/>
                </a:lnTo>
                <a:lnTo>
                  <a:pt x="872176" y="357378"/>
                </a:lnTo>
                <a:lnTo>
                  <a:pt x="874462" y="359283"/>
                </a:lnTo>
                <a:lnTo>
                  <a:pt x="907355" y="359283"/>
                </a:lnTo>
                <a:lnTo>
                  <a:pt x="909641" y="357378"/>
                </a:lnTo>
                <a:lnTo>
                  <a:pt x="910657" y="353695"/>
                </a:lnTo>
                <a:lnTo>
                  <a:pt x="923695" y="307467"/>
                </a:lnTo>
                <a:lnTo>
                  <a:pt x="890210" y="307467"/>
                </a:lnTo>
                <a:lnTo>
                  <a:pt x="889702" y="306959"/>
                </a:lnTo>
                <a:lnTo>
                  <a:pt x="889321" y="305943"/>
                </a:lnTo>
                <a:lnTo>
                  <a:pt x="836616" y="108077"/>
                </a:lnTo>
                <a:lnTo>
                  <a:pt x="835600" y="104394"/>
                </a:lnTo>
                <a:lnTo>
                  <a:pt x="833187" y="102488"/>
                </a:lnTo>
                <a:close/>
              </a:path>
              <a:path w="1602740" h="363854">
                <a:moveTo>
                  <a:pt x="999160" y="164846"/>
                </a:moveTo>
                <a:lnTo>
                  <a:pt x="965648" y="164846"/>
                </a:lnTo>
                <a:lnTo>
                  <a:pt x="966156" y="165354"/>
                </a:lnTo>
                <a:lnTo>
                  <a:pt x="966537" y="166370"/>
                </a:lnTo>
                <a:lnTo>
                  <a:pt x="1021274" y="353695"/>
                </a:lnTo>
                <a:lnTo>
                  <a:pt x="1022290" y="357378"/>
                </a:lnTo>
                <a:lnTo>
                  <a:pt x="1024703" y="359283"/>
                </a:lnTo>
                <a:lnTo>
                  <a:pt x="1056961" y="359283"/>
                </a:lnTo>
                <a:lnTo>
                  <a:pt x="1059374" y="357378"/>
                </a:lnTo>
                <a:lnTo>
                  <a:pt x="1060390" y="353695"/>
                </a:lnTo>
                <a:lnTo>
                  <a:pt x="1074085" y="307467"/>
                </a:lnTo>
                <a:lnTo>
                  <a:pt x="1039435" y="307467"/>
                </a:lnTo>
                <a:lnTo>
                  <a:pt x="1038927" y="306959"/>
                </a:lnTo>
                <a:lnTo>
                  <a:pt x="1038546" y="305943"/>
                </a:lnTo>
                <a:lnTo>
                  <a:pt x="999160" y="164846"/>
                </a:lnTo>
                <a:close/>
              </a:path>
              <a:path w="1602740" h="363854">
                <a:moveTo>
                  <a:pt x="979872" y="102488"/>
                </a:moveTo>
                <a:lnTo>
                  <a:pt x="950154" y="102488"/>
                </a:lnTo>
                <a:lnTo>
                  <a:pt x="947741" y="104394"/>
                </a:lnTo>
                <a:lnTo>
                  <a:pt x="892369" y="305943"/>
                </a:lnTo>
                <a:lnTo>
                  <a:pt x="892115" y="306959"/>
                </a:lnTo>
                <a:lnTo>
                  <a:pt x="891607" y="307467"/>
                </a:lnTo>
                <a:lnTo>
                  <a:pt x="923695" y="307467"/>
                </a:lnTo>
                <a:lnTo>
                  <a:pt x="963489" y="166370"/>
                </a:lnTo>
                <a:lnTo>
                  <a:pt x="963743" y="165354"/>
                </a:lnTo>
                <a:lnTo>
                  <a:pt x="964251" y="164846"/>
                </a:lnTo>
                <a:lnTo>
                  <a:pt x="999160" y="164846"/>
                </a:lnTo>
                <a:lnTo>
                  <a:pt x="982285" y="104394"/>
                </a:lnTo>
                <a:lnTo>
                  <a:pt x="979872" y="102488"/>
                </a:lnTo>
                <a:close/>
              </a:path>
              <a:path w="1602740" h="363854">
                <a:moveTo>
                  <a:pt x="1103570" y="102488"/>
                </a:moveTo>
                <a:lnTo>
                  <a:pt x="1099506" y="102488"/>
                </a:lnTo>
                <a:lnTo>
                  <a:pt x="1096966" y="104394"/>
                </a:lnTo>
                <a:lnTo>
                  <a:pt x="1041594" y="305943"/>
                </a:lnTo>
                <a:lnTo>
                  <a:pt x="1041340" y="306959"/>
                </a:lnTo>
                <a:lnTo>
                  <a:pt x="1040832" y="307467"/>
                </a:lnTo>
                <a:lnTo>
                  <a:pt x="1074085" y="307467"/>
                </a:lnTo>
                <a:lnTo>
                  <a:pt x="1132399" y="110617"/>
                </a:lnTo>
                <a:lnTo>
                  <a:pt x="1133041" y="108585"/>
                </a:lnTo>
                <a:lnTo>
                  <a:pt x="1133143" y="108077"/>
                </a:lnTo>
                <a:lnTo>
                  <a:pt x="1132907" y="106425"/>
                </a:lnTo>
                <a:lnTo>
                  <a:pt x="1131891" y="105029"/>
                </a:lnTo>
                <a:lnTo>
                  <a:pt x="1131002" y="103632"/>
                </a:lnTo>
                <a:lnTo>
                  <a:pt x="1129224" y="102997"/>
                </a:lnTo>
                <a:lnTo>
                  <a:pt x="1126938" y="102997"/>
                </a:lnTo>
                <a:lnTo>
                  <a:pt x="1103570" y="102488"/>
                </a:lnTo>
                <a:close/>
              </a:path>
              <a:path w="1602740" h="363854">
                <a:moveTo>
                  <a:pt x="1258002" y="132461"/>
                </a:moveTo>
                <a:lnTo>
                  <a:pt x="1221299" y="132461"/>
                </a:lnTo>
                <a:lnTo>
                  <a:pt x="1222188" y="133223"/>
                </a:lnTo>
                <a:lnTo>
                  <a:pt x="1222196" y="294370"/>
                </a:lnTo>
                <a:lnTo>
                  <a:pt x="1232743" y="336746"/>
                </a:lnTo>
                <a:lnTo>
                  <a:pt x="1279061" y="357917"/>
                </a:lnTo>
                <a:lnTo>
                  <a:pt x="1296229" y="358775"/>
                </a:lnTo>
                <a:lnTo>
                  <a:pt x="1313501" y="358775"/>
                </a:lnTo>
                <a:lnTo>
                  <a:pt x="1317946" y="358394"/>
                </a:lnTo>
                <a:lnTo>
                  <a:pt x="1320105" y="356108"/>
                </a:lnTo>
                <a:lnTo>
                  <a:pt x="1320105" y="329438"/>
                </a:lnTo>
                <a:lnTo>
                  <a:pt x="1317946" y="327279"/>
                </a:lnTo>
                <a:lnTo>
                  <a:pt x="1302325" y="327279"/>
                </a:lnTo>
                <a:lnTo>
                  <a:pt x="1291467" y="326659"/>
                </a:lnTo>
                <a:lnTo>
                  <a:pt x="1259923" y="303847"/>
                </a:lnTo>
                <a:lnTo>
                  <a:pt x="1257240" y="283083"/>
                </a:lnTo>
                <a:lnTo>
                  <a:pt x="1257240" y="133223"/>
                </a:lnTo>
                <a:lnTo>
                  <a:pt x="1258002" y="132461"/>
                </a:lnTo>
                <a:close/>
              </a:path>
              <a:path w="1602740" h="363854">
                <a:moveTo>
                  <a:pt x="1319470" y="102488"/>
                </a:moveTo>
                <a:lnTo>
                  <a:pt x="1186247" y="102488"/>
                </a:lnTo>
                <a:lnTo>
                  <a:pt x="1184088" y="104648"/>
                </a:lnTo>
                <a:lnTo>
                  <a:pt x="1184088" y="130175"/>
                </a:lnTo>
                <a:lnTo>
                  <a:pt x="1186247" y="132461"/>
                </a:lnTo>
                <a:lnTo>
                  <a:pt x="1319470" y="132461"/>
                </a:lnTo>
                <a:lnTo>
                  <a:pt x="1321629" y="130175"/>
                </a:lnTo>
                <a:lnTo>
                  <a:pt x="1321629" y="104648"/>
                </a:lnTo>
                <a:lnTo>
                  <a:pt x="1319470" y="102488"/>
                </a:lnTo>
                <a:close/>
              </a:path>
              <a:path w="1602740" h="363854">
                <a:moveTo>
                  <a:pt x="1254954" y="36449"/>
                </a:moveTo>
                <a:lnTo>
                  <a:pt x="1224347" y="36449"/>
                </a:lnTo>
                <a:lnTo>
                  <a:pt x="1222188" y="38735"/>
                </a:lnTo>
                <a:lnTo>
                  <a:pt x="1222188" y="101600"/>
                </a:lnTo>
                <a:lnTo>
                  <a:pt x="1221299" y="102488"/>
                </a:lnTo>
                <a:lnTo>
                  <a:pt x="1258002" y="102488"/>
                </a:lnTo>
                <a:lnTo>
                  <a:pt x="1257240" y="101600"/>
                </a:lnTo>
                <a:lnTo>
                  <a:pt x="1257240" y="38735"/>
                </a:lnTo>
                <a:lnTo>
                  <a:pt x="1254954" y="36449"/>
                </a:lnTo>
                <a:close/>
              </a:path>
              <a:path w="1602740" h="363854">
                <a:moveTo>
                  <a:pt x="1441390" y="4063"/>
                </a:moveTo>
                <a:lnTo>
                  <a:pt x="1409767" y="4063"/>
                </a:lnTo>
                <a:lnTo>
                  <a:pt x="1407608" y="6223"/>
                </a:lnTo>
                <a:lnTo>
                  <a:pt x="1407608" y="357124"/>
                </a:lnTo>
                <a:lnTo>
                  <a:pt x="1409767" y="359283"/>
                </a:lnTo>
                <a:lnTo>
                  <a:pt x="1441390" y="359283"/>
                </a:lnTo>
                <a:lnTo>
                  <a:pt x="1443676" y="357124"/>
                </a:lnTo>
                <a:lnTo>
                  <a:pt x="1443676" y="183642"/>
                </a:lnTo>
                <a:lnTo>
                  <a:pt x="1445820" y="172307"/>
                </a:lnTo>
                <a:lnTo>
                  <a:pt x="1472208" y="138680"/>
                </a:lnTo>
                <a:lnTo>
                  <a:pt x="1502572" y="130683"/>
                </a:lnTo>
                <a:lnTo>
                  <a:pt x="1445327" y="130683"/>
                </a:lnTo>
                <a:lnTo>
                  <a:pt x="1444692" y="130175"/>
                </a:lnTo>
                <a:lnTo>
                  <a:pt x="1443930" y="129667"/>
                </a:lnTo>
                <a:lnTo>
                  <a:pt x="1443676" y="128905"/>
                </a:lnTo>
                <a:lnTo>
                  <a:pt x="1443676" y="6223"/>
                </a:lnTo>
                <a:lnTo>
                  <a:pt x="1441390" y="4063"/>
                </a:lnTo>
                <a:close/>
              </a:path>
              <a:path w="1602740" h="363854">
                <a:moveTo>
                  <a:pt x="1584613" y="130429"/>
                </a:moveTo>
                <a:lnTo>
                  <a:pt x="1506033" y="130429"/>
                </a:lnTo>
                <a:lnTo>
                  <a:pt x="1518843" y="131524"/>
                </a:lnTo>
                <a:lnTo>
                  <a:pt x="1530402" y="134810"/>
                </a:lnTo>
                <a:lnTo>
                  <a:pt x="1562294" y="168116"/>
                </a:lnTo>
                <a:lnTo>
                  <a:pt x="1566485" y="193802"/>
                </a:lnTo>
                <a:lnTo>
                  <a:pt x="1566485" y="357124"/>
                </a:lnTo>
                <a:lnTo>
                  <a:pt x="1568644" y="359283"/>
                </a:lnTo>
                <a:lnTo>
                  <a:pt x="1600267" y="359283"/>
                </a:lnTo>
                <a:lnTo>
                  <a:pt x="1602426" y="357124"/>
                </a:lnTo>
                <a:lnTo>
                  <a:pt x="1602426" y="186690"/>
                </a:lnTo>
                <a:lnTo>
                  <a:pt x="1600926" y="167689"/>
                </a:lnTo>
                <a:lnTo>
                  <a:pt x="1596426" y="150701"/>
                </a:lnTo>
                <a:lnTo>
                  <a:pt x="1588925" y="135737"/>
                </a:lnTo>
                <a:lnTo>
                  <a:pt x="1584613" y="130429"/>
                </a:lnTo>
                <a:close/>
              </a:path>
              <a:path w="1602740" h="363854">
                <a:moveTo>
                  <a:pt x="1514161" y="98933"/>
                </a:moveTo>
                <a:lnTo>
                  <a:pt x="1474331" y="106553"/>
                </a:lnTo>
                <a:lnTo>
                  <a:pt x="1445835" y="130429"/>
                </a:lnTo>
                <a:lnTo>
                  <a:pt x="1445327" y="130683"/>
                </a:lnTo>
                <a:lnTo>
                  <a:pt x="1502572" y="130683"/>
                </a:lnTo>
                <a:lnTo>
                  <a:pt x="1506033" y="130429"/>
                </a:lnTo>
                <a:lnTo>
                  <a:pt x="1584613" y="130429"/>
                </a:lnTo>
                <a:lnTo>
                  <a:pt x="1578423" y="122809"/>
                </a:lnTo>
                <a:lnTo>
                  <a:pt x="1565346" y="112381"/>
                </a:lnTo>
                <a:lnTo>
                  <a:pt x="1550293" y="104917"/>
                </a:lnTo>
                <a:lnTo>
                  <a:pt x="1533239" y="100431"/>
                </a:lnTo>
                <a:lnTo>
                  <a:pt x="1514161" y="98933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object 1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63613" y="6284214"/>
            <a:ext cx="6287261" cy="460756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71348" y="6817614"/>
            <a:ext cx="5205105" cy="363855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82408" y="7351014"/>
            <a:ext cx="5332730" cy="3633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6079" rIns="0" bIns="0" rtlCol="0" vert="horz">
            <a:spAutoFit/>
          </a:bodyPr>
          <a:lstStyle/>
          <a:p>
            <a:pPr marL="395732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26925"/>
            <a:ext cx="10793876" cy="7604246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35915" marR="306705" indent="-323850">
              <a:lnSpc>
                <a:spcPct val="116700"/>
              </a:lnSpc>
              <a:spcBef>
                <a:spcPts val="95"/>
              </a:spcBef>
              <a:buFont typeface="Arial"/>
              <a:buChar char="•"/>
              <a:tabLst>
                <a:tab pos="335915" algn="l"/>
              </a:tabLst>
            </a:pPr>
            <a:r>
              <a:rPr dirty="0"/>
              <a:t>The</a:t>
            </a:r>
            <a:r>
              <a:rPr dirty="0" spc="-245"/>
              <a:t> </a:t>
            </a:r>
            <a:r>
              <a:rPr dirty="0"/>
              <a:t>Global</a:t>
            </a:r>
            <a:r>
              <a:rPr dirty="0" spc="-225"/>
              <a:t> </a:t>
            </a:r>
            <a:r>
              <a:rPr dirty="0" spc="70"/>
              <a:t>Coconut</a:t>
            </a:r>
            <a:r>
              <a:rPr dirty="0" spc="-275"/>
              <a:t> </a:t>
            </a:r>
            <a:r>
              <a:rPr dirty="0" spc="-25"/>
              <a:t>Soap</a:t>
            </a:r>
            <a:r>
              <a:rPr dirty="0" spc="-240"/>
              <a:t> </a:t>
            </a:r>
            <a:r>
              <a:rPr dirty="0" spc="50"/>
              <a:t>Market</a:t>
            </a:r>
            <a:r>
              <a:rPr dirty="0" spc="-265"/>
              <a:t> </a:t>
            </a:r>
            <a:r>
              <a:rPr dirty="0" spc="-35"/>
              <a:t>is </a:t>
            </a:r>
            <a:r>
              <a:rPr dirty="0"/>
              <a:t>witnessing</a:t>
            </a:r>
            <a:r>
              <a:rPr dirty="0" spc="-114"/>
              <a:t> </a:t>
            </a:r>
            <a:r>
              <a:rPr dirty="0"/>
              <a:t>significant</a:t>
            </a:r>
            <a:r>
              <a:rPr dirty="0" spc="-114"/>
              <a:t> </a:t>
            </a:r>
            <a:r>
              <a:rPr dirty="0" spc="75"/>
              <a:t>growth</a:t>
            </a:r>
            <a:r>
              <a:rPr dirty="0" spc="-150"/>
              <a:t> </a:t>
            </a:r>
            <a:r>
              <a:rPr dirty="0" spc="50"/>
              <a:t>in</a:t>
            </a:r>
            <a:r>
              <a:rPr dirty="0" spc="-110"/>
              <a:t> </a:t>
            </a:r>
            <a:r>
              <a:rPr dirty="0" spc="-25"/>
              <a:t>the </a:t>
            </a:r>
            <a:r>
              <a:rPr dirty="0"/>
              <a:t>near</a:t>
            </a:r>
            <a:r>
              <a:rPr dirty="0" spc="-285"/>
              <a:t> </a:t>
            </a:r>
            <a:r>
              <a:rPr dirty="0" spc="-10"/>
              <a:t>future.</a:t>
            </a:r>
          </a:p>
          <a:p>
            <a:pPr marL="335915" marR="85725" indent="-323850">
              <a:lnSpc>
                <a:spcPct val="116700"/>
              </a:lnSpc>
              <a:spcBef>
                <a:spcPts val="5"/>
              </a:spcBef>
              <a:buFont typeface="Arial"/>
              <a:buChar char="•"/>
              <a:tabLst>
                <a:tab pos="335915" algn="l"/>
              </a:tabLst>
            </a:pPr>
            <a:r>
              <a:rPr dirty="0"/>
              <a:t>Consumers</a:t>
            </a:r>
            <a:r>
              <a:rPr dirty="0" spc="-100"/>
              <a:t> </a:t>
            </a:r>
            <a:r>
              <a:rPr dirty="0"/>
              <a:t>seeking</a:t>
            </a:r>
            <a:r>
              <a:rPr dirty="0" spc="-80"/>
              <a:t> </a:t>
            </a:r>
            <a:r>
              <a:rPr dirty="0" spc="-40"/>
              <a:t>a</a:t>
            </a:r>
            <a:r>
              <a:rPr dirty="0" spc="-65"/>
              <a:t> </a:t>
            </a:r>
            <a:r>
              <a:rPr dirty="0" spc="-10"/>
              <a:t>classic, </a:t>
            </a:r>
            <a:r>
              <a:rPr dirty="0"/>
              <a:t>straightforward</a:t>
            </a:r>
            <a:r>
              <a:rPr dirty="0" spc="-10"/>
              <a:t> </a:t>
            </a:r>
            <a:r>
              <a:rPr dirty="0"/>
              <a:t>cleansing</a:t>
            </a:r>
            <a:r>
              <a:rPr dirty="0" spc="45"/>
              <a:t> </a:t>
            </a:r>
            <a:r>
              <a:rPr dirty="0" spc="-10"/>
              <a:t>routine </a:t>
            </a:r>
            <a:r>
              <a:rPr dirty="0"/>
              <a:t>often</a:t>
            </a:r>
            <a:r>
              <a:rPr dirty="0" spc="-215"/>
              <a:t> </a:t>
            </a:r>
            <a:r>
              <a:rPr dirty="0"/>
              <a:t>prefer</a:t>
            </a:r>
            <a:r>
              <a:rPr dirty="0" spc="-170"/>
              <a:t> </a:t>
            </a:r>
            <a:r>
              <a:rPr dirty="0"/>
              <a:t>the</a:t>
            </a:r>
            <a:r>
              <a:rPr dirty="0" spc="-195"/>
              <a:t> </a:t>
            </a:r>
            <a:r>
              <a:rPr dirty="0" spc="-20"/>
              <a:t>familiarity</a:t>
            </a:r>
            <a:r>
              <a:rPr dirty="0" spc="-150"/>
              <a:t> </a:t>
            </a:r>
            <a:r>
              <a:rPr dirty="0" spc="45"/>
              <a:t>and </a:t>
            </a:r>
            <a:r>
              <a:rPr dirty="0" spc="50"/>
              <a:t>convenience</a:t>
            </a:r>
            <a:r>
              <a:rPr dirty="0" spc="-245"/>
              <a:t> </a:t>
            </a:r>
            <a:r>
              <a:rPr dirty="0"/>
              <a:t>offered</a:t>
            </a:r>
            <a:r>
              <a:rPr dirty="0" spc="-260"/>
              <a:t> </a:t>
            </a:r>
            <a:r>
              <a:rPr dirty="0"/>
              <a:t>by</a:t>
            </a:r>
            <a:r>
              <a:rPr dirty="0" spc="-215"/>
              <a:t> </a:t>
            </a:r>
            <a:r>
              <a:rPr dirty="0"/>
              <a:t>bar</a:t>
            </a:r>
            <a:r>
              <a:rPr dirty="0" spc="-225"/>
              <a:t> </a:t>
            </a:r>
            <a:r>
              <a:rPr dirty="0" spc="-10"/>
              <a:t>soaps, </a:t>
            </a:r>
            <a:r>
              <a:rPr dirty="0" spc="90"/>
              <a:t>making</a:t>
            </a:r>
            <a:r>
              <a:rPr dirty="0" spc="-225"/>
              <a:t> </a:t>
            </a:r>
            <a:r>
              <a:rPr dirty="0" spc="95"/>
              <a:t>them</a:t>
            </a:r>
            <a:r>
              <a:rPr dirty="0" spc="-240"/>
              <a:t> </a:t>
            </a:r>
            <a:r>
              <a:rPr dirty="0" spc="-45"/>
              <a:t>a</a:t>
            </a:r>
            <a:r>
              <a:rPr dirty="0" spc="-240"/>
              <a:t> </a:t>
            </a:r>
            <a:r>
              <a:rPr dirty="0"/>
              <a:t>staple</a:t>
            </a:r>
            <a:r>
              <a:rPr dirty="0" spc="-235"/>
              <a:t> </a:t>
            </a:r>
            <a:r>
              <a:rPr dirty="0" spc="50"/>
              <a:t>in</a:t>
            </a:r>
            <a:r>
              <a:rPr dirty="0" spc="-240"/>
              <a:t> </a:t>
            </a:r>
            <a:r>
              <a:rPr dirty="0"/>
              <a:t>the</a:t>
            </a:r>
            <a:r>
              <a:rPr dirty="0" spc="-240"/>
              <a:t> </a:t>
            </a:r>
            <a:r>
              <a:rPr dirty="0" spc="70"/>
              <a:t>coconut </a:t>
            </a:r>
            <a:r>
              <a:rPr dirty="0"/>
              <a:t>soap</a:t>
            </a:r>
            <a:r>
              <a:rPr dirty="0" spc="-210"/>
              <a:t> </a:t>
            </a:r>
            <a:r>
              <a:rPr dirty="0" spc="-10"/>
              <a:t>market.</a:t>
            </a:r>
          </a:p>
          <a:p>
            <a:pPr marL="335915" marR="5080" indent="-323850">
              <a:lnSpc>
                <a:spcPts val="4200"/>
              </a:lnSpc>
              <a:spcBef>
                <a:spcPts val="24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pc="70"/>
              <a:t>Coconut</a:t>
            </a:r>
            <a:r>
              <a:rPr dirty="0" spc="-250"/>
              <a:t> </a:t>
            </a:r>
            <a:r>
              <a:rPr dirty="0" spc="-90"/>
              <a:t>soaps,</a:t>
            </a:r>
            <a:r>
              <a:rPr dirty="0" spc="-250"/>
              <a:t> </a:t>
            </a:r>
            <a:r>
              <a:rPr dirty="0" spc="75"/>
              <a:t>with</a:t>
            </a:r>
            <a:r>
              <a:rPr dirty="0" spc="-229"/>
              <a:t> </a:t>
            </a:r>
            <a:r>
              <a:rPr dirty="0"/>
              <a:t>their</a:t>
            </a:r>
            <a:r>
              <a:rPr dirty="0" spc="-245"/>
              <a:t> </a:t>
            </a:r>
            <a:r>
              <a:rPr dirty="0"/>
              <a:t>natural</a:t>
            </a:r>
            <a:r>
              <a:rPr dirty="0" spc="-229"/>
              <a:t> </a:t>
            </a:r>
            <a:r>
              <a:rPr dirty="0" spc="50"/>
              <a:t>and </a:t>
            </a:r>
            <a:r>
              <a:rPr dirty="0"/>
              <a:t>organic</a:t>
            </a:r>
            <a:r>
              <a:rPr dirty="0" spc="-170"/>
              <a:t> </a:t>
            </a:r>
            <a:r>
              <a:rPr dirty="0"/>
              <a:t>positioning,</a:t>
            </a:r>
            <a:r>
              <a:rPr dirty="0" spc="-200"/>
              <a:t> </a:t>
            </a:r>
            <a:r>
              <a:rPr dirty="0" spc="55"/>
              <a:t>find</a:t>
            </a:r>
            <a:r>
              <a:rPr dirty="0" spc="-165"/>
              <a:t> </a:t>
            </a:r>
            <a:r>
              <a:rPr dirty="0" spc="-45"/>
              <a:t>a</a:t>
            </a:r>
            <a:r>
              <a:rPr dirty="0" spc="-170"/>
              <a:t> </a:t>
            </a:r>
            <a:r>
              <a:rPr dirty="0" spc="-10"/>
              <a:t>significant</a:t>
            </a:r>
          </a:p>
          <a:p>
            <a:pPr marL="335915" marR="955675">
              <a:lnSpc>
                <a:spcPts val="4200"/>
              </a:lnSpc>
            </a:pPr>
            <a:r>
              <a:rPr dirty="0"/>
              <a:t>presence</a:t>
            </a:r>
            <a:r>
              <a:rPr dirty="0" spc="-180"/>
              <a:t> </a:t>
            </a:r>
            <a:r>
              <a:rPr dirty="0" spc="90"/>
              <a:t>on</a:t>
            </a:r>
            <a:r>
              <a:rPr dirty="0" spc="-204"/>
              <a:t> </a:t>
            </a:r>
            <a:r>
              <a:rPr dirty="0"/>
              <a:t>the</a:t>
            </a:r>
            <a:r>
              <a:rPr dirty="0" spc="-175"/>
              <a:t> </a:t>
            </a:r>
            <a:r>
              <a:rPr dirty="0" spc="-35"/>
              <a:t>shelves</a:t>
            </a:r>
            <a:r>
              <a:rPr dirty="0" spc="-180"/>
              <a:t> </a:t>
            </a:r>
            <a:r>
              <a:rPr dirty="0"/>
              <a:t>of</a:t>
            </a:r>
            <a:r>
              <a:rPr dirty="0" spc="-195"/>
              <a:t> </a:t>
            </a:r>
            <a:r>
              <a:rPr dirty="0" spc="-10"/>
              <a:t>these </a:t>
            </a:r>
            <a:r>
              <a:rPr dirty="0"/>
              <a:t>large</a:t>
            </a:r>
            <a:r>
              <a:rPr dirty="0" spc="-200"/>
              <a:t> </a:t>
            </a:r>
            <a:r>
              <a:rPr dirty="0" spc="-25"/>
              <a:t>retail</a:t>
            </a:r>
            <a:r>
              <a:rPr dirty="0" spc="-210"/>
              <a:t> </a:t>
            </a:r>
            <a:r>
              <a:rPr dirty="0" spc="-10"/>
              <a:t>outlets.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3369" rIns="0" bIns="0" rtlCol="0" vert="horz">
            <a:spAutoFit/>
          </a:bodyPr>
          <a:lstStyle/>
          <a:p>
            <a:pPr marL="9835515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25"/>
              <a:t> </a:t>
            </a:r>
            <a:r>
              <a:rPr dirty="0" spc="-95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94791" y="8081771"/>
            <a:ext cx="4812792" cy="17434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870710" y="3903619"/>
            <a:ext cx="15003144" cy="6264910"/>
          </a:xfrm>
          <a:prstGeom prst="rect">
            <a:avLst/>
          </a:prstGeom>
        </p:spPr>
        <p:txBody>
          <a:bodyPr wrap="square" lIns="0" tIns="563245" rIns="0" bIns="0" rtlCol="0" vert="horz">
            <a:spAutoFit/>
          </a:bodyPr>
          <a:lstStyle/>
          <a:p>
            <a:pPr algn="ctr" marR="450215">
              <a:lnSpc>
                <a:spcPct val="100000"/>
              </a:lnSpc>
              <a:spcBef>
                <a:spcPts val="4435"/>
              </a:spcBef>
            </a:pPr>
            <a:r>
              <a:rPr dirty="0" sz="6550" b="1">
                <a:latin typeface="Lato"/>
                <a:cs typeface="Lato"/>
              </a:rPr>
              <a:t>COGNITIVE</a:t>
            </a:r>
            <a:r>
              <a:rPr dirty="0" sz="6550" spc="-95" b="1">
                <a:latin typeface="Lato"/>
                <a:cs typeface="Lato"/>
              </a:rPr>
              <a:t> </a:t>
            </a:r>
            <a:r>
              <a:rPr dirty="0" sz="6550" b="1">
                <a:latin typeface="Lato"/>
                <a:cs typeface="Lato"/>
              </a:rPr>
              <a:t>MARKET</a:t>
            </a:r>
            <a:r>
              <a:rPr dirty="0" sz="6550" spc="-65" b="1">
                <a:latin typeface="Lato"/>
                <a:cs typeface="Lato"/>
              </a:rPr>
              <a:t> </a:t>
            </a:r>
            <a:r>
              <a:rPr dirty="0" sz="6550" spc="-10" b="1">
                <a:latin typeface="Lato"/>
                <a:cs typeface="Lato"/>
              </a:rPr>
              <a:t>RESEARCH</a:t>
            </a:r>
            <a:endParaRPr sz="6550">
              <a:latin typeface="Lato"/>
              <a:cs typeface="Lato"/>
            </a:endParaRPr>
          </a:p>
          <a:p>
            <a:pPr algn="ctr" marR="72961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>
                <a:latin typeface="Lato"/>
                <a:cs typeface="Lato"/>
              </a:rPr>
              <a:t>Tel: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5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1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5">
                <a:latin typeface="Lato"/>
                <a:cs typeface="Lato"/>
              </a:rPr>
              <a:t>312</a:t>
            </a:r>
            <a:r>
              <a:rPr dirty="0" sz="3500" spc="-51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376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35">
                <a:latin typeface="Lato"/>
                <a:cs typeface="Lato"/>
              </a:rPr>
              <a:t>8303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-50">
                <a:latin typeface="Lato"/>
                <a:cs typeface="Lato"/>
              </a:rPr>
              <a:t>|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65">
                <a:latin typeface="Lato"/>
                <a:cs typeface="Lato"/>
              </a:rPr>
              <a:t> </a:t>
            </a:r>
            <a:r>
              <a:rPr dirty="0" sz="3500" spc="145">
                <a:latin typeface="Lato"/>
                <a:cs typeface="Lato"/>
              </a:rPr>
              <a:t>44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5">
                <a:latin typeface="Lato"/>
                <a:cs typeface="Lato"/>
              </a:rPr>
              <a:t>020</a:t>
            </a:r>
            <a:r>
              <a:rPr dirty="0" sz="3500" spc="-49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54">
                <a:latin typeface="Lato"/>
                <a:cs typeface="Lato"/>
              </a:rPr>
              <a:t>8123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35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3025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>
                <a:latin typeface="Lato"/>
                <a:cs typeface="Lato"/>
              </a:rPr>
              <a:t>India:</a:t>
            </a:r>
            <a:r>
              <a:rPr dirty="0" sz="3500">
                <a:latin typeface="Lato"/>
                <a:cs typeface="Lato"/>
              </a:rPr>
              <a:t>	(</a:t>
            </a:r>
            <a:r>
              <a:rPr dirty="0" sz="3500" spc="-56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+</a:t>
            </a:r>
            <a:r>
              <a:rPr dirty="0" sz="3500" spc="-555">
                <a:latin typeface="Lato"/>
                <a:cs typeface="Lato"/>
              </a:rPr>
              <a:t> </a:t>
            </a:r>
            <a:r>
              <a:rPr dirty="0" sz="3500" spc="170">
                <a:latin typeface="Lato"/>
                <a:cs typeface="Lato"/>
              </a:rPr>
              <a:t>91</a:t>
            </a:r>
            <a:r>
              <a:rPr dirty="0" sz="3500" spc="-55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)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5">
                <a:latin typeface="Lato"/>
                <a:cs typeface="Lato"/>
              </a:rPr>
              <a:t>983</a:t>
            </a:r>
            <a:r>
              <a:rPr dirty="0" sz="3500" spc="-49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496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35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8634">
              <a:lnSpc>
                <a:spcPct val="100000"/>
              </a:lnSpc>
              <a:spcBef>
                <a:spcPts val="2045"/>
              </a:spcBef>
            </a:pPr>
            <a:r>
              <a:rPr dirty="0" sz="3500" spc="295">
                <a:latin typeface="Lato"/>
                <a:cs typeface="Lato"/>
              </a:rPr>
              <a:t>sales@</a:t>
            </a:r>
            <a:r>
              <a:rPr dirty="0" sz="3500" spc="-500">
                <a:latin typeface="Lato"/>
                <a:cs typeface="Lato"/>
              </a:rPr>
              <a:t> </a:t>
            </a:r>
            <a:r>
              <a:rPr dirty="0" sz="3500" spc="335">
                <a:latin typeface="Lato"/>
                <a:cs typeface="Lato"/>
              </a:rPr>
              <a:t>cognitivemarketresearch.</a:t>
            </a:r>
            <a:r>
              <a:rPr dirty="0" sz="3500" spc="-495">
                <a:latin typeface="Lato"/>
                <a:cs typeface="Lato"/>
              </a:rPr>
              <a:t> </a:t>
            </a:r>
            <a:r>
              <a:rPr dirty="0" sz="3500" spc="20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>
                <a:latin typeface="Lato"/>
                <a:cs typeface="Lato"/>
              </a:rPr>
              <a:t>Access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40">
                <a:latin typeface="Lato"/>
                <a:cs typeface="Lato"/>
              </a:rPr>
              <a:t>the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85">
                <a:latin typeface="Lato"/>
                <a:cs typeface="Lato"/>
              </a:rPr>
              <a:t>Full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325">
                <a:latin typeface="Lato"/>
                <a:cs typeface="Lato"/>
              </a:rPr>
              <a:t>Report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-50">
                <a:latin typeface="Lato"/>
                <a:cs typeface="Lato"/>
              </a:rPr>
              <a:t>: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u="sng" sz="4100" spc="37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http://tinyurl.com/bdh8fsw7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4020">
              <a:lnSpc>
                <a:spcPts val="3620"/>
              </a:lnSpc>
              <a:tabLst>
                <a:tab pos="1964689" algn="l"/>
                <a:tab pos="3045460" algn="l"/>
                <a:tab pos="3924935" algn="l"/>
              </a:tabLst>
            </a:pPr>
            <a:r>
              <a:rPr dirty="0" sz="3200" spc="265">
                <a:latin typeface="Lato"/>
                <a:cs typeface="Lato"/>
              </a:rPr>
              <a:t>Please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40">
                <a:latin typeface="Lato"/>
                <a:cs typeface="Lato"/>
              </a:rPr>
              <a:t>visit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190">
                <a:latin typeface="Lato"/>
                <a:cs typeface="Lato"/>
              </a:rPr>
              <a:t>our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7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3550">
              <a:lnSpc>
                <a:spcPts val="3620"/>
              </a:lnSpc>
            </a:pPr>
            <a:r>
              <a:rPr dirty="0" u="sng" sz="3200" spc="30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2024-01-13T09:19:47Z</dcterms:created>
  <dcterms:modified xsi:type="dcterms:W3CDTF">2024-01-13T09:19:47Z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2024-01-13T00:00:00Z</vt:filetime>
  </property>
  <property fmtid="{D5CDD505-2E9C-101B-9397-08002B2CF9AE}" pid="5" name="Producer">
    <vt:lpwstr>3-Heights(TM) PDF Security Shell 4.8.25.2 (http://www.pdf-tools.com)</vt:lpwstr>
  </property>
</Properties>
</file>