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Arimo" panose="020B0604020202020204" charset="0"/>
      <p:regular r:id="rId12"/>
    </p:embeddedFont>
    <p:embeddedFont>
      <p:font typeface="Barlow" panose="00000500000000000000" pitchFamily="2" charset="0"/>
      <p:regular r:id="rId13"/>
    </p:embeddedFont>
    <p:embeddedFont>
      <p:font typeface="Canva Sans" panose="020B0604020202020204" charset="0"/>
      <p:regular r:id="rId14"/>
    </p:embeddedFont>
    <p:embeddedFont>
      <p:font typeface="Canva Sans Bold" panose="020B0604020202020204" charset="0"/>
      <p:regular r:id="rId15"/>
    </p:embeddedFont>
    <p:embeddedFont>
      <p:font typeface="DM Sans" pitchFamily="2" charset="0"/>
      <p:regular r:id="rId16"/>
    </p:embeddedFont>
    <p:embeddedFont>
      <p:font typeface="Garet Bold" panose="020B0604020202020204" charset="0"/>
      <p:regular r:id="rId17"/>
    </p:embeddedFont>
    <p:embeddedFont>
      <p:font typeface="Georgia Pro Bold" panose="020B0604020202020204" charset="0"/>
      <p:regular r:id="rId18"/>
    </p:embeddedFont>
    <p:embeddedFont>
      <p:font typeface="Lato" panose="020F0502020204030203" pitchFamily="34" charset="0"/>
      <p:regular r:id="rId19"/>
    </p:embeddedFont>
    <p:embeddedFont>
      <p:font typeface="Lato Bold" panose="020F0502020204030203" charset="0"/>
      <p:regular r:id="rId20"/>
    </p:embeddedFont>
    <p:embeddedFont>
      <p:font typeface="Montserrat" panose="00000500000000000000" pitchFamily="2" charset="0"/>
      <p:regular r:id="rId21"/>
    </p:embeddedFont>
    <p:embeddedFont>
      <p:font typeface="Montserrat Classic" panose="020B0604020202020204" charset="0"/>
      <p:regular r:id="rId22"/>
    </p:embeddedFont>
    <p:embeddedFont>
      <p:font typeface="Poppins" panose="00000500000000000000" pitchFamily="2" charset="0"/>
      <p:regular r:id="rId23"/>
    </p:embeddedFont>
    <p:embeddedFont>
      <p:font typeface="Poppins Bold" panose="00000800000000000000" charset="0"/>
      <p:regular r:id="rId2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8" d="100"/>
          <a:sy n="48" d="100"/>
        </p:scale>
        <p:origin x="1483"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font" Target="fonts/font13.fntdata"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8.jpeg"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13.jpeg" /><Relationship Id="rId6" Type="http://schemas.openxmlformats.org/officeDocument/2006/relationships/image" Target="../media/image14.jpeg" /><Relationship Id="rId7" Type="http://schemas.openxmlformats.org/officeDocument/2006/relationships/image" Target="../media/image15.jpeg" /><Relationship Id="rId8" Type="http://schemas.openxmlformats.org/officeDocument/2006/relationships/image" Target="../media/image16.jpeg" /><Relationship Id="rId9" Type="http://schemas.openxmlformats.org/officeDocument/2006/relationships/image" Target="../media/image17.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hyperlink" Target="https://tinyurl.com/54hp844r"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1E1718"/>
        </a:solidFill>
        <a:effectLst/>
      </p:bgPr>
    </p:bg>
    <p:spTree>
      <p:nvGrpSpPr>
        <p:cNvPr id="1" name=""/>
        <p:cNvGrpSpPr/>
        <p:nvPr/>
      </p:nvGrpSpPr>
      <p:grpSpPr>
        <a:xfrm>
          <a:off x="0" y="0"/>
          <a:ext cx="0" cy="0"/>
        </a:xfrm>
      </p:grpSpPr>
      <p:sp>
        <p:nvSpPr>
          <p:cNvPr id="2" name="Freeform 2"/>
          <p:cNvSpPr/>
          <p:nvPr/>
        </p:nvSpPr>
        <p:spPr>
          <a:xfrm>
            <a:off x="-1443113" y="7712051"/>
            <a:ext cx="13472233" cy="12904164"/>
          </a:xfrm>
          <a:custGeom>
            <a:rect l="l" t="t" r="r" b="b"/>
            <a:pathLst>
              <a:path w="13472234" h="12904164">
                <a:moveTo>
                  <a:pt x="0" y="0"/>
                </a:moveTo>
                <a:lnTo>
                  <a:pt x="13472234" y="0"/>
                </a:lnTo>
                <a:lnTo>
                  <a:pt x="13472234" y="12904163"/>
                </a:lnTo>
                <a:lnTo>
                  <a:pt x="0" y="12904163"/>
                </a:lnTo>
                <a:lnTo>
                  <a:pt x="0" y="0"/>
                </a:lnTo>
                <a:close/>
              </a:path>
            </a:pathLst>
          </a:custGeom>
          <a:blipFill>
            <a:blip r:embed="rId2">
              <a:alphaModFix amt="59000"/>
              <a:extLst>
                <a:ext uri="{96DAC541-7B7A-43D3-8B79-37D633B846F1}">
                  <asvg:svgBlip xmlns:asvg="http://schemas.microsoft.com/office/drawing/2016/SVG/main" r:embed="rId3"/>
                </a:ext>
              </a:extLst>
            </a:blip>
            <a:stretch>
              <a:fillRect/>
            </a:stretch>
          </a:blipFill>
        </p:spPr>
        <p:txBody>
          <a:bodyPr/>
          <a:lstStyle/>
          <a:p/>
        </p:txBody>
      </p:sp>
      <p:grpSp>
        <p:nvGrpSpPr>
          <p:cNvPr id="3" name="Group 3"/>
          <p:cNvGrpSpPr/>
          <p:nvPr/>
        </p:nvGrpSpPr>
        <p:grpSpPr>
          <a:xfrm>
            <a:off x="7084963" y="0"/>
            <a:ext cx="12939176" cy="10287000"/>
            <a:chExt cx="4198620" cy="3338018"/>
          </a:xfrm>
        </p:grpSpPr>
        <p:sp>
          <p:nvSpPr>
            <p:cNvPr id="4" name="Freeform 4"/>
            <p:cNvSpPr/>
            <p:nvPr/>
          </p:nvSpPr>
          <p:spPr>
            <a:xfrm>
              <a:off x="-12700" y="-2540"/>
              <a:ext cx="4215130" cy="3341828"/>
            </a:xfrm>
            <a:custGeom>
              <a:rect l="l" t="t" r="r" b="b"/>
              <a:pathLst>
                <a:path w="4215130" h="3341828">
                  <a:moveTo>
                    <a:pt x="4196080" y="1637825"/>
                  </a:moveTo>
                  <a:cubicBezTo>
                    <a:pt x="4199890" y="1635072"/>
                    <a:pt x="4203700" y="1633695"/>
                    <a:pt x="4206240" y="1629566"/>
                  </a:cubicBezTo>
                  <a:cubicBezTo>
                    <a:pt x="4208780" y="1626813"/>
                    <a:pt x="4213860" y="1622683"/>
                    <a:pt x="4213860" y="1618554"/>
                  </a:cubicBezTo>
                  <a:cubicBezTo>
                    <a:pt x="4213860" y="1615801"/>
                    <a:pt x="4208780" y="1611671"/>
                    <a:pt x="4206240" y="1608918"/>
                  </a:cubicBezTo>
                  <a:lnTo>
                    <a:pt x="4194810" y="1596530"/>
                  </a:lnTo>
                  <a:cubicBezTo>
                    <a:pt x="4197350" y="1593777"/>
                    <a:pt x="4202430" y="1592400"/>
                    <a:pt x="4202430" y="1588271"/>
                  </a:cubicBezTo>
                  <a:cubicBezTo>
                    <a:pt x="4204970" y="1577259"/>
                    <a:pt x="4208780" y="1566247"/>
                    <a:pt x="4208780" y="1555235"/>
                  </a:cubicBezTo>
                  <a:cubicBezTo>
                    <a:pt x="4208780" y="1549729"/>
                    <a:pt x="4199890" y="1545599"/>
                    <a:pt x="4194810" y="1538717"/>
                  </a:cubicBezTo>
                  <a:cubicBezTo>
                    <a:pt x="4199890" y="1538717"/>
                    <a:pt x="4202430" y="1538717"/>
                    <a:pt x="4206240" y="1537340"/>
                  </a:cubicBezTo>
                  <a:lnTo>
                    <a:pt x="4206240" y="1533211"/>
                  </a:lnTo>
                  <a:lnTo>
                    <a:pt x="4194810" y="1533211"/>
                  </a:lnTo>
                  <a:cubicBezTo>
                    <a:pt x="4187190" y="1527705"/>
                    <a:pt x="4179570" y="1516693"/>
                    <a:pt x="4177030" y="1518069"/>
                  </a:cubicBezTo>
                  <a:cubicBezTo>
                    <a:pt x="4163060" y="1526328"/>
                    <a:pt x="4163060" y="1515316"/>
                    <a:pt x="4160520" y="1507057"/>
                  </a:cubicBezTo>
                  <a:cubicBezTo>
                    <a:pt x="4155440" y="1508434"/>
                    <a:pt x="4150360" y="1509810"/>
                    <a:pt x="4146550" y="1508434"/>
                  </a:cubicBezTo>
                  <a:cubicBezTo>
                    <a:pt x="4137660" y="1507057"/>
                    <a:pt x="4128770" y="1502927"/>
                    <a:pt x="4119880" y="1502927"/>
                  </a:cubicBezTo>
                  <a:cubicBezTo>
                    <a:pt x="4108450" y="1501551"/>
                    <a:pt x="4095750" y="1501551"/>
                    <a:pt x="4083050" y="1500175"/>
                  </a:cubicBezTo>
                  <a:cubicBezTo>
                    <a:pt x="4064000" y="1497422"/>
                    <a:pt x="4044950" y="1494668"/>
                    <a:pt x="4025900" y="1491916"/>
                  </a:cubicBezTo>
                  <a:cubicBezTo>
                    <a:pt x="4024630" y="1491916"/>
                    <a:pt x="4022090" y="1494668"/>
                    <a:pt x="4020820" y="1494668"/>
                  </a:cubicBezTo>
                  <a:cubicBezTo>
                    <a:pt x="4010660" y="1493292"/>
                    <a:pt x="4000500" y="1491916"/>
                    <a:pt x="3991610" y="1489162"/>
                  </a:cubicBezTo>
                  <a:cubicBezTo>
                    <a:pt x="3989070" y="1487786"/>
                    <a:pt x="3987800" y="1480903"/>
                    <a:pt x="3987800" y="1478151"/>
                  </a:cubicBezTo>
                  <a:cubicBezTo>
                    <a:pt x="4001770" y="1467138"/>
                    <a:pt x="4015740" y="1456126"/>
                    <a:pt x="4024630" y="1449244"/>
                  </a:cubicBezTo>
                  <a:cubicBezTo>
                    <a:pt x="4034790" y="1447867"/>
                    <a:pt x="4041140" y="1446491"/>
                    <a:pt x="4050030" y="1446491"/>
                  </a:cubicBezTo>
                  <a:cubicBezTo>
                    <a:pt x="4042410" y="1435479"/>
                    <a:pt x="4037330" y="1429973"/>
                    <a:pt x="4030980" y="1421714"/>
                  </a:cubicBezTo>
                  <a:cubicBezTo>
                    <a:pt x="4027170" y="1423090"/>
                    <a:pt x="4023360" y="1424467"/>
                    <a:pt x="4017010" y="1427220"/>
                  </a:cubicBezTo>
                  <a:cubicBezTo>
                    <a:pt x="4017010" y="1420337"/>
                    <a:pt x="4017010" y="1413455"/>
                    <a:pt x="4018280" y="1413455"/>
                  </a:cubicBezTo>
                  <a:cubicBezTo>
                    <a:pt x="4023360" y="1412078"/>
                    <a:pt x="4030980" y="1410702"/>
                    <a:pt x="4034790" y="1413455"/>
                  </a:cubicBezTo>
                  <a:cubicBezTo>
                    <a:pt x="4039870" y="1417584"/>
                    <a:pt x="4042410" y="1424467"/>
                    <a:pt x="4047490" y="1432726"/>
                  </a:cubicBezTo>
                  <a:cubicBezTo>
                    <a:pt x="4050030" y="1432726"/>
                    <a:pt x="4055110" y="1434102"/>
                    <a:pt x="4060190" y="1434102"/>
                  </a:cubicBezTo>
                  <a:cubicBezTo>
                    <a:pt x="4058920" y="1416208"/>
                    <a:pt x="4058920" y="1416208"/>
                    <a:pt x="4044950" y="1390054"/>
                  </a:cubicBezTo>
                  <a:cubicBezTo>
                    <a:pt x="4062730" y="1390054"/>
                    <a:pt x="4067810" y="1384548"/>
                    <a:pt x="4064000" y="1365277"/>
                  </a:cubicBezTo>
                  <a:cubicBezTo>
                    <a:pt x="4075430" y="1363901"/>
                    <a:pt x="4088130" y="1362524"/>
                    <a:pt x="4099560" y="1362524"/>
                  </a:cubicBezTo>
                  <a:cubicBezTo>
                    <a:pt x="4098290" y="1359771"/>
                    <a:pt x="4095750" y="1354265"/>
                    <a:pt x="4094480" y="1350136"/>
                  </a:cubicBezTo>
                  <a:cubicBezTo>
                    <a:pt x="4099560" y="1351512"/>
                    <a:pt x="4103370" y="1352889"/>
                    <a:pt x="4105910" y="1354265"/>
                  </a:cubicBezTo>
                  <a:cubicBezTo>
                    <a:pt x="4107180" y="1347383"/>
                    <a:pt x="4107180" y="1340500"/>
                    <a:pt x="4108450" y="1334994"/>
                  </a:cubicBezTo>
                  <a:cubicBezTo>
                    <a:pt x="4109720" y="1328112"/>
                    <a:pt x="4110990" y="1319853"/>
                    <a:pt x="4112260" y="1312970"/>
                  </a:cubicBezTo>
                  <a:cubicBezTo>
                    <a:pt x="4112260" y="1310217"/>
                    <a:pt x="4110990" y="1306088"/>
                    <a:pt x="4112260" y="1301958"/>
                  </a:cubicBezTo>
                  <a:cubicBezTo>
                    <a:pt x="4116070" y="1290946"/>
                    <a:pt x="4117340" y="1274428"/>
                    <a:pt x="4113530" y="1266169"/>
                  </a:cubicBezTo>
                  <a:cubicBezTo>
                    <a:pt x="4116070" y="1263416"/>
                    <a:pt x="4117340" y="1259287"/>
                    <a:pt x="4117340" y="1256534"/>
                  </a:cubicBezTo>
                  <a:cubicBezTo>
                    <a:pt x="4117340" y="1245522"/>
                    <a:pt x="4117340" y="1233133"/>
                    <a:pt x="4116070" y="1222121"/>
                  </a:cubicBezTo>
                  <a:cubicBezTo>
                    <a:pt x="4114800" y="1211109"/>
                    <a:pt x="4113530" y="1201474"/>
                    <a:pt x="4112260" y="1190461"/>
                  </a:cubicBezTo>
                  <a:cubicBezTo>
                    <a:pt x="4110990" y="1187709"/>
                    <a:pt x="4110990" y="1184956"/>
                    <a:pt x="4112260" y="1180826"/>
                  </a:cubicBezTo>
                  <a:cubicBezTo>
                    <a:pt x="4116070" y="1169814"/>
                    <a:pt x="4118610" y="1158802"/>
                    <a:pt x="4110990" y="1147790"/>
                  </a:cubicBezTo>
                  <a:cubicBezTo>
                    <a:pt x="4108450" y="1145037"/>
                    <a:pt x="4109720" y="1138154"/>
                    <a:pt x="4110990" y="1134025"/>
                  </a:cubicBezTo>
                  <a:cubicBezTo>
                    <a:pt x="4114800" y="1118883"/>
                    <a:pt x="4107180" y="1106495"/>
                    <a:pt x="4093210" y="1103742"/>
                  </a:cubicBezTo>
                  <a:lnTo>
                    <a:pt x="4088130" y="1103742"/>
                  </a:lnTo>
                  <a:cubicBezTo>
                    <a:pt x="4089400" y="1099612"/>
                    <a:pt x="4090670" y="1098236"/>
                    <a:pt x="4091940" y="1095483"/>
                  </a:cubicBezTo>
                  <a:cubicBezTo>
                    <a:pt x="4088130" y="1094106"/>
                    <a:pt x="4084320" y="1094106"/>
                    <a:pt x="4081780" y="1091353"/>
                  </a:cubicBezTo>
                  <a:cubicBezTo>
                    <a:pt x="4079240" y="1089977"/>
                    <a:pt x="4077970" y="1085847"/>
                    <a:pt x="4075430" y="1084471"/>
                  </a:cubicBezTo>
                  <a:cubicBezTo>
                    <a:pt x="4065270" y="1078965"/>
                    <a:pt x="4053840" y="1073459"/>
                    <a:pt x="4042410" y="1067953"/>
                  </a:cubicBezTo>
                  <a:cubicBezTo>
                    <a:pt x="4038600" y="1066576"/>
                    <a:pt x="4033520" y="1066576"/>
                    <a:pt x="4029710" y="1066576"/>
                  </a:cubicBezTo>
                  <a:cubicBezTo>
                    <a:pt x="4027170" y="1067953"/>
                    <a:pt x="4025900" y="1062447"/>
                    <a:pt x="4023360" y="1062447"/>
                  </a:cubicBezTo>
                  <a:cubicBezTo>
                    <a:pt x="4005580" y="1058317"/>
                    <a:pt x="3987800" y="1055564"/>
                    <a:pt x="3970020" y="1050058"/>
                  </a:cubicBezTo>
                  <a:cubicBezTo>
                    <a:pt x="3956050" y="1044552"/>
                    <a:pt x="3939540" y="1055564"/>
                    <a:pt x="3925570" y="1044552"/>
                  </a:cubicBezTo>
                  <a:cubicBezTo>
                    <a:pt x="3924300" y="1043176"/>
                    <a:pt x="3921760" y="1045929"/>
                    <a:pt x="3920490" y="1045929"/>
                  </a:cubicBezTo>
                  <a:cubicBezTo>
                    <a:pt x="3909060" y="1043176"/>
                    <a:pt x="3898900" y="1050058"/>
                    <a:pt x="3887470" y="1045929"/>
                  </a:cubicBezTo>
                  <a:cubicBezTo>
                    <a:pt x="3876040" y="1041799"/>
                    <a:pt x="3863340" y="1040423"/>
                    <a:pt x="3858260" y="1028034"/>
                  </a:cubicBezTo>
                  <a:cubicBezTo>
                    <a:pt x="3853180" y="1015646"/>
                    <a:pt x="3849370" y="1003257"/>
                    <a:pt x="3849370" y="990869"/>
                  </a:cubicBezTo>
                  <a:cubicBezTo>
                    <a:pt x="3850640" y="975727"/>
                    <a:pt x="3856990" y="959209"/>
                    <a:pt x="3832860" y="961962"/>
                  </a:cubicBezTo>
                  <a:cubicBezTo>
                    <a:pt x="3834130" y="959209"/>
                    <a:pt x="3834130" y="956456"/>
                    <a:pt x="3835400" y="955080"/>
                  </a:cubicBezTo>
                  <a:cubicBezTo>
                    <a:pt x="3761740" y="946821"/>
                    <a:pt x="3688080" y="939938"/>
                    <a:pt x="3615690" y="931679"/>
                  </a:cubicBezTo>
                  <a:cubicBezTo>
                    <a:pt x="3613150" y="922044"/>
                    <a:pt x="3610610" y="911032"/>
                    <a:pt x="3608070" y="895890"/>
                  </a:cubicBezTo>
                  <a:cubicBezTo>
                    <a:pt x="3622040" y="912408"/>
                    <a:pt x="3634740" y="922044"/>
                    <a:pt x="3652520" y="920667"/>
                  </a:cubicBezTo>
                  <a:cubicBezTo>
                    <a:pt x="3653790" y="909655"/>
                    <a:pt x="3652520" y="901396"/>
                    <a:pt x="3642360" y="894514"/>
                  </a:cubicBezTo>
                  <a:cubicBezTo>
                    <a:pt x="3641090" y="893137"/>
                    <a:pt x="3639820" y="887631"/>
                    <a:pt x="3641090" y="884878"/>
                  </a:cubicBezTo>
                  <a:cubicBezTo>
                    <a:pt x="3646170" y="871113"/>
                    <a:pt x="3651250" y="858724"/>
                    <a:pt x="3655060" y="846336"/>
                  </a:cubicBezTo>
                  <a:cubicBezTo>
                    <a:pt x="3660140" y="850465"/>
                    <a:pt x="3663950" y="853219"/>
                    <a:pt x="3669030" y="855971"/>
                  </a:cubicBezTo>
                  <a:lnTo>
                    <a:pt x="3671570" y="853219"/>
                  </a:lnTo>
                  <a:lnTo>
                    <a:pt x="3656330" y="828441"/>
                  </a:lnTo>
                  <a:cubicBezTo>
                    <a:pt x="3666490" y="831194"/>
                    <a:pt x="3675380" y="832571"/>
                    <a:pt x="3686810" y="835324"/>
                  </a:cubicBezTo>
                  <a:cubicBezTo>
                    <a:pt x="3683000" y="827065"/>
                    <a:pt x="3679190" y="821559"/>
                    <a:pt x="3679190" y="821559"/>
                  </a:cubicBezTo>
                  <a:cubicBezTo>
                    <a:pt x="3685540" y="816053"/>
                    <a:pt x="3691890" y="810547"/>
                    <a:pt x="3700780" y="803664"/>
                  </a:cubicBezTo>
                  <a:cubicBezTo>
                    <a:pt x="3700780" y="802288"/>
                    <a:pt x="3702050" y="794029"/>
                    <a:pt x="3705860" y="792652"/>
                  </a:cubicBezTo>
                  <a:cubicBezTo>
                    <a:pt x="3713480" y="788523"/>
                    <a:pt x="3716020" y="795405"/>
                    <a:pt x="3718560" y="802288"/>
                  </a:cubicBezTo>
                  <a:cubicBezTo>
                    <a:pt x="3719830" y="806417"/>
                    <a:pt x="3727450" y="807794"/>
                    <a:pt x="3732530" y="809170"/>
                  </a:cubicBezTo>
                  <a:cubicBezTo>
                    <a:pt x="3737610" y="810547"/>
                    <a:pt x="3743960" y="810547"/>
                    <a:pt x="3750310" y="809170"/>
                  </a:cubicBezTo>
                  <a:cubicBezTo>
                    <a:pt x="3760470" y="809170"/>
                    <a:pt x="3770630" y="807794"/>
                    <a:pt x="3784600" y="806417"/>
                  </a:cubicBezTo>
                  <a:cubicBezTo>
                    <a:pt x="3774440" y="803664"/>
                    <a:pt x="3766820" y="800911"/>
                    <a:pt x="3760470" y="799535"/>
                  </a:cubicBezTo>
                  <a:cubicBezTo>
                    <a:pt x="3760470" y="798158"/>
                    <a:pt x="3760470" y="796782"/>
                    <a:pt x="3759200" y="795405"/>
                  </a:cubicBezTo>
                  <a:cubicBezTo>
                    <a:pt x="3769360" y="792652"/>
                    <a:pt x="3779520" y="789899"/>
                    <a:pt x="3788410" y="787146"/>
                  </a:cubicBezTo>
                  <a:cubicBezTo>
                    <a:pt x="3798570" y="789899"/>
                    <a:pt x="3807460" y="794029"/>
                    <a:pt x="3815080" y="796782"/>
                  </a:cubicBezTo>
                  <a:cubicBezTo>
                    <a:pt x="3817620" y="821559"/>
                    <a:pt x="3832860" y="800911"/>
                    <a:pt x="3841750" y="803664"/>
                  </a:cubicBezTo>
                  <a:cubicBezTo>
                    <a:pt x="3839210" y="798158"/>
                    <a:pt x="3835400" y="792652"/>
                    <a:pt x="3831590" y="785770"/>
                  </a:cubicBezTo>
                  <a:cubicBezTo>
                    <a:pt x="3848100" y="788523"/>
                    <a:pt x="3864610" y="788523"/>
                    <a:pt x="3876040" y="802288"/>
                  </a:cubicBezTo>
                  <a:cubicBezTo>
                    <a:pt x="3877310" y="803664"/>
                    <a:pt x="3882390" y="802288"/>
                    <a:pt x="3884930" y="800911"/>
                  </a:cubicBezTo>
                  <a:cubicBezTo>
                    <a:pt x="3888740" y="802288"/>
                    <a:pt x="3895090" y="805041"/>
                    <a:pt x="3897630" y="803664"/>
                  </a:cubicBezTo>
                  <a:cubicBezTo>
                    <a:pt x="3901440" y="799535"/>
                    <a:pt x="3901440" y="792652"/>
                    <a:pt x="3905250" y="784393"/>
                  </a:cubicBezTo>
                  <a:cubicBezTo>
                    <a:pt x="3914140" y="800911"/>
                    <a:pt x="3923030" y="791276"/>
                    <a:pt x="3931920" y="784393"/>
                  </a:cubicBezTo>
                  <a:cubicBezTo>
                    <a:pt x="3930650" y="788523"/>
                    <a:pt x="3930650" y="791276"/>
                    <a:pt x="3930650" y="791276"/>
                  </a:cubicBezTo>
                  <a:cubicBezTo>
                    <a:pt x="3938270" y="795405"/>
                    <a:pt x="3944620" y="798158"/>
                    <a:pt x="3953510" y="802288"/>
                  </a:cubicBezTo>
                  <a:cubicBezTo>
                    <a:pt x="3959860" y="799535"/>
                    <a:pt x="3967480" y="789899"/>
                    <a:pt x="3978910" y="799535"/>
                  </a:cubicBezTo>
                  <a:cubicBezTo>
                    <a:pt x="3980180" y="800911"/>
                    <a:pt x="3985260" y="798158"/>
                    <a:pt x="3989070" y="798158"/>
                  </a:cubicBezTo>
                  <a:cubicBezTo>
                    <a:pt x="3992880" y="796782"/>
                    <a:pt x="3995420" y="796782"/>
                    <a:pt x="3996690" y="795405"/>
                  </a:cubicBezTo>
                  <a:cubicBezTo>
                    <a:pt x="3999230" y="785770"/>
                    <a:pt x="4000500" y="777511"/>
                    <a:pt x="4004310" y="769252"/>
                  </a:cubicBezTo>
                  <a:cubicBezTo>
                    <a:pt x="4008120" y="760993"/>
                    <a:pt x="4006850" y="752734"/>
                    <a:pt x="3999230" y="749981"/>
                  </a:cubicBezTo>
                  <a:cubicBezTo>
                    <a:pt x="3996690" y="748604"/>
                    <a:pt x="3994150" y="748604"/>
                    <a:pt x="3992880" y="747228"/>
                  </a:cubicBezTo>
                  <a:cubicBezTo>
                    <a:pt x="4004310" y="734839"/>
                    <a:pt x="4014470" y="726580"/>
                    <a:pt x="4030980" y="732086"/>
                  </a:cubicBezTo>
                  <a:cubicBezTo>
                    <a:pt x="4034790" y="733463"/>
                    <a:pt x="4039870" y="727957"/>
                    <a:pt x="4046220" y="723827"/>
                  </a:cubicBezTo>
                  <a:cubicBezTo>
                    <a:pt x="4042410" y="719698"/>
                    <a:pt x="4039870" y="718321"/>
                    <a:pt x="4037330" y="716945"/>
                  </a:cubicBezTo>
                  <a:cubicBezTo>
                    <a:pt x="4047490" y="693544"/>
                    <a:pt x="4064000" y="708686"/>
                    <a:pt x="4079240" y="708686"/>
                  </a:cubicBezTo>
                  <a:cubicBezTo>
                    <a:pt x="4074160" y="704556"/>
                    <a:pt x="4071620" y="700427"/>
                    <a:pt x="4069080" y="699050"/>
                  </a:cubicBezTo>
                  <a:cubicBezTo>
                    <a:pt x="4076700" y="694921"/>
                    <a:pt x="4084320" y="692168"/>
                    <a:pt x="4090670" y="688038"/>
                  </a:cubicBezTo>
                  <a:cubicBezTo>
                    <a:pt x="4091940" y="682532"/>
                    <a:pt x="4090670" y="677026"/>
                    <a:pt x="4091940" y="674273"/>
                  </a:cubicBezTo>
                  <a:cubicBezTo>
                    <a:pt x="4098290" y="663261"/>
                    <a:pt x="4094480" y="655002"/>
                    <a:pt x="4084320" y="649496"/>
                  </a:cubicBezTo>
                  <a:cubicBezTo>
                    <a:pt x="4080510" y="646743"/>
                    <a:pt x="4076700" y="641237"/>
                    <a:pt x="4074160" y="637108"/>
                  </a:cubicBezTo>
                  <a:cubicBezTo>
                    <a:pt x="4077970" y="637108"/>
                    <a:pt x="4083050" y="635731"/>
                    <a:pt x="4088130" y="635731"/>
                  </a:cubicBezTo>
                  <a:lnTo>
                    <a:pt x="4088130" y="619213"/>
                  </a:lnTo>
                  <a:cubicBezTo>
                    <a:pt x="4090670" y="619213"/>
                    <a:pt x="4093210" y="619213"/>
                    <a:pt x="4095750" y="620590"/>
                  </a:cubicBezTo>
                  <a:cubicBezTo>
                    <a:pt x="4097020" y="604072"/>
                    <a:pt x="4098290" y="587554"/>
                    <a:pt x="4100830" y="569659"/>
                  </a:cubicBezTo>
                  <a:cubicBezTo>
                    <a:pt x="4086860" y="561400"/>
                    <a:pt x="4094480" y="551764"/>
                    <a:pt x="4102100" y="539376"/>
                  </a:cubicBezTo>
                  <a:cubicBezTo>
                    <a:pt x="4102100" y="539376"/>
                    <a:pt x="4099560" y="537999"/>
                    <a:pt x="4097020" y="537999"/>
                  </a:cubicBezTo>
                  <a:cubicBezTo>
                    <a:pt x="4098290" y="532493"/>
                    <a:pt x="4100830" y="526987"/>
                    <a:pt x="4102100" y="521481"/>
                  </a:cubicBezTo>
                  <a:cubicBezTo>
                    <a:pt x="4104640" y="510469"/>
                    <a:pt x="4100830" y="509093"/>
                    <a:pt x="4089400" y="514599"/>
                  </a:cubicBezTo>
                  <a:cubicBezTo>
                    <a:pt x="4088130" y="511846"/>
                    <a:pt x="4086860" y="507716"/>
                    <a:pt x="4084320" y="504963"/>
                  </a:cubicBezTo>
                  <a:cubicBezTo>
                    <a:pt x="4083050" y="506340"/>
                    <a:pt x="4083050" y="507716"/>
                    <a:pt x="4081780" y="509093"/>
                  </a:cubicBezTo>
                  <a:cubicBezTo>
                    <a:pt x="4076700" y="507716"/>
                    <a:pt x="4072890" y="504963"/>
                    <a:pt x="4067810" y="503587"/>
                  </a:cubicBezTo>
                  <a:cubicBezTo>
                    <a:pt x="4042410" y="492575"/>
                    <a:pt x="4015740" y="495328"/>
                    <a:pt x="3990340" y="493951"/>
                  </a:cubicBezTo>
                  <a:cubicBezTo>
                    <a:pt x="3986530" y="493951"/>
                    <a:pt x="3981450" y="498081"/>
                    <a:pt x="3977640" y="498081"/>
                  </a:cubicBezTo>
                  <a:cubicBezTo>
                    <a:pt x="3962400" y="496704"/>
                    <a:pt x="3948430" y="491198"/>
                    <a:pt x="3934460" y="489822"/>
                  </a:cubicBezTo>
                  <a:cubicBezTo>
                    <a:pt x="3915410" y="488445"/>
                    <a:pt x="3896360" y="488445"/>
                    <a:pt x="3877310" y="488445"/>
                  </a:cubicBezTo>
                  <a:cubicBezTo>
                    <a:pt x="3863340" y="488445"/>
                    <a:pt x="3860800" y="480186"/>
                    <a:pt x="3862070" y="469174"/>
                  </a:cubicBezTo>
                  <a:cubicBezTo>
                    <a:pt x="3867150" y="465045"/>
                    <a:pt x="3872230" y="456786"/>
                    <a:pt x="3872230" y="455409"/>
                  </a:cubicBezTo>
                  <a:cubicBezTo>
                    <a:pt x="3855720" y="441644"/>
                    <a:pt x="3870960" y="432009"/>
                    <a:pt x="3874770" y="420997"/>
                  </a:cubicBezTo>
                  <a:cubicBezTo>
                    <a:pt x="3873500" y="393467"/>
                    <a:pt x="3872230" y="365937"/>
                    <a:pt x="3870960" y="337030"/>
                  </a:cubicBezTo>
                  <a:cubicBezTo>
                    <a:pt x="3873500" y="335654"/>
                    <a:pt x="3878580" y="334277"/>
                    <a:pt x="3882390" y="332901"/>
                  </a:cubicBezTo>
                  <a:cubicBezTo>
                    <a:pt x="3881120" y="328771"/>
                    <a:pt x="3878580" y="324642"/>
                    <a:pt x="3878580" y="320512"/>
                  </a:cubicBezTo>
                  <a:cubicBezTo>
                    <a:pt x="3882390" y="303994"/>
                    <a:pt x="3883660" y="287476"/>
                    <a:pt x="3867150" y="275087"/>
                  </a:cubicBezTo>
                  <a:cubicBezTo>
                    <a:pt x="3874770" y="269582"/>
                    <a:pt x="3881120" y="265452"/>
                    <a:pt x="3888740" y="259946"/>
                  </a:cubicBezTo>
                  <a:cubicBezTo>
                    <a:pt x="3887470" y="258569"/>
                    <a:pt x="3886200" y="255816"/>
                    <a:pt x="3886200" y="254440"/>
                  </a:cubicBezTo>
                  <a:cubicBezTo>
                    <a:pt x="3886200" y="253063"/>
                    <a:pt x="3884930" y="253063"/>
                    <a:pt x="3883660" y="253063"/>
                  </a:cubicBezTo>
                  <a:cubicBezTo>
                    <a:pt x="3870960" y="253063"/>
                    <a:pt x="3865880" y="250310"/>
                    <a:pt x="3864610" y="236545"/>
                  </a:cubicBezTo>
                  <a:cubicBezTo>
                    <a:pt x="3864610" y="233792"/>
                    <a:pt x="3864610" y="229663"/>
                    <a:pt x="3867150" y="226910"/>
                  </a:cubicBezTo>
                  <a:cubicBezTo>
                    <a:pt x="3872230" y="222780"/>
                    <a:pt x="3877310" y="218651"/>
                    <a:pt x="3883660" y="215898"/>
                  </a:cubicBezTo>
                  <a:cubicBezTo>
                    <a:pt x="3886200" y="214521"/>
                    <a:pt x="3891280" y="215898"/>
                    <a:pt x="3893820" y="217274"/>
                  </a:cubicBezTo>
                  <a:cubicBezTo>
                    <a:pt x="3907790" y="225533"/>
                    <a:pt x="3909060" y="225533"/>
                    <a:pt x="3911600" y="207639"/>
                  </a:cubicBezTo>
                  <a:cubicBezTo>
                    <a:pt x="3914140" y="209015"/>
                    <a:pt x="3916680" y="210392"/>
                    <a:pt x="3920490" y="211768"/>
                  </a:cubicBezTo>
                  <a:cubicBezTo>
                    <a:pt x="3919220" y="206262"/>
                    <a:pt x="3919220" y="202133"/>
                    <a:pt x="3916680" y="198003"/>
                  </a:cubicBezTo>
                  <a:cubicBezTo>
                    <a:pt x="3916680" y="196627"/>
                    <a:pt x="3914140" y="195250"/>
                    <a:pt x="3911600" y="193874"/>
                  </a:cubicBezTo>
                  <a:cubicBezTo>
                    <a:pt x="3914140" y="192497"/>
                    <a:pt x="3916680" y="189744"/>
                    <a:pt x="3919220" y="191121"/>
                  </a:cubicBezTo>
                  <a:cubicBezTo>
                    <a:pt x="3931920" y="195250"/>
                    <a:pt x="3939540" y="185615"/>
                    <a:pt x="3948430" y="180109"/>
                  </a:cubicBezTo>
                  <a:cubicBezTo>
                    <a:pt x="3940810" y="169097"/>
                    <a:pt x="3933190" y="159461"/>
                    <a:pt x="3926840" y="148449"/>
                  </a:cubicBezTo>
                  <a:cubicBezTo>
                    <a:pt x="3937000" y="142943"/>
                    <a:pt x="3944620" y="140190"/>
                    <a:pt x="3952240" y="136061"/>
                  </a:cubicBezTo>
                  <a:cubicBezTo>
                    <a:pt x="3935730" y="105778"/>
                    <a:pt x="3935730" y="105778"/>
                    <a:pt x="3947160" y="93389"/>
                  </a:cubicBezTo>
                  <a:cubicBezTo>
                    <a:pt x="3947160" y="92013"/>
                    <a:pt x="3945890" y="90636"/>
                    <a:pt x="3945890" y="89260"/>
                  </a:cubicBezTo>
                  <a:cubicBezTo>
                    <a:pt x="3942080" y="90636"/>
                    <a:pt x="3937000" y="92013"/>
                    <a:pt x="3933190" y="94766"/>
                  </a:cubicBezTo>
                  <a:lnTo>
                    <a:pt x="3931920" y="93389"/>
                  </a:lnTo>
                  <a:cubicBezTo>
                    <a:pt x="3937000" y="87883"/>
                    <a:pt x="3942080" y="83754"/>
                    <a:pt x="3947160" y="78248"/>
                  </a:cubicBezTo>
                  <a:cubicBezTo>
                    <a:pt x="3947160" y="74118"/>
                    <a:pt x="3949700" y="64483"/>
                    <a:pt x="3947160" y="61730"/>
                  </a:cubicBezTo>
                  <a:cubicBezTo>
                    <a:pt x="3937000" y="52094"/>
                    <a:pt x="3948430" y="42459"/>
                    <a:pt x="3945890" y="32823"/>
                  </a:cubicBezTo>
                  <a:cubicBezTo>
                    <a:pt x="3944620" y="30070"/>
                    <a:pt x="3945890" y="23188"/>
                    <a:pt x="3944620" y="23188"/>
                  </a:cubicBezTo>
                  <a:cubicBezTo>
                    <a:pt x="3937000" y="19058"/>
                    <a:pt x="3928110" y="12176"/>
                    <a:pt x="3919220" y="12176"/>
                  </a:cubicBezTo>
                  <a:cubicBezTo>
                    <a:pt x="3898900" y="10799"/>
                    <a:pt x="3878580" y="13552"/>
                    <a:pt x="3858260" y="13552"/>
                  </a:cubicBezTo>
                  <a:lnTo>
                    <a:pt x="3793490" y="13552"/>
                  </a:lnTo>
                  <a:cubicBezTo>
                    <a:pt x="3778250" y="13552"/>
                    <a:pt x="3765550" y="9423"/>
                    <a:pt x="3750310" y="5293"/>
                  </a:cubicBezTo>
                  <a:cubicBezTo>
                    <a:pt x="3732530" y="0"/>
                    <a:pt x="3713480" y="3917"/>
                    <a:pt x="3694430" y="5293"/>
                  </a:cubicBezTo>
                  <a:cubicBezTo>
                    <a:pt x="3653790" y="6670"/>
                    <a:pt x="3613150" y="6670"/>
                    <a:pt x="3572510" y="8046"/>
                  </a:cubicBezTo>
                  <a:cubicBezTo>
                    <a:pt x="3553460" y="8046"/>
                    <a:pt x="3533140" y="10799"/>
                    <a:pt x="3514090" y="12176"/>
                  </a:cubicBezTo>
                  <a:cubicBezTo>
                    <a:pt x="3489960" y="13552"/>
                    <a:pt x="3465830" y="12176"/>
                    <a:pt x="3441700" y="13552"/>
                  </a:cubicBezTo>
                  <a:cubicBezTo>
                    <a:pt x="3416300" y="14929"/>
                    <a:pt x="3390900" y="17682"/>
                    <a:pt x="3365500" y="19058"/>
                  </a:cubicBezTo>
                  <a:cubicBezTo>
                    <a:pt x="3335020" y="20435"/>
                    <a:pt x="3304540" y="20435"/>
                    <a:pt x="3274060" y="21811"/>
                  </a:cubicBezTo>
                  <a:lnTo>
                    <a:pt x="3178810" y="25941"/>
                  </a:lnTo>
                  <a:cubicBezTo>
                    <a:pt x="3149600" y="27317"/>
                    <a:pt x="3121660" y="27317"/>
                    <a:pt x="3092450" y="27317"/>
                  </a:cubicBezTo>
                  <a:cubicBezTo>
                    <a:pt x="3070860" y="27317"/>
                    <a:pt x="3048000" y="28694"/>
                    <a:pt x="3026410" y="30070"/>
                  </a:cubicBezTo>
                  <a:lnTo>
                    <a:pt x="2961640" y="34200"/>
                  </a:lnTo>
                  <a:cubicBezTo>
                    <a:pt x="2946400" y="35576"/>
                    <a:pt x="2931160" y="35576"/>
                    <a:pt x="2914650" y="36953"/>
                  </a:cubicBezTo>
                  <a:cubicBezTo>
                    <a:pt x="2889250" y="38329"/>
                    <a:pt x="2863850" y="38329"/>
                    <a:pt x="2838450" y="39706"/>
                  </a:cubicBezTo>
                  <a:cubicBezTo>
                    <a:pt x="2809240" y="41082"/>
                    <a:pt x="2781300" y="43835"/>
                    <a:pt x="2753360" y="45212"/>
                  </a:cubicBezTo>
                  <a:cubicBezTo>
                    <a:pt x="2724150" y="47965"/>
                    <a:pt x="2696210" y="50718"/>
                    <a:pt x="2667000" y="53471"/>
                  </a:cubicBezTo>
                  <a:cubicBezTo>
                    <a:pt x="2655570" y="54847"/>
                    <a:pt x="2644140" y="54847"/>
                    <a:pt x="2631440" y="56224"/>
                  </a:cubicBezTo>
                  <a:lnTo>
                    <a:pt x="2594610" y="56224"/>
                  </a:lnTo>
                  <a:cubicBezTo>
                    <a:pt x="2552700" y="58977"/>
                    <a:pt x="2512060" y="63106"/>
                    <a:pt x="2470150" y="65859"/>
                  </a:cubicBezTo>
                  <a:cubicBezTo>
                    <a:pt x="2444750" y="67236"/>
                    <a:pt x="2418080" y="68612"/>
                    <a:pt x="2392680" y="71365"/>
                  </a:cubicBezTo>
                  <a:cubicBezTo>
                    <a:pt x="2377440" y="72742"/>
                    <a:pt x="2360930" y="75495"/>
                    <a:pt x="2345690" y="76871"/>
                  </a:cubicBezTo>
                  <a:lnTo>
                    <a:pt x="2242820" y="85130"/>
                  </a:lnTo>
                  <a:cubicBezTo>
                    <a:pt x="2221230" y="86507"/>
                    <a:pt x="2200910" y="92013"/>
                    <a:pt x="2180590" y="93389"/>
                  </a:cubicBezTo>
                  <a:cubicBezTo>
                    <a:pt x="2148840" y="96142"/>
                    <a:pt x="2115820" y="97519"/>
                    <a:pt x="2084070" y="100272"/>
                  </a:cubicBezTo>
                  <a:cubicBezTo>
                    <a:pt x="2076450" y="100272"/>
                    <a:pt x="2067560" y="101648"/>
                    <a:pt x="2059940" y="101648"/>
                  </a:cubicBezTo>
                  <a:cubicBezTo>
                    <a:pt x="2032000" y="104401"/>
                    <a:pt x="2005330" y="107154"/>
                    <a:pt x="1977390" y="109907"/>
                  </a:cubicBezTo>
                  <a:cubicBezTo>
                    <a:pt x="1962150" y="111284"/>
                    <a:pt x="1945640" y="114037"/>
                    <a:pt x="1930400" y="115413"/>
                  </a:cubicBezTo>
                  <a:cubicBezTo>
                    <a:pt x="1911350" y="116790"/>
                    <a:pt x="1892300" y="118166"/>
                    <a:pt x="1874520" y="119543"/>
                  </a:cubicBezTo>
                  <a:cubicBezTo>
                    <a:pt x="1838960" y="123672"/>
                    <a:pt x="1802130" y="127802"/>
                    <a:pt x="1766570" y="131931"/>
                  </a:cubicBezTo>
                  <a:cubicBezTo>
                    <a:pt x="1760220" y="133308"/>
                    <a:pt x="1755140" y="137437"/>
                    <a:pt x="1748790" y="137437"/>
                  </a:cubicBezTo>
                  <a:cubicBezTo>
                    <a:pt x="1719580" y="140190"/>
                    <a:pt x="1690370" y="140190"/>
                    <a:pt x="1662430" y="144320"/>
                  </a:cubicBezTo>
                  <a:cubicBezTo>
                    <a:pt x="1647190" y="147073"/>
                    <a:pt x="1630680" y="140190"/>
                    <a:pt x="1616710" y="153955"/>
                  </a:cubicBezTo>
                  <a:cubicBezTo>
                    <a:pt x="1611630" y="158085"/>
                    <a:pt x="1597660" y="151202"/>
                    <a:pt x="1588770" y="152579"/>
                  </a:cubicBezTo>
                  <a:cubicBezTo>
                    <a:pt x="1553210" y="156708"/>
                    <a:pt x="1517650" y="162214"/>
                    <a:pt x="1483360" y="166344"/>
                  </a:cubicBezTo>
                  <a:cubicBezTo>
                    <a:pt x="1455420" y="170473"/>
                    <a:pt x="1428750" y="173226"/>
                    <a:pt x="1400810" y="177356"/>
                  </a:cubicBezTo>
                  <a:cubicBezTo>
                    <a:pt x="1390650" y="178732"/>
                    <a:pt x="1380490" y="182862"/>
                    <a:pt x="1371600" y="184238"/>
                  </a:cubicBezTo>
                  <a:cubicBezTo>
                    <a:pt x="1346200" y="186991"/>
                    <a:pt x="1320800" y="189744"/>
                    <a:pt x="1296670" y="192497"/>
                  </a:cubicBezTo>
                  <a:cubicBezTo>
                    <a:pt x="1296670" y="198003"/>
                    <a:pt x="1296670" y="200756"/>
                    <a:pt x="1295400" y="203509"/>
                  </a:cubicBezTo>
                  <a:cubicBezTo>
                    <a:pt x="1292860" y="200756"/>
                    <a:pt x="1290320" y="196627"/>
                    <a:pt x="1287780" y="191121"/>
                  </a:cubicBezTo>
                  <a:cubicBezTo>
                    <a:pt x="1282700" y="206262"/>
                    <a:pt x="1272540" y="196627"/>
                    <a:pt x="1264920" y="198003"/>
                  </a:cubicBezTo>
                  <a:cubicBezTo>
                    <a:pt x="1250950" y="200756"/>
                    <a:pt x="1235710" y="204886"/>
                    <a:pt x="1221740" y="206262"/>
                  </a:cubicBezTo>
                  <a:cubicBezTo>
                    <a:pt x="1196340" y="210392"/>
                    <a:pt x="1170940" y="213145"/>
                    <a:pt x="1145540" y="215898"/>
                  </a:cubicBezTo>
                  <a:cubicBezTo>
                    <a:pt x="1123950" y="218651"/>
                    <a:pt x="1102360" y="224157"/>
                    <a:pt x="1080770" y="228286"/>
                  </a:cubicBezTo>
                  <a:cubicBezTo>
                    <a:pt x="1043940" y="235169"/>
                    <a:pt x="1005840" y="239298"/>
                    <a:pt x="969010" y="246181"/>
                  </a:cubicBezTo>
                  <a:cubicBezTo>
                    <a:pt x="943610" y="250310"/>
                    <a:pt x="918210" y="257193"/>
                    <a:pt x="891540" y="261322"/>
                  </a:cubicBezTo>
                  <a:cubicBezTo>
                    <a:pt x="864870" y="266828"/>
                    <a:pt x="836930" y="270958"/>
                    <a:pt x="810260" y="276464"/>
                  </a:cubicBezTo>
                  <a:cubicBezTo>
                    <a:pt x="791210" y="280593"/>
                    <a:pt x="772160" y="286100"/>
                    <a:pt x="753110" y="290229"/>
                  </a:cubicBezTo>
                  <a:cubicBezTo>
                    <a:pt x="715010" y="297112"/>
                    <a:pt x="675640" y="303994"/>
                    <a:pt x="637540" y="310877"/>
                  </a:cubicBezTo>
                  <a:cubicBezTo>
                    <a:pt x="623570" y="313630"/>
                    <a:pt x="610870" y="319136"/>
                    <a:pt x="596900" y="321889"/>
                  </a:cubicBezTo>
                  <a:cubicBezTo>
                    <a:pt x="572770" y="327395"/>
                    <a:pt x="548640" y="330148"/>
                    <a:pt x="524510" y="335654"/>
                  </a:cubicBezTo>
                  <a:cubicBezTo>
                    <a:pt x="506730" y="339783"/>
                    <a:pt x="490220" y="346666"/>
                    <a:pt x="473710" y="349419"/>
                  </a:cubicBezTo>
                  <a:cubicBezTo>
                    <a:pt x="438150" y="357678"/>
                    <a:pt x="402590" y="363184"/>
                    <a:pt x="367030" y="370066"/>
                  </a:cubicBezTo>
                  <a:cubicBezTo>
                    <a:pt x="351790" y="372819"/>
                    <a:pt x="336550" y="378325"/>
                    <a:pt x="321310" y="382455"/>
                  </a:cubicBezTo>
                  <a:cubicBezTo>
                    <a:pt x="297180" y="389337"/>
                    <a:pt x="271780" y="394843"/>
                    <a:pt x="247650" y="401726"/>
                  </a:cubicBezTo>
                  <a:cubicBezTo>
                    <a:pt x="241300" y="403102"/>
                    <a:pt x="234950" y="407232"/>
                    <a:pt x="227330" y="408608"/>
                  </a:cubicBezTo>
                  <a:cubicBezTo>
                    <a:pt x="219710" y="409985"/>
                    <a:pt x="212090" y="409985"/>
                    <a:pt x="204470" y="411361"/>
                  </a:cubicBezTo>
                  <a:cubicBezTo>
                    <a:pt x="189230" y="415491"/>
                    <a:pt x="173990" y="419620"/>
                    <a:pt x="160020" y="423750"/>
                  </a:cubicBezTo>
                  <a:cubicBezTo>
                    <a:pt x="129540" y="432009"/>
                    <a:pt x="114300" y="434762"/>
                    <a:pt x="100330" y="443021"/>
                  </a:cubicBezTo>
                  <a:cubicBezTo>
                    <a:pt x="87630" y="449903"/>
                    <a:pt x="69850" y="448527"/>
                    <a:pt x="64770" y="470551"/>
                  </a:cubicBezTo>
                  <a:cubicBezTo>
                    <a:pt x="62230" y="477433"/>
                    <a:pt x="55880" y="481563"/>
                    <a:pt x="67310" y="484316"/>
                  </a:cubicBezTo>
                  <a:cubicBezTo>
                    <a:pt x="68580" y="484316"/>
                    <a:pt x="71120" y="488445"/>
                    <a:pt x="69850" y="489822"/>
                  </a:cubicBezTo>
                  <a:cubicBezTo>
                    <a:pt x="67310" y="498081"/>
                    <a:pt x="64770" y="506340"/>
                    <a:pt x="62230" y="517352"/>
                  </a:cubicBezTo>
                  <a:cubicBezTo>
                    <a:pt x="62230" y="517352"/>
                    <a:pt x="64770" y="518728"/>
                    <a:pt x="67310" y="521481"/>
                  </a:cubicBezTo>
                  <a:cubicBezTo>
                    <a:pt x="59690" y="529740"/>
                    <a:pt x="59690" y="560023"/>
                    <a:pt x="64770" y="569659"/>
                  </a:cubicBezTo>
                  <a:cubicBezTo>
                    <a:pt x="67310" y="575165"/>
                    <a:pt x="68580" y="582048"/>
                    <a:pt x="69850" y="588930"/>
                  </a:cubicBezTo>
                  <a:cubicBezTo>
                    <a:pt x="54610" y="593060"/>
                    <a:pt x="72390" y="602695"/>
                    <a:pt x="67310" y="608201"/>
                  </a:cubicBezTo>
                  <a:cubicBezTo>
                    <a:pt x="69850" y="608201"/>
                    <a:pt x="72390" y="608201"/>
                    <a:pt x="76200" y="609578"/>
                  </a:cubicBezTo>
                  <a:cubicBezTo>
                    <a:pt x="73660" y="613707"/>
                    <a:pt x="71120" y="616460"/>
                    <a:pt x="69850" y="617837"/>
                  </a:cubicBezTo>
                  <a:cubicBezTo>
                    <a:pt x="72390" y="620590"/>
                    <a:pt x="76200" y="621966"/>
                    <a:pt x="78740" y="624719"/>
                  </a:cubicBezTo>
                  <a:cubicBezTo>
                    <a:pt x="64770" y="645367"/>
                    <a:pt x="64770" y="655002"/>
                    <a:pt x="81280" y="672897"/>
                  </a:cubicBezTo>
                  <a:cubicBezTo>
                    <a:pt x="82550" y="674273"/>
                    <a:pt x="85090" y="677026"/>
                    <a:pt x="85090" y="678403"/>
                  </a:cubicBezTo>
                  <a:cubicBezTo>
                    <a:pt x="81280" y="693544"/>
                    <a:pt x="82550" y="707309"/>
                    <a:pt x="91440" y="719698"/>
                  </a:cubicBezTo>
                  <a:cubicBezTo>
                    <a:pt x="91440" y="719698"/>
                    <a:pt x="90170" y="723827"/>
                    <a:pt x="87630" y="726580"/>
                  </a:cubicBezTo>
                  <a:cubicBezTo>
                    <a:pt x="91440" y="725204"/>
                    <a:pt x="93980" y="723827"/>
                    <a:pt x="96520" y="723827"/>
                  </a:cubicBezTo>
                  <a:lnTo>
                    <a:pt x="92710" y="748604"/>
                  </a:lnTo>
                  <a:lnTo>
                    <a:pt x="106680" y="748604"/>
                  </a:lnTo>
                  <a:cubicBezTo>
                    <a:pt x="110490" y="754110"/>
                    <a:pt x="114300" y="758240"/>
                    <a:pt x="114300" y="759616"/>
                  </a:cubicBezTo>
                  <a:cubicBezTo>
                    <a:pt x="118110" y="755487"/>
                    <a:pt x="120650" y="754110"/>
                    <a:pt x="121920" y="752734"/>
                  </a:cubicBezTo>
                  <a:cubicBezTo>
                    <a:pt x="128270" y="763746"/>
                    <a:pt x="133350" y="772005"/>
                    <a:pt x="137160" y="780264"/>
                  </a:cubicBezTo>
                  <a:cubicBezTo>
                    <a:pt x="135890" y="789899"/>
                    <a:pt x="133350" y="798158"/>
                    <a:pt x="132080" y="803664"/>
                  </a:cubicBezTo>
                  <a:cubicBezTo>
                    <a:pt x="125730" y="803664"/>
                    <a:pt x="119380" y="802288"/>
                    <a:pt x="115570" y="805041"/>
                  </a:cubicBezTo>
                  <a:cubicBezTo>
                    <a:pt x="111760" y="807794"/>
                    <a:pt x="111760" y="814676"/>
                    <a:pt x="109220" y="818806"/>
                  </a:cubicBezTo>
                  <a:cubicBezTo>
                    <a:pt x="109220" y="820182"/>
                    <a:pt x="118110" y="838077"/>
                    <a:pt x="116840" y="839453"/>
                  </a:cubicBezTo>
                  <a:cubicBezTo>
                    <a:pt x="115570" y="849089"/>
                    <a:pt x="113030" y="858724"/>
                    <a:pt x="111760" y="869736"/>
                  </a:cubicBezTo>
                  <a:cubicBezTo>
                    <a:pt x="116840" y="873866"/>
                    <a:pt x="123190" y="879372"/>
                    <a:pt x="128270" y="883501"/>
                  </a:cubicBezTo>
                  <a:cubicBezTo>
                    <a:pt x="119380" y="889007"/>
                    <a:pt x="113030" y="894514"/>
                    <a:pt x="106680" y="898643"/>
                  </a:cubicBezTo>
                  <a:cubicBezTo>
                    <a:pt x="109220" y="900020"/>
                    <a:pt x="110490" y="901396"/>
                    <a:pt x="113030" y="902773"/>
                  </a:cubicBezTo>
                  <a:cubicBezTo>
                    <a:pt x="114300" y="908279"/>
                    <a:pt x="116840" y="913785"/>
                    <a:pt x="116840" y="919291"/>
                  </a:cubicBezTo>
                  <a:cubicBezTo>
                    <a:pt x="116840" y="924796"/>
                    <a:pt x="113030" y="934432"/>
                    <a:pt x="115570" y="935809"/>
                  </a:cubicBezTo>
                  <a:cubicBezTo>
                    <a:pt x="127000" y="942691"/>
                    <a:pt x="120650" y="963339"/>
                    <a:pt x="135890" y="966092"/>
                  </a:cubicBezTo>
                  <a:cubicBezTo>
                    <a:pt x="137160" y="966092"/>
                    <a:pt x="137160" y="968845"/>
                    <a:pt x="139700" y="971598"/>
                  </a:cubicBezTo>
                  <a:cubicBezTo>
                    <a:pt x="135890" y="971598"/>
                    <a:pt x="133350" y="971598"/>
                    <a:pt x="128270" y="972974"/>
                  </a:cubicBezTo>
                  <a:cubicBezTo>
                    <a:pt x="142240" y="983986"/>
                    <a:pt x="138430" y="993622"/>
                    <a:pt x="133350" y="1001881"/>
                  </a:cubicBezTo>
                  <a:cubicBezTo>
                    <a:pt x="128270" y="1003257"/>
                    <a:pt x="124460" y="1004634"/>
                    <a:pt x="120650" y="1006010"/>
                  </a:cubicBezTo>
                  <a:cubicBezTo>
                    <a:pt x="121920" y="1008763"/>
                    <a:pt x="121920" y="1010140"/>
                    <a:pt x="123190" y="1012893"/>
                  </a:cubicBezTo>
                  <a:cubicBezTo>
                    <a:pt x="124460" y="1014269"/>
                    <a:pt x="130810" y="1032164"/>
                    <a:pt x="130810" y="1034917"/>
                  </a:cubicBezTo>
                  <a:cubicBezTo>
                    <a:pt x="128270" y="1041799"/>
                    <a:pt x="127000" y="1048682"/>
                    <a:pt x="125730" y="1055564"/>
                  </a:cubicBezTo>
                  <a:cubicBezTo>
                    <a:pt x="133350" y="1055564"/>
                    <a:pt x="139700" y="1056941"/>
                    <a:pt x="142240" y="1056941"/>
                  </a:cubicBezTo>
                  <a:cubicBezTo>
                    <a:pt x="139700" y="1058317"/>
                    <a:pt x="135890" y="1061070"/>
                    <a:pt x="133350" y="1062447"/>
                  </a:cubicBezTo>
                  <a:cubicBezTo>
                    <a:pt x="134620" y="1065200"/>
                    <a:pt x="135890" y="1067953"/>
                    <a:pt x="138430" y="1069329"/>
                  </a:cubicBezTo>
                  <a:cubicBezTo>
                    <a:pt x="148590" y="1067953"/>
                    <a:pt x="158750" y="1066576"/>
                    <a:pt x="170180" y="1065200"/>
                  </a:cubicBezTo>
                  <a:cubicBezTo>
                    <a:pt x="168910" y="1072082"/>
                    <a:pt x="167640" y="1077588"/>
                    <a:pt x="165100" y="1083094"/>
                  </a:cubicBezTo>
                  <a:cubicBezTo>
                    <a:pt x="171450" y="1083094"/>
                    <a:pt x="179070" y="1084471"/>
                    <a:pt x="185420" y="1084471"/>
                  </a:cubicBezTo>
                  <a:lnTo>
                    <a:pt x="185420" y="1091353"/>
                  </a:lnTo>
                  <a:cubicBezTo>
                    <a:pt x="176530" y="1092730"/>
                    <a:pt x="167640" y="1095483"/>
                    <a:pt x="160020" y="1096859"/>
                  </a:cubicBezTo>
                  <a:cubicBezTo>
                    <a:pt x="191770" y="1113377"/>
                    <a:pt x="220980" y="1098236"/>
                    <a:pt x="255270" y="1092730"/>
                  </a:cubicBezTo>
                  <a:cubicBezTo>
                    <a:pt x="261620" y="1099612"/>
                    <a:pt x="267970" y="1094106"/>
                    <a:pt x="273050" y="1083094"/>
                  </a:cubicBezTo>
                  <a:cubicBezTo>
                    <a:pt x="279400" y="1092730"/>
                    <a:pt x="284480" y="1089977"/>
                    <a:pt x="297180" y="1070706"/>
                  </a:cubicBezTo>
                  <a:cubicBezTo>
                    <a:pt x="298450" y="1070706"/>
                    <a:pt x="299720" y="1072082"/>
                    <a:pt x="300990" y="1072082"/>
                  </a:cubicBezTo>
                  <a:cubicBezTo>
                    <a:pt x="299720" y="1077588"/>
                    <a:pt x="297180" y="1081718"/>
                    <a:pt x="295910" y="1087224"/>
                  </a:cubicBezTo>
                  <a:cubicBezTo>
                    <a:pt x="303530" y="1084471"/>
                    <a:pt x="309880" y="1083094"/>
                    <a:pt x="317500" y="1080341"/>
                  </a:cubicBezTo>
                  <a:lnTo>
                    <a:pt x="344170" y="1076212"/>
                  </a:lnTo>
                  <a:cubicBezTo>
                    <a:pt x="358140" y="1073459"/>
                    <a:pt x="372110" y="1072082"/>
                    <a:pt x="384810" y="1069329"/>
                  </a:cubicBezTo>
                  <a:cubicBezTo>
                    <a:pt x="389890" y="1067953"/>
                    <a:pt x="394970" y="1063823"/>
                    <a:pt x="400050" y="1062447"/>
                  </a:cubicBezTo>
                  <a:cubicBezTo>
                    <a:pt x="405130" y="1061070"/>
                    <a:pt x="412750" y="1056941"/>
                    <a:pt x="415290" y="1059694"/>
                  </a:cubicBezTo>
                  <a:cubicBezTo>
                    <a:pt x="425450" y="1069329"/>
                    <a:pt x="434340" y="1080341"/>
                    <a:pt x="444500" y="1089977"/>
                  </a:cubicBezTo>
                  <a:cubicBezTo>
                    <a:pt x="445770" y="1087224"/>
                    <a:pt x="447040" y="1083094"/>
                    <a:pt x="447040" y="1083094"/>
                  </a:cubicBezTo>
                  <a:cubicBezTo>
                    <a:pt x="455930" y="1085847"/>
                    <a:pt x="462280" y="1087224"/>
                    <a:pt x="471170" y="1089977"/>
                  </a:cubicBezTo>
                  <a:cubicBezTo>
                    <a:pt x="472440" y="1094106"/>
                    <a:pt x="474980" y="1099612"/>
                    <a:pt x="474980" y="1102365"/>
                  </a:cubicBezTo>
                  <a:cubicBezTo>
                    <a:pt x="488950" y="1103742"/>
                    <a:pt x="500380" y="1105118"/>
                    <a:pt x="510540" y="1106495"/>
                  </a:cubicBezTo>
                  <a:cubicBezTo>
                    <a:pt x="510540" y="1107871"/>
                    <a:pt x="511810" y="1109248"/>
                    <a:pt x="511810" y="1110624"/>
                  </a:cubicBezTo>
                  <a:lnTo>
                    <a:pt x="488950" y="1118883"/>
                  </a:lnTo>
                  <a:cubicBezTo>
                    <a:pt x="487680" y="1114754"/>
                    <a:pt x="486410" y="1113377"/>
                    <a:pt x="483870" y="1106495"/>
                  </a:cubicBezTo>
                  <a:cubicBezTo>
                    <a:pt x="485140" y="1121636"/>
                    <a:pt x="486410" y="1131272"/>
                    <a:pt x="486410" y="1143660"/>
                  </a:cubicBezTo>
                  <a:cubicBezTo>
                    <a:pt x="497840" y="1134025"/>
                    <a:pt x="513080" y="1145037"/>
                    <a:pt x="520700" y="1128519"/>
                  </a:cubicBezTo>
                  <a:cubicBezTo>
                    <a:pt x="520700" y="1127142"/>
                    <a:pt x="525780" y="1127142"/>
                    <a:pt x="527050" y="1128519"/>
                  </a:cubicBezTo>
                  <a:cubicBezTo>
                    <a:pt x="537210" y="1129895"/>
                    <a:pt x="547370" y="1131272"/>
                    <a:pt x="557530" y="1134025"/>
                  </a:cubicBezTo>
                  <a:cubicBezTo>
                    <a:pt x="556260" y="1131272"/>
                    <a:pt x="556260" y="1128519"/>
                    <a:pt x="554990" y="1125766"/>
                  </a:cubicBezTo>
                  <a:cubicBezTo>
                    <a:pt x="561340" y="1127142"/>
                    <a:pt x="566420" y="1128519"/>
                    <a:pt x="570230" y="1129895"/>
                  </a:cubicBezTo>
                  <a:cubicBezTo>
                    <a:pt x="570230" y="1131272"/>
                    <a:pt x="571500" y="1132648"/>
                    <a:pt x="571500" y="1134025"/>
                  </a:cubicBezTo>
                  <a:cubicBezTo>
                    <a:pt x="562610" y="1139531"/>
                    <a:pt x="553720" y="1146413"/>
                    <a:pt x="544830" y="1151919"/>
                  </a:cubicBezTo>
                  <a:cubicBezTo>
                    <a:pt x="530860" y="1161555"/>
                    <a:pt x="518160" y="1173943"/>
                    <a:pt x="504190" y="1178073"/>
                  </a:cubicBezTo>
                  <a:cubicBezTo>
                    <a:pt x="480060" y="1183579"/>
                    <a:pt x="455930" y="1193215"/>
                    <a:pt x="430530" y="1194591"/>
                  </a:cubicBezTo>
                  <a:lnTo>
                    <a:pt x="424180" y="1194591"/>
                  </a:lnTo>
                  <a:cubicBezTo>
                    <a:pt x="397510" y="1200097"/>
                    <a:pt x="372110" y="1205603"/>
                    <a:pt x="345440" y="1211109"/>
                  </a:cubicBezTo>
                  <a:cubicBezTo>
                    <a:pt x="341630" y="1212486"/>
                    <a:pt x="339090" y="1213862"/>
                    <a:pt x="335280" y="1213862"/>
                  </a:cubicBezTo>
                  <a:cubicBezTo>
                    <a:pt x="318770" y="1216615"/>
                    <a:pt x="302260" y="1217992"/>
                    <a:pt x="287020" y="1220745"/>
                  </a:cubicBezTo>
                  <a:cubicBezTo>
                    <a:pt x="270510" y="1224874"/>
                    <a:pt x="252730" y="1227627"/>
                    <a:pt x="236220" y="1234510"/>
                  </a:cubicBezTo>
                  <a:cubicBezTo>
                    <a:pt x="223520" y="1238639"/>
                    <a:pt x="207010" y="1237263"/>
                    <a:pt x="201930" y="1251028"/>
                  </a:cubicBezTo>
                  <a:cubicBezTo>
                    <a:pt x="196850" y="1251028"/>
                    <a:pt x="191770" y="1249651"/>
                    <a:pt x="189230" y="1251028"/>
                  </a:cubicBezTo>
                  <a:cubicBezTo>
                    <a:pt x="170180" y="1259287"/>
                    <a:pt x="151130" y="1267546"/>
                    <a:pt x="133350" y="1277181"/>
                  </a:cubicBezTo>
                  <a:cubicBezTo>
                    <a:pt x="127000" y="1282687"/>
                    <a:pt x="121920" y="1285440"/>
                    <a:pt x="119380" y="1290946"/>
                  </a:cubicBezTo>
                  <a:cubicBezTo>
                    <a:pt x="118110" y="1295076"/>
                    <a:pt x="121920" y="1301958"/>
                    <a:pt x="123190" y="1304711"/>
                  </a:cubicBezTo>
                  <a:cubicBezTo>
                    <a:pt x="120650" y="1306088"/>
                    <a:pt x="115570" y="1307464"/>
                    <a:pt x="115570" y="1308841"/>
                  </a:cubicBezTo>
                  <a:cubicBezTo>
                    <a:pt x="115570" y="1317100"/>
                    <a:pt x="115570" y="1325359"/>
                    <a:pt x="118110" y="1332241"/>
                  </a:cubicBezTo>
                  <a:cubicBezTo>
                    <a:pt x="121920" y="1341877"/>
                    <a:pt x="133350" y="1350136"/>
                    <a:pt x="120650" y="1362524"/>
                  </a:cubicBezTo>
                  <a:cubicBezTo>
                    <a:pt x="118110" y="1363901"/>
                    <a:pt x="120650" y="1370783"/>
                    <a:pt x="120650" y="1376289"/>
                  </a:cubicBezTo>
                  <a:cubicBezTo>
                    <a:pt x="124460" y="1374913"/>
                    <a:pt x="127000" y="1374913"/>
                    <a:pt x="130810" y="1374913"/>
                  </a:cubicBezTo>
                  <a:cubicBezTo>
                    <a:pt x="118110" y="1398313"/>
                    <a:pt x="118110" y="1406572"/>
                    <a:pt x="130810" y="1410702"/>
                  </a:cubicBezTo>
                  <a:cubicBezTo>
                    <a:pt x="130810" y="1418961"/>
                    <a:pt x="128270" y="1427220"/>
                    <a:pt x="130810" y="1432726"/>
                  </a:cubicBezTo>
                  <a:cubicBezTo>
                    <a:pt x="138430" y="1446491"/>
                    <a:pt x="148590" y="1460256"/>
                    <a:pt x="157480" y="1472644"/>
                  </a:cubicBezTo>
                  <a:cubicBezTo>
                    <a:pt x="156210" y="1474021"/>
                    <a:pt x="153670" y="1475398"/>
                    <a:pt x="152400" y="1475398"/>
                  </a:cubicBezTo>
                  <a:cubicBezTo>
                    <a:pt x="157480" y="1482280"/>
                    <a:pt x="162560" y="1489163"/>
                    <a:pt x="166370" y="1493292"/>
                  </a:cubicBezTo>
                  <a:cubicBezTo>
                    <a:pt x="161290" y="1501551"/>
                    <a:pt x="157480" y="1508434"/>
                    <a:pt x="152400" y="1515316"/>
                  </a:cubicBezTo>
                  <a:cubicBezTo>
                    <a:pt x="158750" y="1518069"/>
                    <a:pt x="162560" y="1519446"/>
                    <a:pt x="167640" y="1520822"/>
                  </a:cubicBezTo>
                  <a:cubicBezTo>
                    <a:pt x="158750" y="1523575"/>
                    <a:pt x="151130" y="1526328"/>
                    <a:pt x="139700" y="1531834"/>
                  </a:cubicBezTo>
                  <a:cubicBezTo>
                    <a:pt x="161290" y="1537340"/>
                    <a:pt x="162560" y="1553858"/>
                    <a:pt x="165100" y="1570376"/>
                  </a:cubicBezTo>
                  <a:cubicBezTo>
                    <a:pt x="165100" y="1571753"/>
                    <a:pt x="171450" y="1573129"/>
                    <a:pt x="175260" y="1574506"/>
                  </a:cubicBezTo>
                  <a:cubicBezTo>
                    <a:pt x="175260" y="1577259"/>
                    <a:pt x="172720" y="1581388"/>
                    <a:pt x="173990" y="1584141"/>
                  </a:cubicBezTo>
                  <a:cubicBezTo>
                    <a:pt x="179070" y="1591024"/>
                    <a:pt x="187960" y="1595153"/>
                    <a:pt x="189230" y="1603412"/>
                  </a:cubicBezTo>
                  <a:cubicBezTo>
                    <a:pt x="196850" y="1626813"/>
                    <a:pt x="210820" y="1622683"/>
                    <a:pt x="226060" y="1617177"/>
                  </a:cubicBezTo>
                  <a:lnTo>
                    <a:pt x="233680" y="1629566"/>
                  </a:lnTo>
                  <a:cubicBezTo>
                    <a:pt x="236220" y="1628189"/>
                    <a:pt x="238760" y="1625436"/>
                    <a:pt x="240030" y="1624060"/>
                  </a:cubicBezTo>
                  <a:cubicBezTo>
                    <a:pt x="241300" y="1632319"/>
                    <a:pt x="254000" y="1641954"/>
                    <a:pt x="257810" y="1636448"/>
                  </a:cubicBezTo>
                  <a:cubicBezTo>
                    <a:pt x="266700" y="1622683"/>
                    <a:pt x="276860" y="1630942"/>
                    <a:pt x="287020" y="1632319"/>
                  </a:cubicBezTo>
                  <a:cubicBezTo>
                    <a:pt x="292100" y="1633695"/>
                    <a:pt x="299720" y="1635072"/>
                    <a:pt x="302260" y="1632319"/>
                  </a:cubicBezTo>
                  <a:cubicBezTo>
                    <a:pt x="308610" y="1625436"/>
                    <a:pt x="327660" y="1632319"/>
                    <a:pt x="322580" y="1613048"/>
                  </a:cubicBezTo>
                  <a:cubicBezTo>
                    <a:pt x="321310" y="1608918"/>
                    <a:pt x="316230" y="1604789"/>
                    <a:pt x="311150" y="1600659"/>
                  </a:cubicBezTo>
                  <a:lnTo>
                    <a:pt x="347980" y="1600659"/>
                  </a:lnTo>
                  <a:cubicBezTo>
                    <a:pt x="349250" y="1604789"/>
                    <a:pt x="349250" y="1610295"/>
                    <a:pt x="350520" y="1614424"/>
                  </a:cubicBezTo>
                  <a:cubicBezTo>
                    <a:pt x="344170" y="1615801"/>
                    <a:pt x="337820" y="1617177"/>
                    <a:pt x="331470" y="1619930"/>
                  </a:cubicBezTo>
                  <a:cubicBezTo>
                    <a:pt x="331470" y="1621307"/>
                    <a:pt x="332740" y="1622683"/>
                    <a:pt x="332740" y="1625436"/>
                  </a:cubicBezTo>
                  <a:cubicBezTo>
                    <a:pt x="335280" y="1625436"/>
                    <a:pt x="339090" y="1624060"/>
                    <a:pt x="341630" y="1624060"/>
                  </a:cubicBezTo>
                  <a:cubicBezTo>
                    <a:pt x="351790" y="1628189"/>
                    <a:pt x="365760" y="1617177"/>
                    <a:pt x="374650" y="1630942"/>
                  </a:cubicBezTo>
                  <a:cubicBezTo>
                    <a:pt x="391160" y="1655719"/>
                    <a:pt x="420370" y="1662602"/>
                    <a:pt x="447040" y="1648837"/>
                  </a:cubicBezTo>
                  <a:cubicBezTo>
                    <a:pt x="449580" y="1647460"/>
                    <a:pt x="454660" y="1651590"/>
                    <a:pt x="458470" y="1652966"/>
                  </a:cubicBezTo>
                  <a:cubicBezTo>
                    <a:pt x="459740" y="1652966"/>
                    <a:pt x="459740" y="1652966"/>
                    <a:pt x="461010" y="1654343"/>
                  </a:cubicBezTo>
                  <a:cubicBezTo>
                    <a:pt x="462280" y="1651590"/>
                    <a:pt x="462280" y="1648837"/>
                    <a:pt x="462280" y="1650213"/>
                  </a:cubicBezTo>
                  <a:cubicBezTo>
                    <a:pt x="471170" y="1650213"/>
                    <a:pt x="480060" y="1652966"/>
                    <a:pt x="488950" y="1651590"/>
                  </a:cubicBezTo>
                  <a:cubicBezTo>
                    <a:pt x="502920" y="1650213"/>
                    <a:pt x="516890" y="1644707"/>
                    <a:pt x="530860" y="1643331"/>
                  </a:cubicBezTo>
                  <a:cubicBezTo>
                    <a:pt x="552450" y="1640578"/>
                    <a:pt x="574040" y="1640578"/>
                    <a:pt x="595630" y="1635072"/>
                  </a:cubicBezTo>
                  <a:cubicBezTo>
                    <a:pt x="604520" y="1632319"/>
                    <a:pt x="610870" y="1633695"/>
                    <a:pt x="617220" y="1636448"/>
                  </a:cubicBezTo>
                  <a:cubicBezTo>
                    <a:pt x="577850" y="1654343"/>
                    <a:pt x="538480" y="1672237"/>
                    <a:pt x="499110" y="1688755"/>
                  </a:cubicBezTo>
                  <a:cubicBezTo>
                    <a:pt x="499110" y="1690132"/>
                    <a:pt x="500380" y="1691508"/>
                    <a:pt x="500380" y="1692885"/>
                  </a:cubicBezTo>
                  <a:cubicBezTo>
                    <a:pt x="502920" y="1692885"/>
                    <a:pt x="505460" y="1694261"/>
                    <a:pt x="510540" y="1695638"/>
                  </a:cubicBezTo>
                  <a:cubicBezTo>
                    <a:pt x="501650" y="1699767"/>
                    <a:pt x="497840" y="1701144"/>
                    <a:pt x="491490" y="1703897"/>
                  </a:cubicBezTo>
                  <a:cubicBezTo>
                    <a:pt x="502920" y="1712156"/>
                    <a:pt x="487680" y="1721791"/>
                    <a:pt x="494030" y="1732803"/>
                  </a:cubicBezTo>
                  <a:cubicBezTo>
                    <a:pt x="499110" y="1743815"/>
                    <a:pt x="495300" y="1760333"/>
                    <a:pt x="518160" y="1756204"/>
                  </a:cubicBezTo>
                  <a:cubicBezTo>
                    <a:pt x="495300" y="1768592"/>
                    <a:pt x="494030" y="1786487"/>
                    <a:pt x="509270" y="1805758"/>
                  </a:cubicBezTo>
                  <a:cubicBezTo>
                    <a:pt x="511810" y="1808511"/>
                    <a:pt x="513080" y="1814017"/>
                    <a:pt x="511810" y="1816770"/>
                  </a:cubicBezTo>
                  <a:cubicBezTo>
                    <a:pt x="509270" y="1826406"/>
                    <a:pt x="505460" y="1834665"/>
                    <a:pt x="502920" y="1841547"/>
                  </a:cubicBezTo>
                  <a:cubicBezTo>
                    <a:pt x="494030" y="1841547"/>
                    <a:pt x="488950" y="1840170"/>
                    <a:pt x="483870" y="1840170"/>
                  </a:cubicBezTo>
                  <a:cubicBezTo>
                    <a:pt x="471170" y="1841547"/>
                    <a:pt x="458470" y="1844300"/>
                    <a:pt x="445770" y="1847053"/>
                  </a:cubicBezTo>
                  <a:cubicBezTo>
                    <a:pt x="405130" y="1855312"/>
                    <a:pt x="363220" y="1863571"/>
                    <a:pt x="322580" y="1871830"/>
                  </a:cubicBezTo>
                  <a:cubicBezTo>
                    <a:pt x="288290" y="1878713"/>
                    <a:pt x="255270" y="1892478"/>
                    <a:pt x="220980" y="1895231"/>
                  </a:cubicBezTo>
                  <a:cubicBezTo>
                    <a:pt x="196850" y="1896607"/>
                    <a:pt x="175260" y="1910372"/>
                    <a:pt x="152400" y="1911749"/>
                  </a:cubicBezTo>
                  <a:cubicBezTo>
                    <a:pt x="137160" y="1913125"/>
                    <a:pt x="121920" y="1920008"/>
                    <a:pt x="107950" y="1926890"/>
                  </a:cubicBezTo>
                  <a:cubicBezTo>
                    <a:pt x="100330" y="1929643"/>
                    <a:pt x="93980" y="1936526"/>
                    <a:pt x="87630" y="1940655"/>
                  </a:cubicBezTo>
                  <a:cubicBezTo>
                    <a:pt x="86360" y="1940655"/>
                    <a:pt x="82550" y="1939279"/>
                    <a:pt x="81280" y="1940655"/>
                  </a:cubicBezTo>
                  <a:cubicBezTo>
                    <a:pt x="71120" y="1946161"/>
                    <a:pt x="62230" y="1951667"/>
                    <a:pt x="52070" y="1955797"/>
                  </a:cubicBezTo>
                  <a:cubicBezTo>
                    <a:pt x="44450" y="1959926"/>
                    <a:pt x="38100" y="1964056"/>
                    <a:pt x="30480" y="1968185"/>
                  </a:cubicBezTo>
                  <a:cubicBezTo>
                    <a:pt x="30480" y="1969562"/>
                    <a:pt x="31750" y="1970938"/>
                    <a:pt x="31750" y="1972315"/>
                  </a:cubicBezTo>
                  <a:cubicBezTo>
                    <a:pt x="29210" y="1972315"/>
                    <a:pt x="25400" y="1970938"/>
                    <a:pt x="21590" y="1969562"/>
                  </a:cubicBezTo>
                  <a:cubicBezTo>
                    <a:pt x="22860" y="1977821"/>
                    <a:pt x="24130" y="1983327"/>
                    <a:pt x="25400" y="1990209"/>
                  </a:cubicBezTo>
                  <a:cubicBezTo>
                    <a:pt x="24130" y="1990209"/>
                    <a:pt x="24130" y="1990209"/>
                    <a:pt x="22860" y="1991586"/>
                  </a:cubicBezTo>
                  <a:cubicBezTo>
                    <a:pt x="21590" y="1988833"/>
                    <a:pt x="20320" y="1986080"/>
                    <a:pt x="19050" y="1984703"/>
                  </a:cubicBezTo>
                  <a:cubicBezTo>
                    <a:pt x="7620" y="1998468"/>
                    <a:pt x="0" y="2010857"/>
                    <a:pt x="17780" y="2019116"/>
                  </a:cubicBezTo>
                  <a:cubicBezTo>
                    <a:pt x="16510" y="2025998"/>
                    <a:pt x="16510" y="2031505"/>
                    <a:pt x="16510" y="2035634"/>
                  </a:cubicBezTo>
                  <a:lnTo>
                    <a:pt x="20320" y="2064540"/>
                  </a:lnTo>
                  <a:cubicBezTo>
                    <a:pt x="21590" y="2076929"/>
                    <a:pt x="19050" y="2089317"/>
                    <a:pt x="33020" y="2093447"/>
                  </a:cubicBezTo>
                  <a:cubicBezTo>
                    <a:pt x="29210" y="2100330"/>
                    <a:pt x="29210" y="2131989"/>
                    <a:pt x="34290" y="2133366"/>
                  </a:cubicBezTo>
                  <a:cubicBezTo>
                    <a:pt x="43180" y="2137495"/>
                    <a:pt x="45720" y="2149884"/>
                    <a:pt x="53340" y="2155390"/>
                  </a:cubicBezTo>
                  <a:cubicBezTo>
                    <a:pt x="54610" y="2156766"/>
                    <a:pt x="55880" y="2159519"/>
                    <a:pt x="55880" y="2159519"/>
                  </a:cubicBezTo>
                  <a:cubicBezTo>
                    <a:pt x="45720" y="2171908"/>
                    <a:pt x="60960" y="2166402"/>
                    <a:pt x="63500" y="2171908"/>
                  </a:cubicBezTo>
                  <a:cubicBezTo>
                    <a:pt x="60960" y="2178790"/>
                    <a:pt x="55880" y="2185673"/>
                    <a:pt x="54610" y="2193932"/>
                  </a:cubicBezTo>
                  <a:cubicBezTo>
                    <a:pt x="53340" y="2202191"/>
                    <a:pt x="54610" y="2209073"/>
                    <a:pt x="66040" y="2204944"/>
                  </a:cubicBezTo>
                  <a:cubicBezTo>
                    <a:pt x="64770" y="2217332"/>
                    <a:pt x="63500" y="2228344"/>
                    <a:pt x="62230" y="2240733"/>
                  </a:cubicBezTo>
                  <a:cubicBezTo>
                    <a:pt x="63500" y="2240733"/>
                    <a:pt x="64770" y="2239356"/>
                    <a:pt x="64770" y="2239356"/>
                  </a:cubicBezTo>
                  <a:cubicBezTo>
                    <a:pt x="68580" y="2248992"/>
                    <a:pt x="71120" y="2257251"/>
                    <a:pt x="74930" y="2265510"/>
                  </a:cubicBezTo>
                  <a:cubicBezTo>
                    <a:pt x="81280" y="2265510"/>
                    <a:pt x="87630" y="2266886"/>
                    <a:pt x="95250" y="2268263"/>
                  </a:cubicBezTo>
                  <a:lnTo>
                    <a:pt x="95250" y="2272392"/>
                  </a:lnTo>
                  <a:cubicBezTo>
                    <a:pt x="91440" y="2273769"/>
                    <a:pt x="87630" y="2275145"/>
                    <a:pt x="83820" y="2276522"/>
                  </a:cubicBezTo>
                  <a:cubicBezTo>
                    <a:pt x="85090" y="2277898"/>
                    <a:pt x="87630" y="2277898"/>
                    <a:pt x="87630" y="2277898"/>
                  </a:cubicBezTo>
                  <a:cubicBezTo>
                    <a:pt x="88900" y="2298546"/>
                    <a:pt x="105410" y="2295793"/>
                    <a:pt x="116840" y="2301299"/>
                  </a:cubicBezTo>
                  <a:cubicBezTo>
                    <a:pt x="121920" y="2304052"/>
                    <a:pt x="128270" y="2305428"/>
                    <a:pt x="132080" y="2304052"/>
                  </a:cubicBezTo>
                  <a:cubicBezTo>
                    <a:pt x="139700" y="2299922"/>
                    <a:pt x="144780" y="2301299"/>
                    <a:pt x="144780" y="2309558"/>
                  </a:cubicBezTo>
                  <a:cubicBezTo>
                    <a:pt x="144780" y="2313687"/>
                    <a:pt x="142240" y="2319193"/>
                    <a:pt x="140970" y="2321946"/>
                  </a:cubicBezTo>
                  <a:cubicBezTo>
                    <a:pt x="149860" y="2321946"/>
                    <a:pt x="163830" y="2326076"/>
                    <a:pt x="171450" y="2320570"/>
                  </a:cubicBezTo>
                  <a:cubicBezTo>
                    <a:pt x="189230" y="2308181"/>
                    <a:pt x="205740" y="2319193"/>
                    <a:pt x="222250" y="2315064"/>
                  </a:cubicBezTo>
                  <a:cubicBezTo>
                    <a:pt x="231140" y="2312311"/>
                    <a:pt x="238760" y="2312311"/>
                    <a:pt x="251460" y="2309558"/>
                  </a:cubicBezTo>
                  <a:cubicBezTo>
                    <a:pt x="257810" y="2315064"/>
                    <a:pt x="264160" y="2313687"/>
                    <a:pt x="265430" y="2306805"/>
                  </a:cubicBezTo>
                  <a:cubicBezTo>
                    <a:pt x="275590" y="2306805"/>
                    <a:pt x="284480" y="2306805"/>
                    <a:pt x="293370" y="2305428"/>
                  </a:cubicBezTo>
                  <a:cubicBezTo>
                    <a:pt x="307340" y="2302675"/>
                    <a:pt x="320040" y="2298546"/>
                    <a:pt x="334010" y="2297169"/>
                  </a:cubicBezTo>
                  <a:cubicBezTo>
                    <a:pt x="342900" y="2295793"/>
                    <a:pt x="353060" y="2298546"/>
                    <a:pt x="363220" y="2297169"/>
                  </a:cubicBezTo>
                  <a:cubicBezTo>
                    <a:pt x="368300" y="2295793"/>
                    <a:pt x="372110" y="2287534"/>
                    <a:pt x="377190" y="2283404"/>
                  </a:cubicBezTo>
                  <a:cubicBezTo>
                    <a:pt x="382270" y="2297169"/>
                    <a:pt x="392430" y="2298546"/>
                    <a:pt x="408940" y="2288910"/>
                  </a:cubicBezTo>
                  <a:cubicBezTo>
                    <a:pt x="402590" y="2283404"/>
                    <a:pt x="394970" y="2279275"/>
                    <a:pt x="388620" y="2275145"/>
                  </a:cubicBezTo>
                  <a:cubicBezTo>
                    <a:pt x="394970" y="2272392"/>
                    <a:pt x="400050" y="2268263"/>
                    <a:pt x="405130" y="2266886"/>
                  </a:cubicBezTo>
                  <a:cubicBezTo>
                    <a:pt x="410210" y="2266886"/>
                    <a:pt x="414020" y="2268263"/>
                    <a:pt x="417830" y="2268263"/>
                  </a:cubicBezTo>
                  <a:cubicBezTo>
                    <a:pt x="421640" y="2268263"/>
                    <a:pt x="425450" y="2268263"/>
                    <a:pt x="429260" y="2266886"/>
                  </a:cubicBezTo>
                  <a:cubicBezTo>
                    <a:pt x="433070" y="2265510"/>
                    <a:pt x="435610" y="2264133"/>
                    <a:pt x="438150" y="2261380"/>
                  </a:cubicBezTo>
                  <a:cubicBezTo>
                    <a:pt x="438150" y="2265510"/>
                    <a:pt x="439420" y="2271016"/>
                    <a:pt x="439420" y="2275145"/>
                  </a:cubicBezTo>
                  <a:cubicBezTo>
                    <a:pt x="439420" y="2279275"/>
                    <a:pt x="436880" y="2283404"/>
                    <a:pt x="435610" y="2287534"/>
                  </a:cubicBezTo>
                  <a:cubicBezTo>
                    <a:pt x="439420" y="2287534"/>
                    <a:pt x="443230" y="2287534"/>
                    <a:pt x="448310" y="2286157"/>
                  </a:cubicBezTo>
                  <a:cubicBezTo>
                    <a:pt x="453390" y="2294416"/>
                    <a:pt x="439420" y="2312311"/>
                    <a:pt x="458470" y="2313687"/>
                  </a:cubicBezTo>
                  <a:cubicBezTo>
                    <a:pt x="457200" y="2319193"/>
                    <a:pt x="455930" y="2323323"/>
                    <a:pt x="454660" y="2328829"/>
                  </a:cubicBezTo>
                  <a:cubicBezTo>
                    <a:pt x="462280" y="2328829"/>
                    <a:pt x="469900" y="2330205"/>
                    <a:pt x="481330" y="2331582"/>
                  </a:cubicBezTo>
                  <a:cubicBezTo>
                    <a:pt x="476250" y="2338464"/>
                    <a:pt x="472440" y="2343971"/>
                    <a:pt x="467360" y="2349476"/>
                  </a:cubicBezTo>
                  <a:cubicBezTo>
                    <a:pt x="471170" y="2348100"/>
                    <a:pt x="474980" y="2348100"/>
                    <a:pt x="482600" y="2346723"/>
                  </a:cubicBezTo>
                  <a:cubicBezTo>
                    <a:pt x="466090" y="2363241"/>
                    <a:pt x="483870" y="2364618"/>
                    <a:pt x="490220" y="2374254"/>
                  </a:cubicBezTo>
                  <a:cubicBezTo>
                    <a:pt x="494030" y="2363241"/>
                    <a:pt x="496570" y="2356359"/>
                    <a:pt x="497840" y="2350853"/>
                  </a:cubicBezTo>
                  <a:cubicBezTo>
                    <a:pt x="504190" y="2357736"/>
                    <a:pt x="511810" y="2365994"/>
                    <a:pt x="519430" y="2375630"/>
                  </a:cubicBezTo>
                  <a:cubicBezTo>
                    <a:pt x="520700" y="2375630"/>
                    <a:pt x="523240" y="2372877"/>
                    <a:pt x="524510" y="2374254"/>
                  </a:cubicBezTo>
                  <a:cubicBezTo>
                    <a:pt x="538480" y="2381136"/>
                    <a:pt x="544830" y="2374254"/>
                    <a:pt x="549910" y="2360489"/>
                  </a:cubicBezTo>
                  <a:cubicBezTo>
                    <a:pt x="551180" y="2357736"/>
                    <a:pt x="557530" y="2356359"/>
                    <a:pt x="558800" y="2354982"/>
                  </a:cubicBezTo>
                  <a:cubicBezTo>
                    <a:pt x="556260" y="2363241"/>
                    <a:pt x="552450" y="2371500"/>
                    <a:pt x="548640" y="2381136"/>
                  </a:cubicBezTo>
                  <a:cubicBezTo>
                    <a:pt x="533400" y="2383889"/>
                    <a:pt x="515620" y="2388018"/>
                    <a:pt x="497840" y="2392148"/>
                  </a:cubicBezTo>
                  <a:cubicBezTo>
                    <a:pt x="481330" y="2396278"/>
                    <a:pt x="464820" y="2403160"/>
                    <a:pt x="447040" y="2405913"/>
                  </a:cubicBezTo>
                  <a:cubicBezTo>
                    <a:pt x="422910" y="2410043"/>
                    <a:pt x="398780" y="2412796"/>
                    <a:pt x="373380" y="2416925"/>
                  </a:cubicBezTo>
                  <a:cubicBezTo>
                    <a:pt x="344170" y="2422431"/>
                    <a:pt x="314960" y="2427937"/>
                    <a:pt x="285750" y="2434819"/>
                  </a:cubicBezTo>
                  <a:cubicBezTo>
                    <a:pt x="261620" y="2440326"/>
                    <a:pt x="238760" y="2448584"/>
                    <a:pt x="214630" y="2454091"/>
                  </a:cubicBezTo>
                  <a:cubicBezTo>
                    <a:pt x="198120" y="2458220"/>
                    <a:pt x="181610" y="2459597"/>
                    <a:pt x="166370" y="2466479"/>
                  </a:cubicBezTo>
                  <a:cubicBezTo>
                    <a:pt x="151130" y="2473362"/>
                    <a:pt x="129540" y="2471985"/>
                    <a:pt x="124460" y="2495386"/>
                  </a:cubicBezTo>
                  <a:cubicBezTo>
                    <a:pt x="115570" y="2489880"/>
                    <a:pt x="109220" y="2492633"/>
                    <a:pt x="107950" y="2502268"/>
                  </a:cubicBezTo>
                  <a:cubicBezTo>
                    <a:pt x="107950" y="2505021"/>
                    <a:pt x="106680" y="2507774"/>
                    <a:pt x="104140" y="2507774"/>
                  </a:cubicBezTo>
                  <a:cubicBezTo>
                    <a:pt x="90170" y="2511904"/>
                    <a:pt x="93980" y="2520163"/>
                    <a:pt x="100330" y="2528422"/>
                  </a:cubicBezTo>
                  <a:cubicBezTo>
                    <a:pt x="107950" y="2538057"/>
                    <a:pt x="107950" y="2547693"/>
                    <a:pt x="106680" y="2558705"/>
                  </a:cubicBezTo>
                  <a:cubicBezTo>
                    <a:pt x="104140" y="2573846"/>
                    <a:pt x="101600" y="2590364"/>
                    <a:pt x="99060" y="2605506"/>
                  </a:cubicBezTo>
                  <a:cubicBezTo>
                    <a:pt x="99060" y="2609636"/>
                    <a:pt x="102870" y="2613765"/>
                    <a:pt x="105410" y="2617894"/>
                  </a:cubicBezTo>
                  <a:lnTo>
                    <a:pt x="109220" y="2626154"/>
                  </a:lnTo>
                  <a:lnTo>
                    <a:pt x="109220" y="2649554"/>
                  </a:lnTo>
                  <a:cubicBezTo>
                    <a:pt x="114300" y="2649554"/>
                    <a:pt x="120650" y="2648177"/>
                    <a:pt x="127000" y="2648177"/>
                  </a:cubicBezTo>
                  <a:cubicBezTo>
                    <a:pt x="127000" y="2648177"/>
                    <a:pt x="127000" y="2649554"/>
                    <a:pt x="128270" y="2649554"/>
                  </a:cubicBezTo>
                  <a:cubicBezTo>
                    <a:pt x="124460" y="2650930"/>
                    <a:pt x="121920" y="2652307"/>
                    <a:pt x="118110" y="2655060"/>
                  </a:cubicBezTo>
                  <a:cubicBezTo>
                    <a:pt x="125730" y="2664696"/>
                    <a:pt x="111760" y="2689473"/>
                    <a:pt x="142240" y="2683966"/>
                  </a:cubicBezTo>
                  <a:cubicBezTo>
                    <a:pt x="133350" y="2692226"/>
                    <a:pt x="128270" y="2697731"/>
                    <a:pt x="124460" y="2700484"/>
                  </a:cubicBezTo>
                  <a:cubicBezTo>
                    <a:pt x="127000" y="2707367"/>
                    <a:pt x="129540" y="2711497"/>
                    <a:pt x="130810" y="2715626"/>
                  </a:cubicBezTo>
                  <a:cubicBezTo>
                    <a:pt x="125730" y="2719756"/>
                    <a:pt x="121920" y="2723885"/>
                    <a:pt x="118110" y="2726638"/>
                  </a:cubicBezTo>
                  <a:cubicBezTo>
                    <a:pt x="123190" y="2732144"/>
                    <a:pt x="128270" y="2736274"/>
                    <a:pt x="130810" y="2740403"/>
                  </a:cubicBezTo>
                  <a:cubicBezTo>
                    <a:pt x="135890" y="2734897"/>
                    <a:pt x="140970" y="2729391"/>
                    <a:pt x="146050" y="2729391"/>
                  </a:cubicBezTo>
                  <a:cubicBezTo>
                    <a:pt x="151130" y="2729391"/>
                    <a:pt x="157480" y="2739027"/>
                    <a:pt x="163830" y="2744533"/>
                  </a:cubicBezTo>
                  <a:cubicBezTo>
                    <a:pt x="163830" y="2745909"/>
                    <a:pt x="160020" y="2747286"/>
                    <a:pt x="158750" y="2747286"/>
                  </a:cubicBezTo>
                  <a:cubicBezTo>
                    <a:pt x="149860" y="2736274"/>
                    <a:pt x="140970" y="2734897"/>
                    <a:pt x="132080" y="2747286"/>
                  </a:cubicBezTo>
                  <a:cubicBezTo>
                    <a:pt x="132080" y="2747286"/>
                    <a:pt x="130810" y="2747286"/>
                    <a:pt x="130810" y="2745909"/>
                  </a:cubicBezTo>
                  <a:cubicBezTo>
                    <a:pt x="130810" y="2744533"/>
                    <a:pt x="130810" y="2744533"/>
                    <a:pt x="129540" y="2743156"/>
                  </a:cubicBezTo>
                  <a:cubicBezTo>
                    <a:pt x="124460" y="2748662"/>
                    <a:pt x="125730" y="2752792"/>
                    <a:pt x="132080" y="2756921"/>
                  </a:cubicBezTo>
                  <a:cubicBezTo>
                    <a:pt x="140970" y="2762427"/>
                    <a:pt x="139700" y="2766557"/>
                    <a:pt x="134620" y="2773439"/>
                  </a:cubicBezTo>
                  <a:cubicBezTo>
                    <a:pt x="137160" y="2774816"/>
                    <a:pt x="140970" y="2777569"/>
                    <a:pt x="140970" y="2778945"/>
                  </a:cubicBezTo>
                  <a:cubicBezTo>
                    <a:pt x="140970" y="2785828"/>
                    <a:pt x="153670" y="2789957"/>
                    <a:pt x="143510" y="2798216"/>
                  </a:cubicBezTo>
                  <a:cubicBezTo>
                    <a:pt x="148590" y="2805099"/>
                    <a:pt x="151130" y="2811981"/>
                    <a:pt x="162560" y="2814734"/>
                  </a:cubicBezTo>
                  <a:cubicBezTo>
                    <a:pt x="172720" y="2817487"/>
                    <a:pt x="175260" y="2811981"/>
                    <a:pt x="181610" y="2810605"/>
                  </a:cubicBezTo>
                  <a:cubicBezTo>
                    <a:pt x="187960" y="2809228"/>
                    <a:pt x="195580" y="2813358"/>
                    <a:pt x="201930" y="2814734"/>
                  </a:cubicBezTo>
                  <a:cubicBezTo>
                    <a:pt x="204470" y="2814734"/>
                    <a:pt x="207010" y="2810605"/>
                    <a:pt x="207010" y="2809228"/>
                  </a:cubicBezTo>
                  <a:cubicBezTo>
                    <a:pt x="215900" y="2810605"/>
                    <a:pt x="224790" y="2813358"/>
                    <a:pt x="232410" y="2811981"/>
                  </a:cubicBezTo>
                  <a:cubicBezTo>
                    <a:pt x="243840" y="2810605"/>
                    <a:pt x="250190" y="2814734"/>
                    <a:pt x="251460" y="2825746"/>
                  </a:cubicBezTo>
                  <a:cubicBezTo>
                    <a:pt x="252730" y="2838135"/>
                    <a:pt x="259080" y="2839511"/>
                    <a:pt x="267970" y="2838135"/>
                  </a:cubicBezTo>
                  <a:cubicBezTo>
                    <a:pt x="275590" y="2836758"/>
                    <a:pt x="281940" y="2834005"/>
                    <a:pt x="289560" y="2832629"/>
                  </a:cubicBezTo>
                  <a:cubicBezTo>
                    <a:pt x="285750" y="2828499"/>
                    <a:pt x="280670" y="2824370"/>
                    <a:pt x="274320" y="2818864"/>
                  </a:cubicBezTo>
                  <a:cubicBezTo>
                    <a:pt x="280670" y="2817487"/>
                    <a:pt x="287020" y="2814734"/>
                    <a:pt x="292100" y="2814734"/>
                  </a:cubicBezTo>
                  <a:cubicBezTo>
                    <a:pt x="302260" y="2813358"/>
                    <a:pt x="311150" y="2811981"/>
                    <a:pt x="321310" y="2811981"/>
                  </a:cubicBezTo>
                  <a:cubicBezTo>
                    <a:pt x="325120" y="2811981"/>
                    <a:pt x="328930" y="2814734"/>
                    <a:pt x="332740" y="2818864"/>
                  </a:cubicBezTo>
                  <a:cubicBezTo>
                    <a:pt x="316230" y="2818864"/>
                    <a:pt x="300990" y="2818864"/>
                    <a:pt x="289560" y="2832629"/>
                  </a:cubicBezTo>
                  <a:cubicBezTo>
                    <a:pt x="293370" y="2834005"/>
                    <a:pt x="298450" y="2835382"/>
                    <a:pt x="302260" y="2835382"/>
                  </a:cubicBezTo>
                  <a:cubicBezTo>
                    <a:pt x="323850" y="2834005"/>
                    <a:pt x="346710" y="2832629"/>
                    <a:pt x="368300" y="2831252"/>
                  </a:cubicBezTo>
                  <a:cubicBezTo>
                    <a:pt x="389890" y="2829876"/>
                    <a:pt x="410210" y="2827123"/>
                    <a:pt x="433070" y="2825746"/>
                  </a:cubicBezTo>
                  <a:cubicBezTo>
                    <a:pt x="439420" y="2854653"/>
                    <a:pt x="445770" y="2882183"/>
                    <a:pt x="450850" y="2909713"/>
                  </a:cubicBezTo>
                  <a:cubicBezTo>
                    <a:pt x="448310" y="2911089"/>
                    <a:pt x="445770" y="2912466"/>
                    <a:pt x="443230" y="2912466"/>
                  </a:cubicBezTo>
                  <a:cubicBezTo>
                    <a:pt x="447040" y="2917972"/>
                    <a:pt x="452120" y="2923478"/>
                    <a:pt x="453390" y="2928984"/>
                  </a:cubicBezTo>
                  <a:cubicBezTo>
                    <a:pt x="454660" y="2937243"/>
                    <a:pt x="453390" y="2945502"/>
                    <a:pt x="453390" y="2951008"/>
                  </a:cubicBezTo>
                  <a:cubicBezTo>
                    <a:pt x="462280" y="2953761"/>
                    <a:pt x="467360" y="2955137"/>
                    <a:pt x="473710" y="2956514"/>
                  </a:cubicBezTo>
                  <a:cubicBezTo>
                    <a:pt x="472440" y="2956514"/>
                    <a:pt x="471170" y="2957890"/>
                    <a:pt x="468630" y="2957890"/>
                  </a:cubicBezTo>
                  <a:cubicBezTo>
                    <a:pt x="469900" y="2967526"/>
                    <a:pt x="472440" y="2978538"/>
                    <a:pt x="473710" y="2992303"/>
                  </a:cubicBezTo>
                  <a:lnTo>
                    <a:pt x="494030" y="2992303"/>
                  </a:lnTo>
                  <a:cubicBezTo>
                    <a:pt x="497840" y="2992303"/>
                    <a:pt x="501650" y="2995056"/>
                    <a:pt x="502920" y="2996432"/>
                  </a:cubicBezTo>
                  <a:cubicBezTo>
                    <a:pt x="508000" y="3012950"/>
                    <a:pt x="519430" y="3018457"/>
                    <a:pt x="534670" y="3014327"/>
                  </a:cubicBezTo>
                  <a:cubicBezTo>
                    <a:pt x="541020" y="3012950"/>
                    <a:pt x="548640" y="3012950"/>
                    <a:pt x="554990" y="3012950"/>
                  </a:cubicBezTo>
                  <a:lnTo>
                    <a:pt x="570230" y="3012950"/>
                  </a:lnTo>
                  <a:cubicBezTo>
                    <a:pt x="575310" y="3012950"/>
                    <a:pt x="580390" y="3011574"/>
                    <a:pt x="585470" y="3010198"/>
                  </a:cubicBezTo>
                  <a:cubicBezTo>
                    <a:pt x="586740" y="3006068"/>
                    <a:pt x="586740" y="3001939"/>
                    <a:pt x="588010" y="2996432"/>
                  </a:cubicBezTo>
                  <a:cubicBezTo>
                    <a:pt x="591820" y="2996432"/>
                    <a:pt x="594360" y="2995056"/>
                    <a:pt x="598170" y="2995056"/>
                  </a:cubicBezTo>
                  <a:cubicBezTo>
                    <a:pt x="622300" y="2992303"/>
                    <a:pt x="647700" y="2988174"/>
                    <a:pt x="673100" y="2985420"/>
                  </a:cubicBezTo>
                  <a:cubicBezTo>
                    <a:pt x="673100" y="2985420"/>
                    <a:pt x="674370" y="2988174"/>
                    <a:pt x="675640" y="2992303"/>
                  </a:cubicBezTo>
                  <a:cubicBezTo>
                    <a:pt x="671830" y="2993680"/>
                    <a:pt x="669290" y="2995056"/>
                    <a:pt x="666750" y="2996432"/>
                  </a:cubicBezTo>
                  <a:cubicBezTo>
                    <a:pt x="676910" y="3007445"/>
                    <a:pt x="690880" y="3008821"/>
                    <a:pt x="699770" y="3000562"/>
                  </a:cubicBezTo>
                  <a:cubicBezTo>
                    <a:pt x="694690" y="2996432"/>
                    <a:pt x="690880" y="2993680"/>
                    <a:pt x="684530" y="2989550"/>
                  </a:cubicBezTo>
                  <a:lnTo>
                    <a:pt x="688340" y="2985420"/>
                  </a:lnTo>
                  <a:lnTo>
                    <a:pt x="698500" y="2985420"/>
                  </a:lnTo>
                  <a:lnTo>
                    <a:pt x="698500" y="2984044"/>
                  </a:lnTo>
                  <a:cubicBezTo>
                    <a:pt x="703580" y="2985420"/>
                    <a:pt x="707390" y="2988174"/>
                    <a:pt x="712470" y="2984044"/>
                  </a:cubicBezTo>
                  <a:lnTo>
                    <a:pt x="717550" y="2984044"/>
                  </a:lnTo>
                  <a:lnTo>
                    <a:pt x="762000" y="2986797"/>
                  </a:lnTo>
                  <a:cubicBezTo>
                    <a:pt x="767080" y="2986797"/>
                    <a:pt x="769620" y="2985420"/>
                    <a:pt x="772160" y="2982667"/>
                  </a:cubicBezTo>
                  <a:cubicBezTo>
                    <a:pt x="778510" y="2993680"/>
                    <a:pt x="783590" y="3003315"/>
                    <a:pt x="789940" y="3015704"/>
                  </a:cubicBezTo>
                  <a:cubicBezTo>
                    <a:pt x="788670" y="3015704"/>
                    <a:pt x="786130" y="3017080"/>
                    <a:pt x="783590" y="3017080"/>
                  </a:cubicBezTo>
                  <a:cubicBezTo>
                    <a:pt x="800100" y="3045987"/>
                    <a:pt x="810260" y="3076270"/>
                    <a:pt x="795020" y="3109306"/>
                  </a:cubicBezTo>
                  <a:cubicBezTo>
                    <a:pt x="796290" y="3120318"/>
                    <a:pt x="798830" y="3131330"/>
                    <a:pt x="800100" y="3145095"/>
                  </a:cubicBezTo>
                  <a:lnTo>
                    <a:pt x="812800" y="3145095"/>
                  </a:lnTo>
                  <a:cubicBezTo>
                    <a:pt x="810260" y="3151977"/>
                    <a:pt x="807720" y="3156107"/>
                    <a:pt x="806450" y="3160236"/>
                  </a:cubicBezTo>
                  <a:cubicBezTo>
                    <a:pt x="806450" y="3167119"/>
                    <a:pt x="820420" y="3169872"/>
                    <a:pt x="810260" y="3179507"/>
                  </a:cubicBezTo>
                  <a:lnTo>
                    <a:pt x="812800" y="3185013"/>
                  </a:lnTo>
                  <a:cubicBezTo>
                    <a:pt x="825500" y="3202908"/>
                    <a:pt x="839470" y="3219426"/>
                    <a:pt x="853440" y="3240073"/>
                  </a:cubicBezTo>
                  <a:cubicBezTo>
                    <a:pt x="843280" y="3245579"/>
                    <a:pt x="834390" y="3251085"/>
                    <a:pt x="822960" y="3256591"/>
                  </a:cubicBezTo>
                  <a:cubicBezTo>
                    <a:pt x="834390" y="3257968"/>
                    <a:pt x="835660" y="3264851"/>
                    <a:pt x="831850" y="3274486"/>
                  </a:cubicBezTo>
                  <a:cubicBezTo>
                    <a:pt x="830580" y="3277239"/>
                    <a:pt x="833120" y="3284121"/>
                    <a:pt x="834390" y="3285498"/>
                  </a:cubicBezTo>
                  <a:cubicBezTo>
                    <a:pt x="848360" y="3289627"/>
                    <a:pt x="861060" y="3304769"/>
                    <a:pt x="877570" y="3299263"/>
                  </a:cubicBezTo>
                  <a:cubicBezTo>
                    <a:pt x="877570" y="3302016"/>
                    <a:pt x="876300" y="3306145"/>
                    <a:pt x="875030" y="3307522"/>
                  </a:cubicBezTo>
                  <a:cubicBezTo>
                    <a:pt x="864870" y="3313028"/>
                    <a:pt x="854710" y="3317157"/>
                    <a:pt x="844550" y="3322663"/>
                  </a:cubicBezTo>
                  <a:lnTo>
                    <a:pt x="859790" y="3330922"/>
                  </a:lnTo>
                  <a:cubicBezTo>
                    <a:pt x="862330" y="3326793"/>
                    <a:pt x="863600" y="3322663"/>
                    <a:pt x="866140" y="3318534"/>
                  </a:cubicBezTo>
                  <a:cubicBezTo>
                    <a:pt x="873760" y="3322663"/>
                    <a:pt x="880110" y="3325417"/>
                    <a:pt x="887730" y="3329546"/>
                  </a:cubicBezTo>
                  <a:cubicBezTo>
                    <a:pt x="883920" y="3332299"/>
                    <a:pt x="881380" y="3333675"/>
                    <a:pt x="878840" y="3335052"/>
                  </a:cubicBezTo>
                  <a:cubicBezTo>
                    <a:pt x="881380" y="3336428"/>
                    <a:pt x="883920" y="3339182"/>
                    <a:pt x="887730" y="3340558"/>
                  </a:cubicBezTo>
                  <a:cubicBezTo>
                    <a:pt x="891540" y="3341828"/>
                    <a:pt x="895350" y="3340558"/>
                    <a:pt x="897890" y="3341828"/>
                  </a:cubicBezTo>
                  <a:cubicBezTo>
                    <a:pt x="904240" y="3335052"/>
                    <a:pt x="909320" y="3326793"/>
                    <a:pt x="915670" y="3322663"/>
                  </a:cubicBezTo>
                  <a:cubicBezTo>
                    <a:pt x="923290" y="3318534"/>
                    <a:pt x="1130300" y="3295134"/>
                    <a:pt x="1137920" y="3293757"/>
                  </a:cubicBezTo>
                  <a:cubicBezTo>
                    <a:pt x="1148080" y="3292380"/>
                    <a:pt x="1159510" y="3293757"/>
                    <a:pt x="1169670" y="3295134"/>
                  </a:cubicBezTo>
                  <a:lnTo>
                    <a:pt x="1143000" y="3307522"/>
                  </a:lnTo>
                  <a:lnTo>
                    <a:pt x="1146810" y="3315781"/>
                  </a:lnTo>
                  <a:cubicBezTo>
                    <a:pt x="1159510" y="3314405"/>
                    <a:pt x="1169670" y="3314405"/>
                    <a:pt x="1179830" y="3311652"/>
                  </a:cubicBezTo>
                  <a:cubicBezTo>
                    <a:pt x="1186180" y="3310275"/>
                    <a:pt x="1196340" y="3311652"/>
                    <a:pt x="1197610" y="3300639"/>
                  </a:cubicBezTo>
                  <a:cubicBezTo>
                    <a:pt x="1206500" y="3307522"/>
                    <a:pt x="1215390" y="3308898"/>
                    <a:pt x="1226820" y="3303392"/>
                  </a:cubicBezTo>
                  <a:cubicBezTo>
                    <a:pt x="1233170" y="3300639"/>
                    <a:pt x="1240790" y="3300639"/>
                    <a:pt x="1247140" y="3299263"/>
                  </a:cubicBezTo>
                  <a:cubicBezTo>
                    <a:pt x="1262380" y="3297887"/>
                    <a:pt x="1277620" y="3296510"/>
                    <a:pt x="1292860" y="3293757"/>
                  </a:cubicBezTo>
                  <a:lnTo>
                    <a:pt x="1308100" y="3293757"/>
                  </a:lnTo>
                  <a:cubicBezTo>
                    <a:pt x="1309370" y="3291004"/>
                    <a:pt x="1309370" y="3286874"/>
                    <a:pt x="1309370" y="3286874"/>
                  </a:cubicBezTo>
                  <a:cubicBezTo>
                    <a:pt x="1323340" y="3286874"/>
                    <a:pt x="1334770" y="3288251"/>
                    <a:pt x="1347470" y="3288251"/>
                  </a:cubicBezTo>
                  <a:cubicBezTo>
                    <a:pt x="1361440" y="3288251"/>
                    <a:pt x="1367790" y="3278616"/>
                    <a:pt x="1362710" y="3263474"/>
                  </a:cubicBezTo>
                  <a:cubicBezTo>
                    <a:pt x="1366520" y="3263474"/>
                    <a:pt x="1371600" y="3264851"/>
                    <a:pt x="1374140" y="3264851"/>
                  </a:cubicBezTo>
                  <a:cubicBezTo>
                    <a:pt x="1375410" y="3270356"/>
                    <a:pt x="1374140" y="3277239"/>
                    <a:pt x="1376680" y="3278616"/>
                  </a:cubicBezTo>
                  <a:cubicBezTo>
                    <a:pt x="1380490" y="3281369"/>
                    <a:pt x="1386840" y="3281369"/>
                    <a:pt x="1391920" y="3279992"/>
                  </a:cubicBezTo>
                  <a:cubicBezTo>
                    <a:pt x="1398270" y="3278616"/>
                    <a:pt x="1405890" y="3271733"/>
                    <a:pt x="1408430" y="3274486"/>
                  </a:cubicBezTo>
                  <a:cubicBezTo>
                    <a:pt x="1421130" y="3285498"/>
                    <a:pt x="1430020" y="3275862"/>
                    <a:pt x="1436370" y="3270356"/>
                  </a:cubicBezTo>
                  <a:cubicBezTo>
                    <a:pt x="1441450" y="3271733"/>
                    <a:pt x="1443990" y="3275862"/>
                    <a:pt x="1446530" y="3274486"/>
                  </a:cubicBezTo>
                  <a:cubicBezTo>
                    <a:pt x="1452880" y="3273109"/>
                    <a:pt x="1460500" y="3271733"/>
                    <a:pt x="1466850" y="3270356"/>
                  </a:cubicBezTo>
                  <a:cubicBezTo>
                    <a:pt x="1480820" y="3266227"/>
                    <a:pt x="1496060" y="3263474"/>
                    <a:pt x="1510030" y="3263474"/>
                  </a:cubicBezTo>
                  <a:cubicBezTo>
                    <a:pt x="1529080" y="3262098"/>
                    <a:pt x="1546860" y="3256591"/>
                    <a:pt x="1565910" y="3255215"/>
                  </a:cubicBezTo>
                  <a:cubicBezTo>
                    <a:pt x="1574800" y="3253838"/>
                    <a:pt x="1583690" y="3256591"/>
                    <a:pt x="1592580" y="3257968"/>
                  </a:cubicBezTo>
                  <a:cubicBezTo>
                    <a:pt x="1595120" y="3257968"/>
                    <a:pt x="1598930" y="3257968"/>
                    <a:pt x="1598930" y="3256591"/>
                  </a:cubicBezTo>
                  <a:cubicBezTo>
                    <a:pt x="1598930" y="3242827"/>
                    <a:pt x="1619250" y="3249709"/>
                    <a:pt x="1616710" y="3234567"/>
                  </a:cubicBezTo>
                  <a:cubicBezTo>
                    <a:pt x="1619250" y="3235944"/>
                    <a:pt x="1621790" y="3235944"/>
                    <a:pt x="1623060" y="3238697"/>
                  </a:cubicBezTo>
                  <a:cubicBezTo>
                    <a:pt x="1626870" y="3242827"/>
                    <a:pt x="1629410" y="3246956"/>
                    <a:pt x="1633220" y="3251085"/>
                  </a:cubicBezTo>
                  <a:cubicBezTo>
                    <a:pt x="1633220" y="3245579"/>
                    <a:pt x="1633220" y="3241450"/>
                    <a:pt x="1631950" y="3235944"/>
                  </a:cubicBezTo>
                  <a:cubicBezTo>
                    <a:pt x="1644650" y="3242827"/>
                    <a:pt x="1657350" y="3249709"/>
                    <a:pt x="1666240" y="3255215"/>
                  </a:cubicBezTo>
                  <a:cubicBezTo>
                    <a:pt x="1675130" y="3248332"/>
                    <a:pt x="1682750" y="3245579"/>
                    <a:pt x="1687830" y="3238697"/>
                  </a:cubicBezTo>
                  <a:cubicBezTo>
                    <a:pt x="1692910" y="3230438"/>
                    <a:pt x="1691640" y="3229061"/>
                    <a:pt x="1700530" y="3235944"/>
                  </a:cubicBezTo>
                  <a:cubicBezTo>
                    <a:pt x="1699260" y="3237320"/>
                    <a:pt x="1696720" y="3238697"/>
                    <a:pt x="1694180" y="3241450"/>
                  </a:cubicBezTo>
                  <a:cubicBezTo>
                    <a:pt x="1709420" y="3237320"/>
                    <a:pt x="1723390" y="3229061"/>
                    <a:pt x="1738630" y="3230438"/>
                  </a:cubicBezTo>
                  <a:cubicBezTo>
                    <a:pt x="1753870" y="3230438"/>
                    <a:pt x="1769110" y="3233191"/>
                    <a:pt x="1783080" y="3223555"/>
                  </a:cubicBezTo>
                  <a:cubicBezTo>
                    <a:pt x="1784350" y="3227685"/>
                    <a:pt x="1784350" y="3231814"/>
                    <a:pt x="1786890" y="3233191"/>
                  </a:cubicBezTo>
                  <a:cubicBezTo>
                    <a:pt x="1790700" y="3235944"/>
                    <a:pt x="1797050" y="3237320"/>
                    <a:pt x="1798320" y="3235944"/>
                  </a:cubicBezTo>
                  <a:cubicBezTo>
                    <a:pt x="1805940" y="3223555"/>
                    <a:pt x="1818640" y="3224932"/>
                    <a:pt x="1826260" y="3231814"/>
                  </a:cubicBezTo>
                  <a:cubicBezTo>
                    <a:pt x="1836420" y="3240073"/>
                    <a:pt x="1842770" y="3233191"/>
                    <a:pt x="1851660" y="3231814"/>
                  </a:cubicBezTo>
                  <a:cubicBezTo>
                    <a:pt x="1844040" y="3227685"/>
                    <a:pt x="1837690" y="3223555"/>
                    <a:pt x="1831340" y="3220802"/>
                  </a:cubicBezTo>
                  <a:cubicBezTo>
                    <a:pt x="1832610" y="3219426"/>
                    <a:pt x="1832610" y="3218049"/>
                    <a:pt x="1833880" y="3216673"/>
                  </a:cubicBezTo>
                  <a:cubicBezTo>
                    <a:pt x="1837690" y="3218049"/>
                    <a:pt x="1842770" y="3219426"/>
                    <a:pt x="1846580" y="3222179"/>
                  </a:cubicBezTo>
                  <a:cubicBezTo>
                    <a:pt x="1847850" y="3216673"/>
                    <a:pt x="1850390" y="3212543"/>
                    <a:pt x="1851660" y="3208414"/>
                  </a:cubicBezTo>
                  <a:cubicBezTo>
                    <a:pt x="1864360" y="3215296"/>
                    <a:pt x="1875790" y="3220802"/>
                    <a:pt x="1889760" y="3211167"/>
                  </a:cubicBezTo>
                  <a:cubicBezTo>
                    <a:pt x="1892300" y="3209790"/>
                    <a:pt x="1902460" y="3201531"/>
                    <a:pt x="1899920" y="3215296"/>
                  </a:cubicBezTo>
                  <a:cubicBezTo>
                    <a:pt x="1893570" y="3219426"/>
                    <a:pt x="1887220" y="3223555"/>
                    <a:pt x="1880870" y="3226308"/>
                  </a:cubicBezTo>
                  <a:cubicBezTo>
                    <a:pt x="1880870" y="3227685"/>
                    <a:pt x="1882140" y="3227685"/>
                    <a:pt x="1882140" y="3229061"/>
                  </a:cubicBezTo>
                  <a:cubicBezTo>
                    <a:pt x="1889760" y="3227685"/>
                    <a:pt x="1898650" y="3226308"/>
                    <a:pt x="1907540" y="3224932"/>
                  </a:cubicBezTo>
                  <a:cubicBezTo>
                    <a:pt x="1905000" y="3220802"/>
                    <a:pt x="1903730" y="3218049"/>
                    <a:pt x="1902460" y="3215296"/>
                  </a:cubicBezTo>
                  <a:cubicBezTo>
                    <a:pt x="1911350" y="3216673"/>
                    <a:pt x="1921510" y="3218049"/>
                    <a:pt x="1930400" y="3216673"/>
                  </a:cubicBezTo>
                  <a:cubicBezTo>
                    <a:pt x="1949450" y="3215296"/>
                    <a:pt x="1963420" y="3194649"/>
                    <a:pt x="1986280" y="3202908"/>
                  </a:cubicBezTo>
                  <a:cubicBezTo>
                    <a:pt x="1993900" y="3205661"/>
                    <a:pt x="2011680" y="3202908"/>
                    <a:pt x="2012950" y="3185013"/>
                  </a:cubicBezTo>
                  <a:cubicBezTo>
                    <a:pt x="2012950" y="3189143"/>
                    <a:pt x="2012950" y="3194649"/>
                    <a:pt x="2014220" y="3197402"/>
                  </a:cubicBezTo>
                  <a:cubicBezTo>
                    <a:pt x="2026920" y="3193272"/>
                    <a:pt x="2038350" y="3189143"/>
                    <a:pt x="2051050" y="3185013"/>
                  </a:cubicBezTo>
                  <a:cubicBezTo>
                    <a:pt x="2051050" y="3186390"/>
                    <a:pt x="2048510" y="3190519"/>
                    <a:pt x="2049780" y="3193272"/>
                  </a:cubicBezTo>
                  <a:cubicBezTo>
                    <a:pt x="2049780" y="3197402"/>
                    <a:pt x="2052320" y="3201531"/>
                    <a:pt x="2054860" y="3204284"/>
                  </a:cubicBezTo>
                  <a:cubicBezTo>
                    <a:pt x="2056130" y="3205661"/>
                    <a:pt x="2062480" y="3204284"/>
                    <a:pt x="2062480" y="3202908"/>
                  </a:cubicBezTo>
                  <a:cubicBezTo>
                    <a:pt x="2065020" y="3190519"/>
                    <a:pt x="2073910" y="3191896"/>
                    <a:pt x="2082800" y="3191896"/>
                  </a:cubicBezTo>
                  <a:cubicBezTo>
                    <a:pt x="2090420" y="3191896"/>
                    <a:pt x="2099310" y="3190519"/>
                    <a:pt x="2108200" y="3189143"/>
                  </a:cubicBezTo>
                  <a:cubicBezTo>
                    <a:pt x="2112010" y="3182260"/>
                    <a:pt x="2114550" y="3171248"/>
                    <a:pt x="2127250" y="3185013"/>
                  </a:cubicBezTo>
                  <a:cubicBezTo>
                    <a:pt x="2132330" y="3190519"/>
                    <a:pt x="2145030" y="3189143"/>
                    <a:pt x="2146300" y="3178131"/>
                  </a:cubicBezTo>
                  <a:lnTo>
                    <a:pt x="2199640" y="3178131"/>
                  </a:lnTo>
                  <a:lnTo>
                    <a:pt x="2199640" y="3180884"/>
                  </a:lnTo>
                  <a:cubicBezTo>
                    <a:pt x="2205990" y="3179507"/>
                    <a:pt x="2212340" y="3176754"/>
                    <a:pt x="2217420" y="3175378"/>
                  </a:cubicBezTo>
                  <a:cubicBezTo>
                    <a:pt x="2221230" y="3182260"/>
                    <a:pt x="2225040" y="3189143"/>
                    <a:pt x="2230120" y="3197402"/>
                  </a:cubicBezTo>
                  <a:cubicBezTo>
                    <a:pt x="2239010" y="3171248"/>
                    <a:pt x="2249170" y="3165742"/>
                    <a:pt x="2266950" y="3175378"/>
                  </a:cubicBezTo>
                  <a:cubicBezTo>
                    <a:pt x="2269490" y="3176754"/>
                    <a:pt x="2269490" y="3183637"/>
                    <a:pt x="2270760" y="3189143"/>
                  </a:cubicBezTo>
                  <a:cubicBezTo>
                    <a:pt x="2272030" y="3187767"/>
                    <a:pt x="2279650" y="3185013"/>
                    <a:pt x="2279650" y="3183637"/>
                  </a:cubicBezTo>
                  <a:cubicBezTo>
                    <a:pt x="2278380" y="3172625"/>
                    <a:pt x="2292350" y="3180884"/>
                    <a:pt x="2291080" y="3172625"/>
                  </a:cubicBezTo>
                  <a:cubicBezTo>
                    <a:pt x="2302510" y="3178131"/>
                    <a:pt x="2305050" y="3169872"/>
                    <a:pt x="2307590" y="3164366"/>
                  </a:cubicBezTo>
                  <a:cubicBezTo>
                    <a:pt x="2302510" y="3160236"/>
                    <a:pt x="2299970" y="3157483"/>
                    <a:pt x="2296160" y="3153354"/>
                  </a:cubicBezTo>
                  <a:cubicBezTo>
                    <a:pt x="2297430" y="3151977"/>
                    <a:pt x="2297430" y="3150601"/>
                    <a:pt x="2298700" y="3149224"/>
                  </a:cubicBezTo>
                  <a:cubicBezTo>
                    <a:pt x="2308860" y="3156107"/>
                    <a:pt x="2319020" y="3162989"/>
                    <a:pt x="2325370" y="3167119"/>
                  </a:cubicBezTo>
                  <a:cubicBezTo>
                    <a:pt x="2335530" y="3165742"/>
                    <a:pt x="2344420" y="3165742"/>
                    <a:pt x="2353310" y="3164366"/>
                  </a:cubicBezTo>
                  <a:cubicBezTo>
                    <a:pt x="2362200" y="3162989"/>
                    <a:pt x="2371090" y="3158860"/>
                    <a:pt x="2381250" y="3156107"/>
                  </a:cubicBezTo>
                  <a:cubicBezTo>
                    <a:pt x="2382520" y="3158860"/>
                    <a:pt x="2383790" y="3160236"/>
                    <a:pt x="2385060" y="3162989"/>
                  </a:cubicBezTo>
                  <a:cubicBezTo>
                    <a:pt x="2388870" y="3157483"/>
                    <a:pt x="2391410" y="3151977"/>
                    <a:pt x="2396490" y="3142342"/>
                  </a:cubicBezTo>
                  <a:lnTo>
                    <a:pt x="2396490" y="3164366"/>
                  </a:lnTo>
                  <a:cubicBezTo>
                    <a:pt x="2407920" y="3156107"/>
                    <a:pt x="2416810" y="3149224"/>
                    <a:pt x="2424430" y="3142342"/>
                  </a:cubicBezTo>
                  <a:cubicBezTo>
                    <a:pt x="2429510" y="3151977"/>
                    <a:pt x="2433320" y="3161613"/>
                    <a:pt x="2437130" y="3169872"/>
                  </a:cubicBezTo>
                  <a:cubicBezTo>
                    <a:pt x="2438400" y="3169872"/>
                    <a:pt x="2438400" y="3168495"/>
                    <a:pt x="2439670" y="3168495"/>
                  </a:cubicBezTo>
                  <a:cubicBezTo>
                    <a:pt x="2438400" y="3162989"/>
                    <a:pt x="2437130" y="3157483"/>
                    <a:pt x="2434590" y="3150601"/>
                  </a:cubicBezTo>
                  <a:lnTo>
                    <a:pt x="2499360" y="3150601"/>
                  </a:lnTo>
                  <a:cubicBezTo>
                    <a:pt x="2505710" y="3138212"/>
                    <a:pt x="2519680" y="3136836"/>
                    <a:pt x="2531110" y="3149224"/>
                  </a:cubicBezTo>
                  <a:cubicBezTo>
                    <a:pt x="2547620" y="3167119"/>
                    <a:pt x="2550160" y="3167119"/>
                    <a:pt x="2560320" y="3140965"/>
                  </a:cubicBezTo>
                  <a:cubicBezTo>
                    <a:pt x="2565400" y="3143718"/>
                    <a:pt x="2570480" y="3146471"/>
                    <a:pt x="2576830" y="3150601"/>
                  </a:cubicBezTo>
                  <a:cubicBezTo>
                    <a:pt x="2584450" y="3132706"/>
                    <a:pt x="2597150" y="3132706"/>
                    <a:pt x="2612390" y="3138212"/>
                  </a:cubicBezTo>
                  <a:cubicBezTo>
                    <a:pt x="2620010" y="3140965"/>
                    <a:pt x="2628900" y="3135459"/>
                    <a:pt x="2637790" y="3132706"/>
                  </a:cubicBezTo>
                  <a:lnTo>
                    <a:pt x="2644140" y="3139589"/>
                  </a:lnTo>
                  <a:cubicBezTo>
                    <a:pt x="2651760" y="3136836"/>
                    <a:pt x="2658110" y="3135459"/>
                    <a:pt x="2664460" y="3132706"/>
                  </a:cubicBezTo>
                  <a:cubicBezTo>
                    <a:pt x="2665730" y="3136836"/>
                    <a:pt x="2665730" y="3139589"/>
                    <a:pt x="2667000" y="3146471"/>
                  </a:cubicBezTo>
                  <a:cubicBezTo>
                    <a:pt x="2672080" y="3140965"/>
                    <a:pt x="2675890" y="3135459"/>
                    <a:pt x="2682240" y="3128577"/>
                  </a:cubicBezTo>
                  <a:cubicBezTo>
                    <a:pt x="2687320" y="3135459"/>
                    <a:pt x="2691130" y="3142342"/>
                    <a:pt x="2696210" y="3149224"/>
                  </a:cubicBezTo>
                  <a:cubicBezTo>
                    <a:pt x="2705100" y="3149224"/>
                    <a:pt x="2719070" y="3157483"/>
                    <a:pt x="2721610" y="3135459"/>
                  </a:cubicBezTo>
                  <a:cubicBezTo>
                    <a:pt x="2721610" y="3132706"/>
                    <a:pt x="2729230" y="3128577"/>
                    <a:pt x="2733040" y="3127200"/>
                  </a:cubicBezTo>
                  <a:cubicBezTo>
                    <a:pt x="2740660" y="3125824"/>
                    <a:pt x="2748280" y="3124447"/>
                    <a:pt x="2755900" y="3124447"/>
                  </a:cubicBezTo>
                  <a:cubicBezTo>
                    <a:pt x="2753360" y="3118941"/>
                    <a:pt x="2750820" y="3114812"/>
                    <a:pt x="2747010" y="3107929"/>
                  </a:cubicBezTo>
                  <a:cubicBezTo>
                    <a:pt x="2757170" y="3110682"/>
                    <a:pt x="2764790" y="3110682"/>
                    <a:pt x="2771140" y="3113435"/>
                  </a:cubicBezTo>
                  <a:cubicBezTo>
                    <a:pt x="2785110" y="3120318"/>
                    <a:pt x="2796540" y="3120318"/>
                    <a:pt x="2810510" y="3109306"/>
                  </a:cubicBezTo>
                  <a:cubicBezTo>
                    <a:pt x="2807970" y="3107929"/>
                    <a:pt x="2805430" y="3105176"/>
                    <a:pt x="2802890" y="3103800"/>
                  </a:cubicBezTo>
                  <a:cubicBezTo>
                    <a:pt x="2804160" y="3099670"/>
                    <a:pt x="2806700" y="3095541"/>
                    <a:pt x="2807970" y="3091411"/>
                  </a:cubicBezTo>
                  <a:cubicBezTo>
                    <a:pt x="2813050" y="3074893"/>
                    <a:pt x="2825750" y="3085905"/>
                    <a:pt x="2834640" y="3081775"/>
                  </a:cubicBezTo>
                  <a:cubicBezTo>
                    <a:pt x="2834640" y="3081775"/>
                    <a:pt x="2839720" y="3087282"/>
                    <a:pt x="2840990" y="3091411"/>
                  </a:cubicBezTo>
                  <a:cubicBezTo>
                    <a:pt x="2844800" y="3099670"/>
                    <a:pt x="2847340" y="3109306"/>
                    <a:pt x="2851150" y="3118941"/>
                  </a:cubicBezTo>
                  <a:cubicBezTo>
                    <a:pt x="2874010" y="3103800"/>
                    <a:pt x="2894330" y="3109306"/>
                    <a:pt x="2914650" y="3112059"/>
                  </a:cubicBezTo>
                  <a:cubicBezTo>
                    <a:pt x="2909570" y="3109306"/>
                    <a:pt x="2905760" y="3106553"/>
                    <a:pt x="2901950" y="3103800"/>
                  </a:cubicBezTo>
                  <a:cubicBezTo>
                    <a:pt x="2901950" y="3102423"/>
                    <a:pt x="2903220" y="3101047"/>
                    <a:pt x="2903220" y="3099670"/>
                  </a:cubicBezTo>
                  <a:cubicBezTo>
                    <a:pt x="2908300" y="3101047"/>
                    <a:pt x="2914650" y="3103800"/>
                    <a:pt x="2919730" y="3105176"/>
                  </a:cubicBezTo>
                  <a:cubicBezTo>
                    <a:pt x="2919730" y="3103800"/>
                    <a:pt x="2919730" y="3102423"/>
                    <a:pt x="2918460" y="3101047"/>
                  </a:cubicBezTo>
                  <a:cubicBezTo>
                    <a:pt x="2922270" y="3099670"/>
                    <a:pt x="2928620" y="3096917"/>
                    <a:pt x="2929890" y="3098294"/>
                  </a:cubicBezTo>
                  <a:cubicBezTo>
                    <a:pt x="2937510" y="3114812"/>
                    <a:pt x="2950210" y="3102423"/>
                    <a:pt x="2961640" y="3106553"/>
                  </a:cubicBezTo>
                  <a:cubicBezTo>
                    <a:pt x="2959100" y="3095541"/>
                    <a:pt x="2957830" y="3087282"/>
                    <a:pt x="2956560" y="3081775"/>
                  </a:cubicBezTo>
                  <a:cubicBezTo>
                    <a:pt x="2961640" y="3076270"/>
                    <a:pt x="2966720" y="3072140"/>
                    <a:pt x="2974340" y="3066634"/>
                  </a:cubicBezTo>
                  <a:cubicBezTo>
                    <a:pt x="2974340" y="3073517"/>
                    <a:pt x="2973070" y="3080399"/>
                    <a:pt x="2973070" y="3087282"/>
                  </a:cubicBezTo>
                  <a:cubicBezTo>
                    <a:pt x="2973070" y="3094164"/>
                    <a:pt x="2974340" y="3101047"/>
                    <a:pt x="2976880" y="3105176"/>
                  </a:cubicBezTo>
                  <a:cubicBezTo>
                    <a:pt x="2978150" y="3107929"/>
                    <a:pt x="2985770" y="3105176"/>
                    <a:pt x="2990850" y="3103800"/>
                  </a:cubicBezTo>
                  <a:cubicBezTo>
                    <a:pt x="2999740" y="3099670"/>
                    <a:pt x="3008630" y="3094164"/>
                    <a:pt x="3017520" y="3105176"/>
                  </a:cubicBezTo>
                  <a:cubicBezTo>
                    <a:pt x="3018790" y="3106553"/>
                    <a:pt x="3023870" y="3105176"/>
                    <a:pt x="3026410" y="3102423"/>
                  </a:cubicBezTo>
                  <a:cubicBezTo>
                    <a:pt x="3032760" y="3095541"/>
                    <a:pt x="3037840" y="3085905"/>
                    <a:pt x="3045460" y="3101047"/>
                  </a:cubicBezTo>
                  <a:cubicBezTo>
                    <a:pt x="3046730" y="3102423"/>
                    <a:pt x="3054350" y="3102423"/>
                    <a:pt x="3058160" y="3101047"/>
                  </a:cubicBezTo>
                  <a:cubicBezTo>
                    <a:pt x="3067050" y="3096917"/>
                    <a:pt x="3074670" y="3092788"/>
                    <a:pt x="3083560" y="3087282"/>
                  </a:cubicBezTo>
                  <a:cubicBezTo>
                    <a:pt x="3082290" y="3091411"/>
                    <a:pt x="3081020" y="3094164"/>
                    <a:pt x="3081020" y="3096917"/>
                  </a:cubicBezTo>
                  <a:cubicBezTo>
                    <a:pt x="3091180" y="3102423"/>
                    <a:pt x="3100070" y="3105176"/>
                    <a:pt x="3107690" y="3092788"/>
                  </a:cubicBezTo>
                  <a:cubicBezTo>
                    <a:pt x="3110230" y="3088658"/>
                    <a:pt x="3119120" y="3088658"/>
                    <a:pt x="3125470" y="3087282"/>
                  </a:cubicBezTo>
                  <a:cubicBezTo>
                    <a:pt x="3121660" y="3083152"/>
                    <a:pt x="3116580" y="3080399"/>
                    <a:pt x="3111500" y="3076270"/>
                  </a:cubicBezTo>
                  <a:cubicBezTo>
                    <a:pt x="3133090" y="3062505"/>
                    <a:pt x="3135630" y="3063881"/>
                    <a:pt x="3135630" y="3083152"/>
                  </a:cubicBezTo>
                  <a:cubicBezTo>
                    <a:pt x="3138170" y="3077646"/>
                    <a:pt x="3139440" y="3073517"/>
                    <a:pt x="3143250" y="3065258"/>
                  </a:cubicBezTo>
                  <a:cubicBezTo>
                    <a:pt x="3162300" y="3066634"/>
                    <a:pt x="3181350" y="3069387"/>
                    <a:pt x="3201670" y="3070764"/>
                  </a:cubicBezTo>
                  <a:lnTo>
                    <a:pt x="3201670" y="3077646"/>
                  </a:lnTo>
                  <a:lnTo>
                    <a:pt x="3194050" y="3077646"/>
                  </a:lnTo>
                  <a:cubicBezTo>
                    <a:pt x="3178810" y="3079023"/>
                    <a:pt x="3163570" y="3079023"/>
                    <a:pt x="3148330" y="3080399"/>
                  </a:cubicBezTo>
                  <a:cubicBezTo>
                    <a:pt x="3153410" y="3083152"/>
                    <a:pt x="3159760" y="3087282"/>
                    <a:pt x="3164840" y="3090035"/>
                  </a:cubicBezTo>
                  <a:cubicBezTo>
                    <a:pt x="3167380" y="3083152"/>
                    <a:pt x="3168650" y="3084529"/>
                    <a:pt x="3175000" y="3087282"/>
                  </a:cubicBezTo>
                  <a:cubicBezTo>
                    <a:pt x="3183890" y="3090035"/>
                    <a:pt x="3194050" y="3090035"/>
                    <a:pt x="3204210" y="3091411"/>
                  </a:cubicBezTo>
                  <a:cubicBezTo>
                    <a:pt x="3209290" y="3091411"/>
                    <a:pt x="3214370" y="3092788"/>
                    <a:pt x="3220720" y="3094164"/>
                  </a:cubicBezTo>
                  <a:cubicBezTo>
                    <a:pt x="3221990" y="3090035"/>
                    <a:pt x="3224530" y="3084529"/>
                    <a:pt x="3227070" y="3077646"/>
                  </a:cubicBezTo>
                  <a:cubicBezTo>
                    <a:pt x="3241040" y="3102423"/>
                    <a:pt x="3251200" y="3101047"/>
                    <a:pt x="3267710" y="3076270"/>
                  </a:cubicBezTo>
                  <a:cubicBezTo>
                    <a:pt x="3267710" y="3080399"/>
                    <a:pt x="3268980" y="3083152"/>
                    <a:pt x="3268980" y="3085905"/>
                  </a:cubicBezTo>
                  <a:cubicBezTo>
                    <a:pt x="3274060" y="3085905"/>
                    <a:pt x="3277870" y="3085905"/>
                    <a:pt x="3282950" y="3084529"/>
                  </a:cubicBezTo>
                  <a:cubicBezTo>
                    <a:pt x="3281680" y="3087282"/>
                    <a:pt x="3280410" y="3090035"/>
                    <a:pt x="3279140" y="3091411"/>
                  </a:cubicBezTo>
                  <a:lnTo>
                    <a:pt x="3281680" y="3094164"/>
                  </a:lnTo>
                  <a:cubicBezTo>
                    <a:pt x="3285490" y="3090035"/>
                    <a:pt x="3289300" y="3085905"/>
                    <a:pt x="3295650" y="3080399"/>
                  </a:cubicBezTo>
                  <a:cubicBezTo>
                    <a:pt x="3300730" y="3083152"/>
                    <a:pt x="3307080" y="3085905"/>
                    <a:pt x="3312160" y="3088658"/>
                  </a:cubicBezTo>
                  <a:cubicBezTo>
                    <a:pt x="3317240" y="3084529"/>
                    <a:pt x="3323590" y="3080399"/>
                    <a:pt x="3329940" y="3076270"/>
                  </a:cubicBezTo>
                  <a:cubicBezTo>
                    <a:pt x="3338830" y="3095541"/>
                    <a:pt x="3350260" y="3098294"/>
                    <a:pt x="3360420" y="3084529"/>
                  </a:cubicBezTo>
                  <a:cubicBezTo>
                    <a:pt x="3375660" y="3085905"/>
                    <a:pt x="3388360" y="3087282"/>
                    <a:pt x="3397250" y="3087282"/>
                  </a:cubicBezTo>
                  <a:cubicBezTo>
                    <a:pt x="3398520" y="3077646"/>
                    <a:pt x="3399790" y="3070764"/>
                    <a:pt x="3401060" y="3063881"/>
                  </a:cubicBezTo>
                  <a:cubicBezTo>
                    <a:pt x="3406140" y="3065258"/>
                    <a:pt x="3409950" y="3066634"/>
                    <a:pt x="3415030" y="3068011"/>
                  </a:cubicBezTo>
                  <a:cubicBezTo>
                    <a:pt x="3417570" y="3069387"/>
                    <a:pt x="3420110" y="3072140"/>
                    <a:pt x="3422650" y="3073517"/>
                  </a:cubicBezTo>
                  <a:cubicBezTo>
                    <a:pt x="3418840" y="3074893"/>
                    <a:pt x="3415030" y="3074893"/>
                    <a:pt x="3411220" y="3076270"/>
                  </a:cubicBezTo>
                  <a:cubicBezTo>
                    <a:pt x="3422650" y="3087282"/>
                    <a:pt x="3431540" y="3084529"/>
                    <a:pt x="3440430" y="3076270"/>
                  </a:cubicBezTo>
                  <a:cubicBezTo>
                    <a:pt x="3436620" y="3087282"/>
                    <a:pt x="3448050" y="3085905"/>
                    <a:pt x="3449320" y="3085905"/>
                  </a:cubicBezTo>
                  <a:cubicBezTo>
                    <a:pt x="3465830" y="3079023"/>
                    <a:pt x="3481070" y="3074893"/>
                    <a:pt x="3498850" y="3085905"/>
                  </a:cubicBezTo>
                  <a:cubicBezTo>
                    <a:pt x="3501390" y="3072140"/>
                    <a:pt x="3503930" y="3061128"/>
                    <a:pt x="3505200" y="3050116"/>
                  </a:cubicBezTo>
                  <a:cubicBezTo>
                    <a:pt x="3511550" y="3051493"/>
                    <a:pt x="3516630" y="3051493"/>
                    <a:pt x="3522980" y="3052869"/>
                  </a:cubicBezTo>
                  <a:cubicBezTo>
                    <a:pt x="3528060" y="3052869"/>
                    <a:pt x="3533140" y="3054246"/>
                    <a:pt x="3538220" y="3054246"/>
                  </a:cubicBezTo>
                  <a:lnTo>
                    <a:pt x="3538220" y="3058375"/>
                  </a:lnTo>
                  <a:cubicBezTo>
                    <a:pt x="3533140" y="3059752"/>
                    <a:pt x="3529330" y="3061128"/>
                    <a:pt x="3524250" y="3062505"/>
                  </a:cubicBezTo>
                  <a:lnTo>
                    <a:pt x="3524250" y="3066634"/>
                  </a:lnTo>
                  <a:cubicBezTo>
                    <a:pt x="3542030" y="3070764"/>
                    <a:pt x="3558540" y="3074893"/>
                    <a:pt x="3576320" y="3077646"/>
                  </a:cubicBezTo>
                  <a:cubicBezTo>
                    <a:pt x="3580130" y="3079023"/>
                    <a:pt x="3585210" y="3074893"/>
                    <a:pt x="3591560" y="3070764"/>
                  </a:cubicBezTo>
                  <a:cubicBezTo>
                    <a:pt x="3594100" y="3072140"/>
                    <a:pt x="3600450" y="3074893"/>
                    <a:pt x="3608070" y="3076270"/>
                  </a:cubicBezTo>
                  <a:cubicBezTo>
                    <a:pt x="3627120" y="3079023"/>
                    <a:pt x="3647440" y="3081775"/>
                    <a:pt x="3662680" y="3063881"/>
                  </a:cubicBezTo>
                  <a:cubicBezTo>
                    <a:pt x="3663950" y="3079023"/>
                    <a:pt x="3676650" y="3069387"/>
                    <a:pt x="3683000" y="3074893"/>
                  </a:cubicBezTo>
                  <a:cubicBezTo>
                    <a:pt x="3683000" y="3074893"/>
                    <a:pt x="3689350" y="3069387"/>
                    <a:pt x="3691890" y="3066634"/>
                  </a:cubicBezTo>
                  <a:cubicBezTo>
                    <a:pt x="3691890" y="3066634"/>
                    <a:pt x="3690620" y="3065258"/>
                    <a:pt x="3690620" y="3063881"/>
                  </a:cubicBezTo>
                  <a:cubicBezTo>
                    <a:pt x="3693160" y="3065258"/>
                    <a:pt x="3694430" y="3069387"/>
                    <a:pt x="3696970" y="3068011"/>
                  </a:cubicBezTo>
                  <a:cubicBezTo>
                    <a:pt x="3708400" y="3068011"/>
                    <a:pt x="3718560" y="3066634"/>
                    <a:pt x="3726180" y="3066634"/>
                  </a:cubicBezTo>
                  <a:cubicBezTo>
                    <a:pt x="3732530" y="3070764"/>
                    <a:pt x="3736340" y="3074893"/>
                    <a:pt x="3738880" y="3073517"/>
                  </a:cubicBezTo>
                  <a:cubicBezTo>
                    <a:pt x="3754120" y="3072140"/>
                    <a:pt x="3768090" y="3068011"/>
                    <a:pt x="3782060" y="3068011"/>
                  </a:cubicBezTo>
                  <a:cubicBezTo>
                    <a:pt x="3796030" y="3076270"/>
                    <a:pt x="3793490" y="3061128"/>
                    <a:pt x="3790950" y="3052869"/>
                  </a:cubicBezTo>
                  <a:cubicBezTo>
                    <a:pt x="3796030" y="3047363"/>
                    <a:pt x="3801110" y="3043234"/>
                    <a:pt x="3802380" y="3041857"/>
                  </a:cubicBezTo>
                  <a:cubicBezTo>
                    <a:pt x="3810000" y="3041857"/>
                    <a:pt x="3815080" y="3043234"/>
                    <a:pt x="3818890" y="3041857"/>
                  </a:cubicBezTo>
                  <a:cubicBezTo>
                    <a:pt x="3823970" y="3037728"/>
                    <a:pt x="3827780" y="3030845"/>
                    <a:pt x="3834130" y="3022586"/>
                  </a:cubicBezTo>
                  <a:cubicBezTo>
                    <a:pt x="3841750" y="3021210"/>
                    <a:pt x="3854450" y="3018457"/>
                    <a:pt x="3868420" y="3015704"/>
                  </a:cubicBezTo>
                  <a:cubicBezTo>
                    <a:pt x="3868420" y="3015704"/>
                    <a:pt x="3868420" y="3012950"/>
                    <a:pt x="3869690" y="3010198"/>
                  </a:cubicBezTo>
                  <a:cubicBezTo>
                    <a:pt x="3874770" y="3001939"/>
                    <a:pt x="3887470" y="2999185"/>
                    <a:pt x="3879850" y="2984044"/>
                  </a:cubicBezTo>
                  <a:cubicBezTo>
                    <a:pt x="3878580" y="2981291"/>
                    <a:pt x="3878580" y="2973032"/>
                    <a:pt x="3881120" y="2970279"/>
                  </a:cubicBezTo>
                  <a:cubicBezTo>
                    <a:pt x="3890010" y="2957890"/>
                    <a:pt x="3890010" y="2956514"/>
                    <a:pt x="3874770" y="2951008"/>
                  </a:cubicBezTo>
                  <a:cubicBezTo>
                    <a:pt x="3876040" y="2941372"/>
                    <a:pt x="3867150" y="2928984"/>
                    <a:pt x="3879850" y="2927607"/>
                  </a:cubicBezTo>
                  <a:cubicBezTo>
                    <a:pt x="3883660" y="2919348"/>
                    <a:pt x="3884930" y="2915219"/>
                    <a:pt x="3887470" y="2911089"/>
                  </a:cubicBezTo>
                  <a:cubicBezTo>
                    <a:pt x="3888740" y="2908336"/>
                    <a:pt x="3892550" y="2905584"/>
                    <a:pt x="3892550" y="2902830"/>
                  </a:cubicBezTo>
                  <a:cubicBezTo>
                    <a:pt x="3892550" y="2897324"/>
                    <a:pt x="3890010" y="2890442"/>
                    <a:pt x="3891280" y="2886312"/>
                  </a:cubicBezTo>
                  <a:cubicBezTo>
                    <a:pt x="3895090" y="2871171"/>
                    <a:pt x="3896360" y="2857406"/>
                    <a:pt x="3873500" y="2851900"/>
                  </a:cubicBezTo>
                  <a:cubicBezTo>
                    <a:pt x="3882390" y="2847770"/>
                    <a:pt x="3886200" y="2845017"/>
                    <a:pt x="3892550" y="2842264"/>
                  </a:cubicBezTo>
                  <a:cubicBezTo>
                    <a:pt x="3882390" y="2836758"/>
                    <a:pt x="3873500" y="2832629"/>
                    <a:pt x="3862070" y="2827123"/>
                  </a:cubicBezTo>
                  <a:lnTo>
                    <a:pt x="3873500" y="2827123"/>
                  </a:lnTo>
                  <a:lnTo>
                    <a:pt x="3873500" y="2822993"/>
                  </a:lnTo>
                  <a:cubicBezTo>
                    <a:pt x="3867150" y="2822993"/>
                    <a:pt x="3862070" y="2821617"/>
                    <a:pt x="3855720" y="2821617"/>
                  </a:cubicBezTo>
                  <a:cubicBezTo>
                    <a:pt x="3855720" y="2822993"/>
                    <a:pt x="3855720" y="2824370"/>
                    <a:pt x="3854450" y="2825746"/>
                  </a:cubicBezTo>
                  <a:cubicBezTo>
                    <a:pt x="3853180" y="2822993"/>
                    <a:pt x="3851910" y="2820240"/>
                    <a:pt x="3850640" y="2816111"/>
                  </a:cubicBezTo>
                  <a:cubicBezTo>
                    <a:pt x="3883660" y="2807852"/>
                    <a:pt x="4104640" y="2781698"/>
                    <a:pt x="4084320" y="2777569"/>
                  </a:cubicBezTo>
                  <a:cubicBezTo>
                    <a:pt x="4094480" y="2767933"/>
                    <a:pt x="4090670" y="2751415"/>
                    <a:pt x="4108450" y="2750039"/>
                  </a:cubicBezTo>
                  <a:cubicBezTo>
                    <a:pt x="4113530" y="2750039"/>
                    <a:pt x="4122420" y="2740403"/>
                    <a:pt x="4123690" y="2733521"/>
                  </a:cubicBezTo>
                  <a:cubicBezTo>
                    <a:pt x="4126230" y="2723885"/>
                    <a:pt x="4123690" y="2711497"/>
                    <a:pt x="4126230" y="2701861"/>
                  </a:cubicBezTo>
                  <a:cubicBezTo>
                    <a:pt x="4128770" y="2688096"/>
                    <a:pt x="4133850" y="2674331"/>
                    <a:pt x="4137660" y="2663319"/>
                  </a:cubicBezTo>
                  <a:cubicBezTo>
                    <a:pt x="4133850" y="2656437"/>
                    <a:pt x="4130040" y="2649554"/>
                    <a:pt x="4127500" y="2645424"/>
                  </a:cubicBezTo>
                  <a:cubicBezTo>
                    <a:pt x="4132580" y="2641295"/>
                    <a:pt x="4135120" y="2638542"/>
                    <a:pt x="4138930" y="2637165"/>
                  </a:cubicBezTo>
                  <a:cubicBezTo>
                    <a:pt x="4137660" y="2635789"/>
                    <a:pt x="4137660" y="2634412"/>
                    <a:pt x="4136390" y="2633036"/>
                  </a:cubicBezTo>
                  <a:cubicBezTo>
                    <a:pt x="4132580" y="2634412"/>
                    <a:pt x="4128770" y="2635789"/>
                    <a:pt x="4124960" y="2637165"/>
                  </a:cubicBezTo>
                  <a:cubicBezTo>
                    <a:pt x="4146550" y="2617894"/>
                    <a:pt x="4151630" y="2582105"/>
                    <a:pt x="4133850" y="2565587"/>
                  </a:cubicBezTo>
                  <a:cubicBezTo>
                    <a:pt x="4132580" y="2568340"/>
                    <a:pt x="4130040" y="2571093"/>
                    <a:pt x="4128770" y="2573846"/>
                  </a:cubicBezTo>
                  <a:cubicBezTo>
                    <a:pt x="4123690" y="2564211"/>
                    <a:pt x="4109720" y="2561458"/>
                    <a:pt x="4116070" y="2546316"/>
                  </a:cubicBezTo>
                  <a:cubicBezTo>
                    <a:pt x="4116070" y="2546316"/>
                    <a:pt x="4114800" y="2543563"/>
                    <a:pt x="4113530" y="2543563"/>
                  </a:cubicBezTo>
                  <a:cubicBezTo>
                    <a:pt x="4107180" y="2540810"/>
                    <a:pt x="4108450" y="2536681"/>
                    <a:pt x="4105910" y="2531175"/>
                  </a:cubicBezTo>
                  <a:cubicBezTo>
                    <a:pt x="4102100" y="2518786"/>
                    <a:pt x="4103370" y="2506398"/>
                    <a:pt x="4103370" y="2495386"/>
                  </a:cubicBezTo>
                  <a:lnTo>
                    <a:pt x="4103370" y="2445832"/>
                  </a:lnTo>
                  <a:cubicBezTo>
                    <a:pt x="4103370" y="2434819"/>
                    <a:pt x="4108450" y="2429314"/>
                    <a:pt x="4118610" y="2432067"/>
                  </a:cubicBezTo>
                  <a:cubicBezTo>
                    <a:pt x="4118610" y="2432067"/>
                    <a:pt x="4119880" y="2430690"/>
                    <a:pt x="4121150" y="2430690"/>
                  </a:cubicBezTo>
                  <a:cubicBezTo>
                    <a:pt x="4117340" y="2427937"/>
                    <a:pt x="4114800" y="2426561"/>
                    <a:pt x="4112260" y="2423808"/>
                  </a:cubicBezTo>
                  <a:cubicBezTo>
                    <a:pt x="4112260" y="2422431"/>
                    <a:pt x="4113530" y="2421054"/>
                    <a:pt x="4113530" y="2419678"/>
                  </a:cubicBezTo>
                  <a:cubicBezTo>
                    <a:pt x="4122420" y="2422431"/>
                    <a:pt x="4131310" y="2426561"/>
                    <a:pt x="4137660" y="2429314"/>
                  </a:cubicBezTo>
                  <a:cubicBezTo>
                    <a:pt x="4145280" y="2418301"/>
                    <a:pt x="4151630" y="2410043"/>
                    <a:pt x="4156710" y="2404536"/>
                  </a:cubicBezTo>
                  <a:lnTo>
                    <a:pt x="4156710" y="2379759"/>
                  </a:lnTo>
                  <a:cubicBezTo>
                    <a:pt x="4154170" y="2379759"/>
                    <a:pt x="4150360" y="2381136"/>
                    <a:pt x="4146550" y="2381136"/>
                  </a:cubicBezTo>
                  <a:cubicBezTo>
                    <a:pt x="4144010" y="2374254"/>
                    <a:pt x="4142740" y="2367371"/>
                    <a:pt x="4140200" y="2357736"/>
                  </a:cubicBezTo>
                  <a:cubicBezTo>
                    <a:pt x="4146550" y="2361865"/>
                    <a:pt x="4149090" y="2364618"/>
                    <a:pt x="4151630" y="2365994"/>
                  </a:cubicBezTo>
                  <a:cubicBezTo>
                    <a:pt x="4154170" y="2364618"/>
                    <a:pt x="4157980" y="2363241"/>
                    <a:pt x="4161790" y="2360489"/>
                  </a:cubicBezTo>
                  <a:cubicBezTo>
                    <a:pt x="4160520" y="2359112"/>
                    <a:pt x="4159250" y="2357736"/>
                    <a:pt x="4159250" y="2356359"/>
                  </a:cubicBezTo>
                  <a:cubicBezTo>
                    <a:pt x="4155440" y="2356359"/>
                    <a:pt x="4151630" y="2354982"/>
                    <a:pt x="4150360" y="2354982"/>
                  </a:cubicBezTo>
                  <a:cubicBezTo>
                    <a:pt x="4152900" y="2346723"/>
                    <a:pt x="4157980" y="2338464"/>
                    <a:pt x="4155440" y="2334335"/>
                  </a:cubicBezTo>
                  <a:cubicBezTo>
                    <a:pt x="4149090" y="2316440"/>
                    <a:pt x="4155440" y="2302675"/>
                    <a:pt x="4161790" y="2287534"/>
                  </a:cubicBezTo>
                  <a:cubicBezTo>
                    <a:pt x="4163060" y="2283404"/>
                    <a:pt x="4161790" y="2279275"/>
                    <a:pt x="4161790" y="2275145"/>
                  </a:cubicBezTo>
                  <a:cubicBezTo>
                    <a:pt x="4163060" y="2257251"/>
                    <a:pt x="4164330" y="2240733"/>
                    <a:pt x="4165600" y="2215956"/>
                  </a:cubicBezTo>
                  <a:cubicBezTo>
                    <a:pt x="4160520" y="2213203"/>
                    <a:pt x="4152900" y="2206320"/>
                    <a:pt x="4144010" y="2200814"/>
                  </a:cubicBezTo>
                  <a:cubicBezTo>
                    <a:pt x="4136390" y="2196685"/>
                    <a:pt x="4128770" y="2195308"/>
                    <a:pt x="4121150" y="2192555"/>
                  </a:cubicBezTo>
                  <a:cubicBezTo>
                    <a:pt x="4117340" y="2191179"/>
                    <a:pt x="4112260" y="2192555"/>
                    <a:pt x="4108450" y="2191179"/>
                  </a:cubicBezTo>
                  <a:cubicBezTo>
                    <a:pt x="4076700" y="2187049"/>
                    <a:pt x="4043680" y="2181543"/>
                    <a:pt x="4011930" y="2177414"/>
                  </a:cubicBezTo>
                  <a:cubicBezTo>
                    <a:pt x="3985260" y="2173284"/>
                    <a:pt x="3958590" y="2169155"/>
                    <a:pt x="3933190" y="2165025"/>
                  </a:cubicBezTo>
                  <a:cubicBezTo>
                    <a:pt x="3926840" y="2163649"/>
                    <a:pt x="3920490" y="2160896"/>
                    <a:pt x="3912870" y="2160896"/>
                  </a:cubicBezTo>
                  <a:cubicBezTo>
                    <a:pt x="3896360" y="2159519"/>
                    <a:pt x="3878580" y="2159519"/>
                    <a:pt x="3862070" y="2159519"/>
                  </a:cubicBezTo>
                  <a:cubicBezTo>
                    <a:pt x="3853180" y="2159519"/>
                    <a:pt x="3845560" y="2159519"/>
                    <a:pt x="3836670" y="2158143"/>
                  </a:cubicBezTo>
                  <a:cubicBezTo>
                    <a:pt x="3821430" y="2156766"/>
                    <a:pt x="3806190" y="2154013"/>
                    <a:pt x="3790950" y="2152636"/>
                  </a:cubicBezTo>
                  <a:lnTo>
                    <a:pt x="3790950" y="2148507"/>
                  </a:lnTo>
                  <a:cubicBezTo>
                    <a:pt x="3829050" y="2145754"/>
                    <a:pt x="3868420" y="2141625"/>
                    <a:pt x="3907790" y="2149884"/>
                  </a:cubicBezTo>
                  <a:cubicBezTo>
                    <a:pt x="3906520" y="2145754"/>
                    <a:pt x="3905250" y="2141625"/>
                    <a:pt x="3903980" y="2138871"/>
                  </a:cubicBezTo>
                  <a:cubicBezTo>
                    <a:pt x="3912870" y="2137495"/>
                    <a:pt x="3919220" y="2129236"/>
                    <a:pt x="3928110" y="2138871"/>
                  </a:cubicBezTo>
                  <a:cubicBezTo>
                    <a:pt x="3929380" y="2140248"/>
                    <a:pt x="3937000" y="2136118"/>
                    <a:pt x="3942080" y="2134742"/>
                  </a:cubicBezTo>
                  <a:lnTo>
                    <a:pt x="3942080" y="2131989"/>
                  </a:lnTo>
                  <a:lnTo>
                    <a:pt x="3930650" y="2131989"/>
                  </a:lnTo>
                  <a:cubicBezTo>
                    <a:pt x="3943350" y="2120977"/>
                    <a:pt x="3952240" y="2111342"/>
                    <a:pt x="3961130" y="2104459"/>
                  </a:cubicBezTo>
                  <a:cubicBezTo>
                    <a:pt x="3968750" y="2105835"/>
                    <a:pt x="3976370" y="2107212"/>
                    <a:pt x="3981450" y="2108589"/>
                  </a:cubicBezTo>
                  <a:cubicBezTo>
                    <a:pt x="3982720" y="2082435"/>
                    <a:pt x="3962400" y="2081058"/>
                    <a:pt x="3947160" y="2070046"/>
                  </a:cubicBezTo>
                  <a:cubicBezTo>
                    <a:pt x="3953510" y="2065917"/>
                    <a:pt x="3957320" y="2061788"/>
                    <a:pt x="3962400" y="2060411"/>
                  </a:cubicBezTo>
                  <a:cubicBezTo>
                    <a:pt x="3976370" y="2056281"/>
                    <a:pt x="3994150" y="2067293"/>
                    <a:pt x="4003040" y="2043893"/>
                  </a:cubicBezTo>
                  <a:cubicBezTo>
                    <a:pt x="4004310" y="2042516"/>
                    <a:pt x="4008120" y="2042516"/>
                    <a:pt x="4014470" y="2039763"/>
                  </a:cubicBezTo>
                  <a:cubicBezTo>
                    <a:pt x="4010660" y="2035634"/>
                    <a:pt x="4006850" y="2032881"/>
                    <a:pt x="4004310" y="2030128"/>
                  </a:cubicBezTo>
                  <a:cubicBezTo>
                    <a:pt x="4006850" y="2028751"/>
                    <a:pt x="4010660" y="2027375"/>
                    <a:pt x="4010660" y="2027375"/>
                  </a:cubicBezTo>
                  <a:cubicBezTo>
                    <a:pt x="4019550" y="2034257"/>
                    <a:pt x="4025900" y="2039763"/>
                    <a:pt x="4033520" y="2045270"/>
                  </a:cubicBezTo>
                  <a:cubicBezTo>
                    <a:pt x="4034790" y="2043893"/>
                    <a:pt x="4036060" y="2042516"/>
                    <a:pt x="4037330" y="2039763"/>
                  </a:cubicBezTo>
                  <a:cubicBezTo>
                    <a:pt x="4033520" y="2034257"/>
                    <a:pt x="4030980" y="2028751"/>
                    <a:pt x="4027170" y="2023245"/>
                  </a:cubicBezTo>
                  <a:cubicBezTo>
                    <a:pt x="4043680" y="2010857"/>
                    <a:pt x="4044950" y="2003974"/>
                    <a:pt x="4032250" y="1969562"/>
                  </a:cubicBezTo>
                  <a:cubicBezTo>
                    <a:pt x="4041140" y="1968185"/>
                    <a:pt x="4050030" y="1965432"/>
                    <a:pt x="4057650" y="1964056"/>
                  </a:cubicBezTo>
                  <a:cubicBezTo>
                    <a:pt x="4058920" y="1954420"/>
                    <a:pt x="4064000" y="1944785"/>
                    <a:pt x="4062730" y="1936526"/>
                  </a:cubicBezTo>
                  <a:cubicBezTo>
                    <a:pt x="4058920" y="1911749"/>
                    <a:pt x="4081780" y="1900737"/>
                    <a:pt x="4086860" y="1880089"/>
                  </a:cubicBezTo>
                  <a:cubicBezTo>
                    <a:pt x="4086860" y="1878713"/>
                    <a:pt x="4091940" y="1877336"/>
                    <a:pt x="4093210" y="1878713"/>
                  </a:cubicBezTo>
                  <a:cubicBezTo>
                    <a:pt x="4104640" y="1882842"/>
                    <a:pt x="4108450" y="1873207"/>
                    <a:pt x="4112260" y="1866324"/>
                  </a:cubicBezTo>
                  <a:cubicBezTo>
                    <a:pt x="4113530" y="1863571"/>
                    <a:pt x="4114800" y="1860818"/>
                    <a:pt x="4116070" y="1859442"/>
                  </a:cubicBezTo>
                  <a:cubicBezTo>
                    <a:pt x="4127500" y="1852559"/>
                    <a:pt x="4138930" y="1847053"/>
                    <a:pt x="4151630" y="1840170"/>
                  </a:cubicBezTo>
                  <a:cubicBezTo>
                    <a:pt x="4138930" y="1819523"/>
                    <a:pt x="4122420" y="1829159"/>
                    <a:pt x="4108450" y="1826406"/>
                  </a:cubicBezTo>
                  <a:lnTo>
                    <a:pt x="4108450" y="1820900"/>
                  </a:lnTo>
                  <a:cubicBezTo>
                    <a:pt x="4117340" y="1819523"/>
                    <a:pt x="4126230" y="1818147"/>
                    <a:pt x="4136390" y="1816770"/>
                  </a:cubicBezTo>
                  <a:cubicBezTo>
                    <a:pt x="4130040" y="1815393"/>
                    <a:pt x="4124960" y="1814017"/>
                    <a:pt x="4119880" y="1812641"/>
                  </a:cubicBezTo>
                  <a:cubicBezTo>
                    <a:pt x="4126230" y="1805758"/>
                    <a:pt x="4131310" y="1798876"/>
                    <a:pt x="4137660" y="1793370"/>
                  </a:cubicBezTo>
                  <a:cubicBezTo>
                    <a:pt x="4138930" y="1791993"/>
                    <a:pt x="4142740" y="1790617"/>
                    <a:pt x="4144010" y="1790617"/>
                  </a:cubicBezTo>
                  <a:cubicBezTo>
                    <a:pt x="4147820" y="1791993"/>
                    <a:pt x="4151630" y="1796123"/>
                    <a:pt x="4154170" y="1798876"/>
                  </a:cubicBezTo>
                  <a:cubicBezTo>
                    <a:pt x="4155440" y="1794746"/>
                    <a:pt x="4156710" y="1789240"/>
                    <a:pt x="4159250" y="1785110"/>
                  </a:cubicBezTo>
                  <a:cubicBezTo>
                    <a:pt x="4164330" y="1778228"/>
                    <a:pt x="4170680" y="1772722"/>
                    <a:pt x="4175760" y="1767216"/>
                  </a:cubicBezTo>
                  <a:cubicBezTo>
                    <a:pt x="4182110" y="1775475"/>
                    <a:pt x="4188460" y="1783734"/>
                    <a:pt x="4194810" y="1793370"/>
                  </a:cubicBezTo>
                  <a:cubicBezTo>
                    <a:pt x="4196080" y="1793370"/>
                    <a:pt x="4197350" y="1791993"/>
                    <a:pt x="4197350" y="1791993"/>
                  </a:cubicBezTo>
                  <a:cubicBezTo>
                    <a:pt x="4196080" y="1778228"/>
                    <a:pt x="4196080" y="1764463"/>
                    <a:pt x="4194810" y="1750698"/>
                  </a:cubicBezTo>
                  <a:cubicBezTo>
                    <a:pt x="4199890" y="1752074"/>
                    <a:pt x="4203700" y="1752074"/>
                    <a:pt x="4207510" y="1753451"/>
                  </a:cubicBezTo>
                  <a:cubicBezTo>
                    <a:pt x="4208780" y="1752074"/>
                    <a:pt x="4208780" y="1750698"/>
                    <a:pt x="4210050" y="1750698"/>
                  </a:cubicBezTo>
                  <a:cubicBezTo>
                    <a:pt x="4206240" y="1749321"/>
                    <a:pt x="4203700" y="1747945"/>
                    <a:pt x="4199890" y="1746568"/>
                  </a:cubicBezTo>
                  <a:cubicBezTo>
                    <a:pt x="4206240" y="1738309"/>
                    <a:pt x="4210050" y="1732803"/>
                    <a:pt x="4211320" y="1731427"/>
                  </a:cubicBezTo>
                  <a:lnTo>
                    <a:pt x="4211320" y="1705273"/>
                  </a:lnTo>
                  <a:cubicBezTo>
                    <a:pt x="4208780" y="1703897"/>
                    <a:pt x="4206240" y="1701144"/>
                    <a:pt x="4202430" y="1699767"/>
                  </a:cubicBezTo>
                  <a:cubicBezTo>
                    <a:pt x="4199890" y="1698391"/>
                    <a:pt x="4197350" y="1697014"/>
                    <a:pt x="4194810" y="1697014"/>
                  </a:cubicBezTo>
                  <a:cubicBezTo>
                    <a:pt x="4197350" y="1694261"/>
                    <a:pt x="4202430" y="1690132"/>
                    <a:pt x="4203700" y="1690132"/>
                  </a:cubicBezTo>
                  <a:cubicBezTo>
                    <a:pt x="4212590" y="1695638"/>
                    <a:pt x="4210050" y="1680496"/>
                    <a:pt x="4215130" y="1681873"/>
                  </a:cubicBezTo>
                  <a:cubicBezTo>
                    <a:pt x="4215130" y="1677743"/>
                    <a:pt x="4215130" y="1669484"/>
                    <a:pt x="4213860" y="1669484"/>
                  </a:cubicBezTo>
                  <a:cubicBezTo>
                    <a:pt x="4197350" y="1662602"/>
                    <a:pt x="4199890" y="1647460"/>
                    <a:pt x="4196080" y="1637825"/>
                  </a:cubicBezTo>
                  <a:close/>
                  <a:moveTo>
                    <a:pt x="234950" y="1073459"/>
                  </a:moveTo>
                  <a:lnTo>
                    <a:pt x="271780" y="1073459"/>
                  </a:lnTo>
                  <a:cubicBezTo>
                    <a:pt x="262890" y="1085847"/>
                    <a:pt x="241300" y="1085847"/>
                    <a:pt x="234950" y="1073459"/>
                  </a:cubicBezTo>
                  <a:close/>
                  <a:moveTo>
                    <a:pt x="488950" y="1633695"/>
                  </a:moveTo>
                  <a:lnTo>
                    <a:pt x="488950" y="1628189"/>
                  </a:lnTo>
                  <a:cubicBezTo>
                    <a:pt x="505460" y="1626813"/>
                    <a:pt x="523240" y="1625436"/>
                    <a:pt x="539750" y="1625436"/>
                  </a:cubicBezTo>
                  <a:cubicBezTo>
                    <a:pt x="521970" y="1625436"/>
                    <a:pt x="506730" y="1641954"/>
                    <a:pt x="488950" y="1633695"/>
                  </a:cubicBezTo>
                  <a:close/>
                  <a:moveTo>
                    <a:pt x="182880" y="2301299"/>
                  </a:moveTo>
                  <a:cubicBezTo>
                    <a:pt x="190500" y="2293040"/>
                    <a:pt x="196850" y="2287534"/>
                    <a:pt x="199390" y="2283404"/>
                  </a:cubicBezTo>
                  <a:cubicBezTo>
                    <a:pt x="205740" y="2288910"/>
                    <a:pt x="209550" y="2293040"/>
                    <a:pt x="213360" y="2297170"/>
                  </a:cubicBezTo>
                  <a:cubicBezTo>
                    <a:pt x="204470" y="2297170"/>
                    <a:pt x="195580" y="2298546"/>
                    <a:pt x="182880" y="2301299"/>
                  </a:cubicBezTo>
                  <a:close/>
                  <a:moveTo>
                    <a:pt x="271780" y="2294416"/>
                  </a:moveTo>
                  <a:lnTo>
                    <a:pt x="238760" y="2294416"/>
                  </a:lnTo>
                  <a:cubicBezTo>
                    <a:pt x="237490" y="2294416"/>
                    <a:pt x="236220" y="2288910"/>
                    <a:pt x="233680" y="2284781"/>
                  </a:cubicBezTo>
                  <a:cubicBezTo>
                    <a:pt x="248920" y="2286157"/>
                    <a:pt x="260350" y="2287534"/>
                    <a:pt x="271780" y="2288910"/>
                  </a:cubicBezTo>
                  <a:lnTo>
                    <a:pt x="271780" y="2294416"/>
                  </a:lnTo>
                  <a:close/>
                  <a:moveTo>
                    <a:pt x="280670" y="2293040"/>
                  </a:moveTo>
                  <a:cubicBezTo>
                    <a:pt x="279400" y="2291663"/>
                    <a:pt x="279400" y="2290287"/>
                    <a:pt x="278130" y="2290287"/>
                  </a:cubicBezTo>
                  <a:cubicBezTo>
                    <a:pt x="283210" y="2286157"/>
                    <a:pt x="289560" y="2283404"/>
                    <a:pt x="294640" y="2279275"/>
                  </a:cubicBezTo>
                  <a:cubicBezTo>
                    <a:pt x="298450" y="2275145"/>
                    <a:pt x="299720" y="2268263"/>
                    <a:pt x="303530" y="2261380"/>
                  </a:cubicBezTo>
                  <a:cubicBezTo>
                    <a:pt x="313690" y="2283404"/>
                    <a:pt x="335280" y="2276522"/>
                    <a:pt x="354330" y="2282028"/>
                  </a:cubicBezTo>
                  <a:cubicBezTo>
                    <a:pt x="328930" y="2284781"/>
                    <a:pt x="304800" y="2288910"/>
                    <a:pt x="280670" y="2293040"/>
                  </a:cubicBezTo>
                  <a:close/>
                  <a:moveTo>
                    <a:pt x="114300" y="2631659"/>
                  </a:moveTo>
                  <a:cubicBezTo>
                    <a:pt x="115570" y="2631659"/>
                    <a:pt x="115570" y="2631659"/>
                    <a:pt x="114300" y="2631659"/>
                  </a:cubicBezTo>
                  <a:close/>
                  <a:moveTo>
                    <a:pt x="345440" y="2828499"/>
                  </a:moveTo>
                  <a:cubicBezTo>
                    <a:pt x="344170" y="2818864"/>
                    <a:pt x="342900" y="2811981"/>
                    <a:pt x="341630" y="2802346"/>
                  </a:cubicBezTo>
                  <a:cubicBezTo>
                    <a:pt x="350520" y="2805099"/>
                    <a:pt x="355600" y="2806475"/>
                    <a:pt x="360680" y="2809228"/>
                  </a:cubicBezTo>
                  <a:cubicBezTo>
                    <a:pt x="355600" y="2814734"/>
                    <a:pt x="351790" y="2820240"/>
                    <a:pt x="345440" y="2828499"/>
                  </a:cubicBezTo>
                  <a:close/>
                  <a:moveTo>
                    <a:pt x="636270" y="1138154"/>
                  </a:moveTo>
                  <a:cubicBezTo>
                    <a:pt x="627380" y="1139531"/>
                    <a:pt x="618490" y="1143660"/>
                    <a:pt x="610870" y="1143660"/>
                  </a:cubicBezTo>
                  <a:cubicBezTo>
                    <a:pt x="601980" y="1145037"/>
                    <a:pt x="593090" y="1143660"/>
                    <a:pt x="582930" y="1143660"/>
                  </a:cubicBezTo>
                  <a:cubicBezTo>
                    <a:pt x="581660" y="1142284"/>
                    <a:pt x="580390" y="1138154"/>
                    <a:pt x="579120" y="1134025"/>
                  </a:cubicBezTo>
                  <a:cubicBezTo>
                    <a:pt x="588010" y="1131272"/>
                    <a:pt x="596900" y="1127142"/>
                    <a:pt x="607060" y="1124389"/>
                  </a:cubicBezTo>
                  <a:cubicBezTo>
                    <a:pt x="607060" y="1128519"/>
                    <a:pt x="605790" y="1131272"/>
                    <a:pt x="605790" y="1135401"/>
                  </a:cubicBezTo>
                  <a:cubicBezTo>
                    <a:pt x="617220" y="1127142"/>
                    <a:pt x="627380" y="1128519"/>
                    <a:pt x="636270" y="1138154"/>
                  </a:cubicBezTo>
                  <a:cubicBezTo>
                    <a:pt x="650240" y="1127142"/>
                    <a:pt x="652780" y="1128519"/>
                    <a:pt x="656590" y="1151919"/>
                  </a:cubicBezTo>
                  <a:cubicBezTo>
                    <a:pt x="648970" y="1146413"/>
                    <a:pt x="642620" y="1142284"/>
                    <a:pt x="636270" y="1138154"/>
                  </a:cubicBezTo>
                  <a:close/>
                  <a:moveTo>
                    <a:pt x="684530" y="1135401"/>
                  </a:moveTo>
                  <a:cubicBezTo>
                    <a:pt x="687070" y="1132648"/>
                    <a:pt x="689610" y="1129895"/>
                    <a:pt x="690880" y="1127142"/>
                  </a:cubicBezTo>
                  <a:cubicBezTo>
                    <a:pt x="699770" y="1139531"/>
                    <a:pt x="699770" y="1139531"/>
                    <a:pt x="680720" y="1149166"/>
                  </a:cubicBezTo>
                  <a:lnTo>
                    <a:pt x="661670" y="1132648"/>
                  </a:lnTo>
                  <a:cubicBezTo>
                    <a:pt x="674370" y="1121636"/>
                    <a:pt x="681990" y="1121636"/>
                    <a:pt x="684530" y="1135401"/>
                  </a:cubicBezTo>
                  <a:close/>
                  <a:moveTo>
                    <a:pt x="694690" y="2974409"/>
                  </a:moveTo>
                  <a:cubicBezTo>
                    <a:pt x="695960" y="2973032"/>
                    <a:pt x="697230" y="2973032"/>
                    <a:pt x="698500" y="2971656"/>
                  </a:cubicBezTo>
                  <a:cubicBezTo>
                    <a:pt x="699770" y="2974409"/>
                    <a:pt x="702310" y="2977162"/>
                    <a:pt x="704850" y="2981291"/>
                  </a:cubicBezTo>
                  <a:cubicBezTo>
                    <a:pt x="702310" y="2981291"/>
                    <a:pt x="699770" y="2981291"/>
                    <a:pt x="697230" y="2982667"/>
                  </a:cubicBezTo>
                  <a:cubicBezTo>
                    <a:pt x="695960" y="2978538"/>
                    <a:pt x="695960" y="2975785"/>
                    <a:pt x="694690" y="2974409"/>
                  </a:cubicBezTo>
                  <a:close/>
                  <a:moveTo>
                    <a:pt x="772160" y="2964773"/>
                  </a:moveTo>
                  <a:cubicBezTo>
                    <a:pt x="773430" y="2968902"/>
                    <a:pt x="774700" y="2971656"/>
                    <a:pt x="777240" y="2974409"/>
                  </a:cubicBezTo>
                  <a:lnTo>
                    <a:pt x="773430" y="2974409"/>
                  </a:lnTo>
                  <a:cubicBezTo>
                    <a:pt x="773430" y="2971656"/>
                    <a:pt x="773430" y="2968902"/>
                    <a:pt x="772160" y="2964773"/>
                  </a:cubicBezTo>
                  <a:close/>
                  <a:moveTo>
                    <a:pt x="876300" y="3271733"/>
                  </a:moveTo>
                  <a:cubicBezTo>
                    <a:pt x="872490" y="3264851"/>
                    <a:pt x="869950" y="3259344"/>
                    <a:pt x="867410" y="3253838"/>
                  </a:cubicBezTo>
                  <a:lnTo>
                    <a:pt x="873760" y="3246956"/>
                  </a:lnTo>
                  <a:cubicBezTo>
                    <a:pt x="882650" y="3253838"/>
                    <a:pt x="883920" y="3264851"/>
                    <a:pt x="876300" y="3271733"/>
                  </a:cubicBezTo>
                  <a:close/>
                  <a:moveTo>
                    <a:pt x="1198880" y="3299263"/>
                  </a:moveTo>
                  <a:cubicBezTo>
                    <a:pt x="1193800" y="3296510"/>
                    <a:pt x="1188720" y="3295134"/>
                    <a:pt x="1183640" y="3292380"/>
                  </a:cubicBezTo>
                  <a:cubicBezTo>
                    <a:pt x="1188720" y="3286874"/>
                    <a:pt x="1193800" y="3281369"/>
                    <a:pt x="1197610" y="3278616"/>
                  </a:cubicBezTo>
                  <a:lnTo>
                    <a:pt x="1212850" y="3291004"/>
                  </a:lnTo>
                  <a:cubicBezTo>
                    <a:pt x="1209040" y="3293757"/>
                    <a:pt x="1203960" y="3296510"/>
                    <a:pt x="1198880" y="3299263"/>
                  </a:cubicBezTo>
                  <a:close/>
                  <a:moveTo>
                    <a:pt x="3445510" y="3065258"/>
                  </a:moveTo>
                  <a:cubicBezTo>
                    <a:pt x="3444240" y="3066634"/>
                    <a:pt x="3445510" y="3069387"/>
                    <a:pt x="3445510" y="3072140"/>
                  </a:cubicBezTo>
                  <a:lnTo>
                    <a:pt x="3426460" y="3076270"/>
                  </a:lnTo>
                  <a:cubicBezTo>
                    <a:pt x="3423920" y="3063881"/>
                    <a:pt x="3429000" y="3056999"/>
                    <a:pt x="3440430" y="3055622"/>
                  </a:cubicBezTo>
                  <a:cubicBezTo>
                    <a:pt x="3444240" y="3055622"/>
                    <a:pt x="3449320" y="3052869"/>
                    <a:pt x="3455670" y="3052869"/>
                  </a:cubicBezTo>
                  <a:cubicBezTo>
                    <a:pt x="3451860" y="3056999"/>
                    <a:pt x="3448050" y="3059752"/>
                    <a:pt x="3445510" y="3065258"/>
                  </a:cubicBezTo>
                  <a:close/>
                  <a:moveTo>
                    <a:pt x="3470910" y="3062505"/>
                  </a:moveTo>
                  <a:cubicBezTo>
                    <a:pt x="3465830" y="3061128"/>
                    <a:pt x="3462020" y="3056999"/>
                    <a:pt x="3458210" y="3054246"/>
                  </a:cubicBezTo>
                  <a:cubicBezTo>
                    <a:pt x="3463290" y="3047363"/>
                    <a:pt x="3467100" y="3043234"/>
                    <a:pt x="3469640" y="3039104"/>
                  </a:cubicBezTo>
                  <a:cubicBezTo>
                    <a:pt x="3474720" y="3045987"/>
                    <a:pt x="3479800" y="3051493"/>
                    <a:pt x="3484880" y="3059752"/>
                  </a:cubicBezTo>
                  <a:cubicBezTo>
                    <a:pt x="3481070" y="3061128"/>
                    <a:pt x="3475990" y="3062505"/>
                    <a:pt x="3470910" y="3062505"/>
                  </a:cubicBezTo>
                  <a:close/>
                  <a:moveTo>
                    <a:pt x="3604260" y="2131989"/>
                  </a:moveTo>
                  <a:cubicBezTo>
                    <a:pt x="3604260" y="2129236"/>
                    <a:pt x="3604260" y="2127860"/>
                    <a:pt x="3602990" y="2125107"/>
                  </a:cubicBezTo>
                  <a:lnTo>
                    <a:pt x="3629660" y="2120977"/>
                  </a:lnTo>
                  <a:cubicBezTo>
                    <a:pt x="3629660" y="2123730"/>
                    <a:pt x="3630930" y="2126483"/>
                    <a:pt x="3630930" y="2129236"/>
                  </a:cubicBezTo>
                  <a:cubicBezTo>
                    <a:pt x="3620770" y="2129236"/>
                    <a:pt x="3611880" y="2130613"/>
                    <a:pt x="3604260" y="2131989"/>
                  </a:cubicBezTo>
                  <a:close/>
                  <a:moveTo>
                    <a:pt x="3670300" y="2134742"/>
                  </a:moveTo>
                  <a:cubicBezTo>
                    <a:pt x="3662680" y="2134742"/>
                    <a:pt x="3653790" y="2134742"/>
                    <a:pt x="3646170" y="2131989"/>
                  </a:cubicBezTo>
                  <a:cubicBezTo>
                    <a:pt x="3642360" y="2130613"/>
                    <a:pt x="3641090" y="2125107"/>
                    <a:pt x="3637280" y="2122353"/>
                  </a:cubicBezTo>
                  <a:cubicBezTo>
                    <a:pt x="3638550" y="2120977"/>
                    <a:pt x="3638550" y="2119601"/>
                    <a:pt x="3639820" y="2118224"/>
                  </a:cubicBezTo>
                  <a:cubicBezTo>
                    <a:pt x="3651250" y="2120977"/>
                    <a:pt x="3661410" y="2122353"/>
                    <a:pt x="3671570" y="2125107"/>
                  </a:cubicBezTo>
                  <a:cubicBezTo>
                    <a:pt x="3670300" y="2129236"/>
                    <a:pt x="3670300" y="2133366"/>
                    <a:pt x="3670300" y="2134742"/>
                  </a:cubicBezTo>
                  <a:close/>
                  <a:moveTo>
                    <a:pt x="3727450" y="2133366"/>
                  </a:moveTo>
                  <a:cubicBezTo>
                    <a:pt x="3718560" y="2131989"/>
                    <a:pt x="3709670" y="2125107"/>
                    <a:pt x="3700780" y="2134742"/>
                  </a:cubicBezTo>
                  <a:cubicBezTo>
                    <a:pt x="3699510" y="2136118"/>
                    <a:pt x="3691890" y="2131989"/>
                    <a:pt x="3688080" y="2130613"/>
                  </a:cubicBezTo>
                  <a:cubicBezTo>
                    <a:pt x="3688080" y="2129236"/>
                    <a:pt x="3689350" y="2126483"/>
                    <a:pt x="3689350" y="2125107"/>
                  </a:cubicBezTo>
                  <a:lnTo>
                    <a:pt x="3731260" y="2125107"/>
                  </a:lnTo>
                  <a:cubicBezTo>
                    <a:pt x="3732530" y="2125107"/>
                    <a:pt x="3733800" y="2129236"/>
                    <a:pt x="3735070" y="2131989"/>
                  </a:cubicBezTo>
                  <a:cubicBezTo>
                    <a:pt x="3731260" y="2131989"/>
                    <a:pt x="3728720" y="2133366"/>
                    <a:pt x="3727450" y="2133366"/>
                  </a:cubicBezTo>
                  <a:close/>
                  <a:moveTo>
                    <a:pt x="3848100" y="2816111"/>
                  </a:moveTo>
                  <a:cubicBezTo>
                    <a:pt x="3846830" y="2817487"/>
                    <a:pt x="3846830" y="2818864"/>
                    <a:pt x="3846830" y="2817487"/>
                  </a:cubicBezTo>
                  <a:cubicBezTo>
                    <a:pt x="3845560" y="2817487"/>
                    <a:pt x="3845560" y="2816111"/>
                    <a:pt x="3848100" y="2816111"/>
                  </a:cubicBezTo>
                  <a:close/>
                  <a:moveTo>
                    <a:pt x="132080" y="2741780"/>
                  </a:moveTo>
                  <a:cubicBezTo>
                    <a:pt x="130810" y="2741780"/>
                    <a:pt x="130810" y="2743156"/>
                    <a:pt x="129540" y="2743156"/>
                  </a:cubicBezTo>
                  <a:cubicBezTo>
                    <a:pt x="129540" y="2743156"/>
                    <a:pt x="130810" y="2741780"/>
                    <a:pt x="132080" y="2741780"/>
                  </a:cubicBezTo>
                  <a:close/>
                  <a:moveTo>
                    <a:pt x="615950" y="3001939"/>
                  </a:moveTo>
                  <a:cubicBezTo>
                    <a:pt x="621030" y="3004692"/>
                    <a:pt x="626110" y="3007445"/>
                    <a:pt x="629920" y="3008821"/>
                  </a:cubicBezTo>
                  <a:cubicBezTo>
                    <a:pt x="612140" y="3019833"/>
                    <a:pt x="600710" y="3017080"/>
                    <a:pt x="589280" y="2997809"/>
                  </a:cubicBezTo>
                  <a:cubicBezTo>
                    <a:pt x="593090" y="2997809"/>
                    <a:pt x="595630" y="2996432"/>
                    <a:pt x="599440" y="2996432"/>
                  </a:cubicBezTo>
                  <a:cubicBezTo>
                    <a:pt x="604520" y="2997809"/>
                    <a:pt x="610870" y="2999185"/>
                    <a:pt x="615950" y="3001939"/>
                  </a:cubicBezTo>
                  <a:close/>
                  <a:moveTo>
                    <a:pt x="2835910" y="3114812"/>
                  </a:moveTo>
                  <a:cubicBezTo>
                    <a:pt x="2832100" y="3113435"/>
                    <a:pt x="2829560" y="3113435"/>
                    <a:pt x="2824480" y="3112059"/>
                  </a:cubicBezTo>
                  <a:cubicBezTo>
                    <a:pt x="2819400" y="3110682"/>
                    <a:pt x="2813050" y="3106553"/>
                    <a:pt x="2805430" y="3103800"/>
                  </a:cubicBezTo>
                  <a:cubicBezTo>
                    <a:pt x="2810510" y="3102423"/>
                    <a:pt x="2814320" y="3099670"/>
                    <a:pt x="2819400" y="3098294"/>
                  </a:cubicBezTo>
                  <a:cubicBezTo>
                    <a:pt x="2833370" y="3094164"/>
                    <a:pt x="2839720" y="3101047"/>
                    <a:pt x="2835910" y="3114812"/>
                  </a:cubicBezTo>
                  <a:close/>
                  <a:moveTo>
                    <a:pt x="2590800" y="3146471"/>
                  </a:moveTo>
                  <a:cubicBezTo>
                    <a:pt x="2598420" y="3147848"/>
                    <a:pt x="2607310" y="3147848"/>
                    <a:pt x="2616200" y="3149224"/>
                  </a:cubicBezTo>
                  <a:cubicBezTo>
                    <a:pt x="2612390" y="3162989"/>
                    <a:pt x="2602230" y="3158860"/>
                    <a:pt x="2594610" y="3157483"/>
                  </a:cubicBezTo>
                  <a:cubicBezTo>
                    <a:pt x="2592070" y="3157483"/>
                    <a:pt x="2589530" y="3151977"/>
                    <a:pt x="2586990" y="3149224"/>
                  </a:cubicBezTo>
                  <a:cubicBezTo>
                    <a:pt x="2588260" y="3147848"/>
                    <a:pt x="2589530" y="3146471"/>
                    <a:pt x="2590800" y="3146471"/>
                  </a:cubicBezTo>
                  <a:close/>
                  <a:moveTo>
                    <a:pt x="219710" y="2822993"/>
                  </a:moveTo>
                  <a:cubicBezTo>
                    <a:pt x="220980" y="2827123"/>
                    <a:pt x="222250" y="2829876"/>
                    <a:pt x="223520" y="2835382"/>
                  </a:cubicBezTo>
                  <a:cubicBezTo>
                    <a:pt x="215900" y="2835382"/>
                    <a:pt x="209550" y="2835382"/>
                    <a:pt x="203200" y="2834005"/>
                  </a:cubicBezTo>
                  <a:lnTo>
                    <a:pt x="203200" y="2824370"/>
                  </a:lnTo>
                  <a:cubicBezTo>
                    <a:pt x="208280" y="2824370"/>
                    <a:pt x="213360" y="2824370"/>
                    <a:pt x="219710" y="2822993"/>
                  </a:cubicBezTo>
                  <a:close/>
                  <a:moveTo>
                    <a:pt x="715010" y="2993680"/>
                  </a:moveTo>
                  <a:cubicBezTo>
                    <a:pt x="722630" y="2995056"/>
                    <a:pt x="730250" y="2995056"/>
                    <a:pt x="739140" y="2996432"/>
                  </a:cubicBezTo>
                  <a:cubicBezTo>
                    <a:pt x="734060" y="3001939"/>
                    <a:pt x="713740" y="3006068"/>
                    <a:pt x="709930" y="3001939"/>
                  </a:cubicBezTo>
                  <a:cubicBezTo>
                    <a:pt x="709930" y="3000562"/>
                    <a:pt x="708660" y="2997809"/>
                    <a:pt x="709930" y="2996432"/>
                  </a:cubicBezTo>
                  <a:cubicBezTo>
                    <a:pt x="711200" y="2995056"/>
                    <a:pt x="713740" y="2993680"/>
                    <a:pt x="715010" y="2993680"/>
                  </a:cubicBezTo>
                  <a:close/>
                </a:path>
              </a:pathLst>
            </a:custGeom>
            <a:blipFill>
              <a:blip r:embed="rId3"/>
              <a:stretch>
                <a:fillRect l="-4203" t="-3" r="-36880" b="0"/>
              </a:stretch>
            </a:blipFill>
          </p:spPr>
          <p:txBody>
            <a:bodyPr/>
            <a:lstStyle/>
            <a:p/>
          </p:txBody>
        </p:sp>
      </p:grpSp>
      <p:sp>
        <p:nvSpPr>
          <p:cNvPr id="5" name="Freeform 5"/>
          <p:cNvSpPr/>
          <p:nvPr/>
        </p:nvSpPr>
        <p:spPr>
          <a:xfrm>
            <a:off x="-7009872" y="-9625233"/>
            <a:ext cx="13472233" cy="12904164"/>
          </a:xfrm>
          <a:custGeom>
            <a:rect l="l" t="t" r="r" b="b"/>
            <a:pathLst>
              <a:path w="13472234" h="12904164">
                <a:moveTo>
                  <a:pt x="0" y="0"/>
                </a:moveTo>
                <a:lnTo>
                  <a:pt x="13472233" y="0"/>
                </a:lnTo>
                <a:lnTo>
                  <a:pt x="13472233" y="12904163"/>
                </a:lnTo>
                <a:lnTo>
                  <a:pt x="0" y="12904163"/>
                </a:lnTo>
                <a:lnTo>
                  <a:pt x="0" y="0"/>
                </a:lnTo>
                <a:close/>
              </a:path>
            </a:pathLst>
          </a:custGeom>
          <a:blipFill>
            <a:blip r:embed="rId2">
              <a:alphaModFix amt="59000"/>
              <a:extLst>
                <a:ext uri="{96DAC541-7B7A-43D3-8B79-37D633B846F1}">
                  <asvg:svgBlip xmlns:asvg="http://schemas.microsoft.com/office/drawing/2016/SVG/main" r:embed="rId3"/>
                </a:ext>
              </a:extLst>
            </a:blip>
            <a:stretch>
              <a:fillRect/>
            </a:stretch>
          </a:blipFill>
        </p:spPr>
        <p:txBody>
          <a:bodyPr/>
          <a:lstStyle/>
          <a:p/>
        </p:txBody>
      </p:sp>
      <p:sp>
        <p:nvSpPr>
          <p:cNvPr id="6" name="TextBox 6"/>
          <p:cNvSpPr txBox="1"/>
          <p:nvPr/>
        </p:nvSpPr>
        <p:spPr>
          <a:xfrm>
            <a:off x="392388" y="3557272"/>
            <a:ext cx="14161812" cy="3282950"/>
          </a:xfrm>
          <a:prstGeom prst="rect">
            <a:avLst/>
          </a:prstGeom>
        </p:spPr>
        <p:txBody>
          <a:bodyPr wrap="square" lIns="0" tIns="0" rIns="0" bIns="0" rtlCol="0" anchor="t">
            <a:spAutoFit/>
          </a:bodyPr>
          <a:lstStyle/>
          <a:p>
            <a:pPr>
              <a:lnSpc>
                <a:spcPts val="6369"/>
              </a:lnSpc>
            </a:pPr>
            <a:r>
              <a:rPr lang="en-US" sz="6499">
                <a:solidFill>
                  <a:srgbClr val="FFFFFF"/>
                </a:solidFill>
                <a:latin typeface="Arimo"/>
              </a:rPr>
              <a:t>GLOBAL </a:t>
            </a:r>
          </a:p>
          <a:p>
            <a:pPr>
              <a:lnSpc>
                <a:spcPts val="6369"/>
              </a:lnSpc>
            </a:pPr>
            <a:r>
              <a:rPr lang="en-US" sz="6499">
                <a:solidFill>
                  <a:srgbClr val="FFFFFF"/>
                </a:solidFill>
                <a:latin typeface="Arimo"/>
              </a:rPr>
              <a:t>CHICKEN</a:t>
            </a:r>
          </a:p>
          <a:p>
            <a:pPr>
              <a:lnSpc>
                <a:spcPts val="6369"/>
              </a:lnSpc>
            </a:pPr>
            <a:r>
              <a:rPr lang="en-US" sz="6499">
                <a:solidFill>
                  <a:srgbClr val="FFFFFF"/>
                </a:solidFill>
                <a:latin typeface="Arimo"/>
              </a:rPr>
              <a:t>MARKET REPORT </a:t>
            </a:r>
          </a:p>
          <a:p>
            <a:pPr>
              <a:lnSpc>
                <a:spcPts val="6369"/>
              </a:lnSpc>
            </a:pPr>
            <a:r>
              <a:rPr lang="en-US" sz="6499">
                <a:solidFill>
                  <a:srgbClr val="FFFFFF"/>
                </a:solidFill>
                <a:latin typeface="Arimo"/>
              </a:rPr>
              <a:t>2024</a:t>
            </a:r>
          </a:p>
        </p:txBody>
      </p:sp>
      <p:sp>
        <p:nvSpPr>
          <p:cNvPr id="7" name="TextBox 7"/>
          <p:cNvSpPr txBox="1"/>
          <p:nvPr/>
        </p:nvSpPr>
        <p:spPr>
          <a:xfrm>
            <a:off x="111478" y="9404514"/>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2112761" y="2009670"/>
            <a:ext cx="14619252" cy="6956997"/>
            <a:chExt cx="3850338" cy="1832295"/>
          </a:xfrm>
        </p:grpSpPr>
        <p:sp>
          <p:nvSpPr>
            <p:cNvPr id="4" name="Freeform 4"/>
            <p:cNvSpPr/>
            <p:nvPr/>
          </p:nvSpPr>
          <p:spPr>
            <a:xfrm>
              <a:off x="0" y="0"/>
              <a:ext cx="3850338" cy="1832296"/>
            </a:xfrm>
            <a:custGeom>
              <a:rect l="l" t="t" r="r" b="b"/>
              <a:pathLst>
                <a:path w="3850338" h="1832296">
                  <a:moveTo>
                    <a:pt x="0" y="0"/>
                  </a:moveTo>
                  <a:lnTo>
                    <a:pt x="3850338" y="0"/>
                  </a:lnTo>
                  <a:lnTo>
                    <a:pt x="3850338" y="1832296"/>
                  </a:lnTo>
                  <a:lnTo>
                    <a:pt x="0" y="1832296"/>
                  </a:lnTo>
                  <a:close/>
                </a:path>
              </a:pathLst>
            </a:custGeom>
            <a:solidFill>
              <a:srgbClr val="000000">
                <a:alpha val="60000"/>
              </a:srgbClr>
            </a:solidFill>
          </p:spPr>
          <p:txBody>
            <a:bodyPr/>
            <a:lstStyle/>
            <a:p/>
          </p:txBody>
        </p:sp>
        <p:sp>
          <p:nvSpPr>
            <p:cNvPr id="5" name="TextBox 5"/>
            <p:cNvSpPr txBox="1"/>
            <p:nvPr/>
          </p:nvSpPr>
          <p:spPr>
            <a:xfrm>
              <a:off x="0" y="-47625"/>
              <a:ext cx="3850338" cy="1879920"/>
            </a:xfrm>
            <a:prstGeom prst="rect">
              <a:avLst/>
            </a:prstGeom>
          </p:spPr>
          <p:txBody>
            <a:bodyPr lIns="50800" tIns="50800" rIns="50800" bIns="50800" rtlCol="0" anchor="ctr"/>
            <a:lstStyle/>
            <a:p>
              <a:pPr algn="ctr">
                <a:lnSpc>
                  <a:spcPts val="3500"/>
                </a:lnSpc>
              </a:pPr>
              <a:endParaRPr/>
            </a:p>
          </p:txBody>
        </p:sp>
      </p:grpSp>
      <p:sp>
        <p:nvSpPr>
          <p:cNvPr id="6" name="TextBox 6"/>
          <p:cNvSpPr txBox="1"/>
          <p:nvPr/>
        </p:nvSpPr>
        <p:spPr>
          <a:xfrm>
            <a:off x="5358483" y="2426928"/>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
        <p:nvSpPr>
          <p:cNvPr id="7" name="TextBox 7"/>
          <p:cNvSpPr txBox="1"/>
          <p:nvPr/>
        </p:nvSpPr>
        <p:spPr>
          <a:xfrm>
            <a:off x="2592967" y="3606671"/>
            <a:ext cx="13658841" cy="4929505"/>
          </a:xfrm>
          <a:prstGeom prst="rect">
            <a:avLst/>
          </a:prstGeom>
        </p:spPr>
        <p:txBody>
          <a:bodyPr lIns="0" tIns="0" rIns="0" bIns="0" rtlCol="0" anchor="t">
            <a:spAutoFit/>
          </a:bodyPr>
          <a:lstStyle/>
          <a:p>
            <a:pPr>
              <a:lnSpc>
                <a:spcPts val="3920"/>
              </a:lnSpc>
              <a:spcBef>
                <a:spcPct val="0"/>
              </a:spcBef>
            </a:pPr>
            <a:r>
              <a:rPr lang="en-US" sz="2800">
                <a:solidFill>
                  <a:srgbClr val="FFFFFF"/>
                </a:solidFill>
                <a:latin typeface="Montserrat"/>
              </a:rPr>
              <a:t>The chicken market refers to the global trade and consumption of poultry products, primarily derived from domesticated chickens. Chicken is one of the most widely consumed meats worldwide, valued for its affordability, versatility, and nutritional value. It encompasses various products such as whole chickens, chicken parts (e.g., breasts, thighs, wings), processed chicken (e.g., nuggets, sausages), and value-added products (e.g., marinated chicken, pre-cooked meals).One of the key drivers propelling the chicken market is the growing global population and changing dietary preferences. As the world's population continues to expand, particularly in emerging economies, there is an increasing demand for affordable protein sources.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5555"/>
            </a:stretch>
          </a:blipFill>
        </p:spPr>
        <p:txBody>
          <a:bodyPr/>
          <a:lstStyle/>
          <a:p/>
        </p:txBody>
      </p:sp>
      <p:grpSp>
        <p:nvGrpSpPr>
          <p:cNvPr id="3" name="Group 3"/>
          <p:cNvGrpSpPr/>
          <p:nvPr/>
        </p:nvGrpSpPr>
        <p:grpSpPr>
          <a:xfrm>
            <a:off x="405871" y="5831425"/>
            <a:ext cx="8674335" cy="2626148"/>
            <a:chExt cx="860407" cy="260488"/>
          </a:xfrm>
        </p:grpSpPr>
        <p:sp>
          <p:nvSpPr>
            <p:cNvPr id="4" name="Freeform 4"/>
            <p:cNvSpPr/>
            <p:nvPr/>
          </p:nvSpPr>
          <p:spPr>
            <a:xfrm>
              <a:off x="0" y="0"/>
              <a:ext cx="860407" cy="260488"/>
            </a:xfrm>
            <a:custGeom>
              <a:rect l="l" t="t" r="r" b="b"/>
              <a:pathLst>
                <a:path w="860407" h="260488">
                  <a:moveTo>
                    <a:pt x="89251" y="0"/>
                  </a:moveTo>
                  <a:lnTo>
                    <a:pt x="771156" y="0"/>
                  </a:lnTo>
                  <a:cubicBezTo>
                    <a:pt x="820448" y="0"/>
                    <a:pt x="860407" y="39959"/>
                    <a:pt x="860407" y="89251"/>
                  </a:cubicBezTo>
                  <a:lnTo>
                    <a:pt x="860407" y="171237"/>
                  </a:lnTo>
                  <a:cubicBezTo>
                    <a:pt x="860407" y="220529"/>
                    <a:pt x="820448" y="260488"/>
                    <a:pt x="771156" y="260488"/>
                  </a:cubicBezTo>
                  <a:lnTo>
                    <a:pt x="89251" y="260488"/>
                  </a:lnTo>
                  <a:cubicBezTo>
                    <a:pt x="39959" y="260488"/>
                    <a:pt x="0" y="220529"/>
                    <a:pt x="0" y="171237"/>
                  </a:cubicBezTo>
                  <a:lnTo>
                    <a:pt x="0" y="89251"/>
                  </a:lnTo>
                  <a:cubicBezTo>
                    <a:pt x="0" y="39959"/>
                    <a:pt x="39959" y="0"/>
                    <a:pt x="89251" y="0"/>
                  </a:cubicBezTo>
                  <a:close/>
                </a:path>
              </a:pathLst>
            </a:custGeom>
            <a:solidFill>
              <a:srgbClr val="A4431D"/>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762955" y="6154092"/>
            <a:ext cx="2118725" cy="2116076"/>
          </a:xfrm>
          <a:custGeom>
            <a:rect l="l" t="t" r="r" b="b"/>
            <a:pathLst>
              <a:path w="2118725" h="2116076">
                <a:moveTo>
                  <a:pt x="0" y="0"/>
                </a:moveTo>
                <a:lnTo>
                  <a:pt x="2118725" y="0"/>
                </a:lnTo>
                <a:lnTo>
                  <a:pt x="2118725" y="2116077"/>
                </a:lnTo>
                <a:lnTo>
                  <a:pt x="0" y="2116077"/>
                </a:lnTo>
                <a:lnTo>
                  <a:pt x="0" y="0"/>
                </a:lnTo>
                <a:close/>
              </a:path>
            </a:pathLst>
          </a:custGeom>
          <a:blipFill>
            <a:blip r:embed="rId3"/>
            <a:stretch>
              <a:fillRect/>
            </a:stretch>
          </a:blipFill>
        </p:spPr>
        <p:txBody>
          <a:bodyPr/>
          <a:lstStyle/>
          <a:p/>
        </p:txBody>
      </p:sp>
      <p:grpSp>
        <p:nvGrpSpPr>
          <p:cNvPr id="7" name="Group 7"/>
          <p:cNvGrpSpPr/>
          <p:nvPr/>
        </p:nvGrpSpPr>
        <p:grpSpPr>
          <a:xfrm>
            <a:off x="713557" y="6069411"/>
            <a:ext cx="2087522" cy="2087522"/>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405871" y="2952088"/>
            <a:ext cx="8674335" cy="2626148"/>
            <a:chExt cx="860407" cy="260488"/>
          </a:xfrm>
        </p:grpSpPr>
        <p:sp>
          <p:nvSpPr>
            <p:cNvPr id="14" name="Freeform 14"/>
            <p:cNvSpPr/>
            <p:nvPr/>
          </p:nvSpPr>
          <p:spPr>
            <a:xfrm>
              <a:off x="0" y="0"/>
              <a:ext cx="860407" cy="260488"/>
            </a:xfrm>
            <a:custGeom>
              <a:rect l="l" t="t" r="r" b="b"/>
              <a:pathLst>
                <a:path w="860407" h="260488">
                  <a:moveTo>
                    <a:pt x="89251" y="0"/>
                  </a:moveTo>
                  <a:lnTo>
                    <a:pt x="771156" y="0"/>
                  </a:lnTo>
                  <a:cubicBezTo>
                    <a:pt x="820448" y="0"/>
                    <a:pt x="860407" y="39959"/>
                    <a:pt x="860407" y="89251"/>
                  </a:cubicBezTo>
                  <a:lnTo>
                    <a:pt x="860407" y="171237"/>
                  </a:lnTo>
                  <a:cubicBezTo>
                    <a:pt x="860407" y="220529"/>
                    <a:pt x="820448" y="260488"/>
                    <a:pt x="771156" y="260488"/>
                  </a:cubicBezTo>
                  <a:lnTo>
                    <a:pt x="89251" y="260488"/>
                  </a:lnTo>
                  <a:cubicBezTo>
                    <a:pt x="39959" y="260488"/>
                    <a:pt x="0" y="220529"/>
                    <a:pt x="0" y="171237"/>
                  </a:cubicBezTo>
                  <a:lnTo>
                    <a:pt x="0" y="89251"/>
                  </a:lnTo>
                  <a:cubicBezTo>
                    <a:pt x="0" y="39959"/>
                    <a:pt x="39959" y="0"/>
                    <a:pt x="89251" y="0"/>
                  </a:cubicBezTo>
                  <a:close/>
                </a:path>
              </a:pathLst>
            </a:custGeom>
            <a:solidFill>
              <a:srgbClr val="A4431D"/>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762955" y="3274756"/>
            <a:ext cx="2118725" cy="2116076"/>
          </a:xfrm>
          <a:custGeom>
            <a:rect l="l" t="t" r="r" b="b"/>
            <a:pathLst>
              <a:path w="2118725" h="2116076">
                <a:moveTo>
                  <a:pt x="0" y="0"/>
                </a:moveTo>
                <a:lnTo>
                  <a:pt x="2118725" y="0"/>
                </a:lnTo>
                <a:lnTo>
                  <a:pt x="2118725" y="2116076"/>
                </a:lnTo>
                <a:lnTo>
                  <a:pt x="0" y="2116076"/>
                </a:lnTo>
                <a:lnTo>
                  <a:pt x="0" y="0"/>
                </a:lnTo>
                <a:close/>
              </a:path>
            </a:pathLst>
          </a:custGeom>
          <a:blipFill>
            <a:blip r:embed="rId3"/>
            <a:stretch>
              <a:fillRect/>
            </a:stretch>
          </a:blipFill>
        </p:spPr>
        <p:txBody>
          <a:bodyPr/>
          <a:lstStyle/>
          <a:p/>
        </p:txBody>
      </p:sp>
      <p:grpSp>
        <p:nvGrpSpPr>
          <p:cNvPr id="17" name="Group 17"/>
          <p:cNvGrpSpPr/>
          <p:nvPr/>
        </p:nvGrpSpPr>
        <p:grpSpPr>
          <a:xfrm>
            <a:off x="713557" y="3190074"/>
            <a:ext cx="2087522" cy="2087522"/>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992718" y="6608209"/>
            <a:ext cx="1529200" cy="1280154"/>
          </a:xfrm>
          <a:prstGeom prst="rect">
            <a:avLst/>
          </a:prstGeom>
        </p:spPr>
        <p:txBody>
          <a:bodyPr lIns="0" tIns="0" rIns="0" bIns="0" rtlCol="0" anchor="t">
            <a:spAutoFit/>
          </a:bodyPr>
          <a:lstStyle/>
          <a:p>
            <a:pPr algn="ctr">
              <a:lnSpc>
                <a:spcPts val="3062"/>
              </a:lnSpc>
            </a:pPr>
            <a:r>
              <a:rPr lang="en-US" sz="4503">
                <a:solidFill>
                  <a:srgbClr val="1E3048"/>
                </a:solidFill>
                <a:latin typeface="Poppins Bold"/>
              </a:rPr>
              <a:t>2024- 2031</a:t>
            </a:r>
          </a:p>
        </p:txBody>
      </p:sp>
      <p:sp>
        <p:nvSpPr>
          <p:cNvPr id="21" name="TextBox 21"/>
          <p:cNvSpPr txBox="1"/>
          <p:nvPr/>
        </p:nvSpPr>
        <p:spPr>
          <a:xfrm>
            <a:off x="2801079" y="6157738"/>
            <a:ext cx="5828226" cy="1730625"/>
          </a:xfrm>
          <a:prstGeom prst="rect">
            <a:avLst/>
          </a:prstGeom>
        </p:spPr>
        <p:txBody>
          <a:bodyPr lIns="0" tIns="0" rIns="0" bIns="0" rtlCol="0" anchor="t">
            <a:spAutoFit/>
          </a:bodyPr>
          <a:lstStyle/>
          <a:p>
            <a:pPr algn="ctr">
              <a:lnSpc>
                <a:spcPts val="6757"/>
              </a:lnSpc>
            </a:pPr>
            <a:r>
              <a:rPr lang="en-US" sz="4827">
                <a:solidFill>
                  <a:srgbClr val="FFFFFF"/>
                </a:solidFill>
                <a:latin typeface="Poppins"/>
              </a:rPr>
              <a:t>CAGR</a:t>
            </a:r>
          </a:p>
          <a:p>
            <a:pPr algn="ctr">
              <a:lnSpc>
                <a:spcPts val="6757"/>
              </a:lnSpc>
              <a:spcBef>
                <a:spcPct val="0"/>
              </a:spcBef>
            </a:pPr>
            <a:r>
              <a:rPr lang="en-US" sz="4827">
                <a:solidFill>
                  <a:srgbClr val="FFFFFF"/>
                </a:solidFill>
                <a:latin typeface="Poppins"/>
              </a:rPr>
              <a:t>6.00%</a:t>
            </a:r>
          </a:p>
        </p:txBody>
      </p:sp>
      <p:sp>
        <p:nvSpPr>
          <p:cNvPr id="22" name="TextBox 22"/>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3" name="TextBox 23"/>
          <p:cNvSpPr txBox="1"/>
          <p:nvPr/>
        </p:nvSpPr>
        <p:spPr>
          <a:xfrm>
            <a:off x="992718" y="4072159"/>
            <a:ext cx="1529200" cy="504326"/>
          </a:xfrm>
          <a:prstGeom prst="rect">
            <a:avLst/>
          </a:prstGeom>
        </p:spPr>
        <p:txBody>
          <a:bodyPr lIns="0" tIns="0" rIns="0" bIns="0" rtlCol="0" anchor="t">
            <a:spAutoFit/>
          </a:bodyPr>
          <a:lstStyle/>
          <a:p>
            <a:pPr algn="ctr">
              <a:lnSpc>
                <a:spcPts val="3062"/>
              </a:lnSpc>
            </a:pPr>
            <a:r>
              <a:rPr lang="en-US" sz="4503">
                <a:solidFill>
                  <a:srgbClr val="1E3048"/>
                </a:solidFill>
                <a:latin typeface="Poppins Bold"/>
              </a:rPr>
              <a:t>2024</a:t>
            </a:r>
          </a:p>
        </p:txBody>
      </p:sp>
      <p:sp>
        <p:nvSpPr>
          <p:cNvPr id="24" name="TextBox 24"/>
          <p:cNvSpPr txBox="1"/>
          <p:nvPr/>
        </p:nvSpPr>
        <p:spPr>
          <a:xfrm>
            <a:off x="2881680" y="3404470"/>
            <a:ext cx="5828226" cy="1597560"/>
          </a:xfrm>
          <a:prstGeom prst="rect">
            <a:avLst/>
          </a:prstGeom>
        </p:spPr>
        <p:txBody>
          <a:bodyPr lIns="0" tIns="0" rIns="0" bIns="0" rtlCol="0" anchor="t">
            <a:spAutoFit/>
          </a:bodyPr>
          <a:lstStyle/>
          <a:p>
            <a:pPr algn="ctr">
              <a:lnSpc>
                <a:spcPts val="6272"/>
              </a:lnSpc>
            </a:pPr>
            <a:r>
              <a:rPr lang="en-US" sz="4480">
                <a:solidFill>
                  <a:srgbClr val="FFFFFF"/>
                </a:solidFill>
                <a:latin typeface="Poppins"/>
              </a:rPr>
              <a:t>MARKET SIZE</a:t>
            </a:r>
          </a:p>
          <a:p>
            <a:pPr algn="ctr">
              <a:lnSpc>
                <a:spcPts val="6272"/>
              </a:lnSpc>
              <a:spcBef>
                <a:spcPct val="0"/>
              </a:spcBef>
            </a:pPr>
            <a:r>
              <a:rPr lang="en-US" sz="4480">
                <a:solidFill>
                  <a:srgbClr val="FFFFFF"/>
                </a:solidFill>
                <a:latin typeface="Poppins"/>
              </a:rPr>
              <a:t>USD 369154.2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67668" b="-67668"/>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316649" y="1986926"/>
            <a:ext cx="6765514" cy="3077649"/>
            <a:chExt cx="8147208" cy="3706185"/>
          </a:xfrm>
        </p:grpSpPr>
        <p:sp>
          <p:nvSpPr>
            <p:cNvPr id="7" name="Freeform 7"/>
            <p:cNvSpPr/>
            <p:nvPr/>
          </p:nvSpPr>
          <p:spPr>
            <a:xfrm>
              <a:off x="0" y="0"/>
              <a:ext cx="8147208" cy="3706185"/>
            </a:xfrm>
            <a:custGeom>
              <a:rect l="l" t="t" r="r" b="b"/>
              <a:pathLst>
                <a:path w="8147208" h="3706185">
                  <a:moveTo>
                    <a:pt x="8022748" y="3706185"/>
                  </a:moveTo>
                  <a:lnTo>
                    <a:pt x="124460" y="3706185"/>
                  </a:lnTo>
                  <a:cubicBezTo>
                    <a:pt x="55880" y="3706185"/>
                    <a:pt x="0" y="3650305"/>
                    <a:pt x="0" y="3581725"/>
                  </a:cubicBezTo>
                  <a:lnTo>
                    <a:pt x="0" y="124460"/>
                  </a:lnTo>
                  <a:cubicBezTo>
                    <a:pt x="0" y="55880"/>
                    <a:pt x="55880" y="0"/>
                    <a:pt x="124460" y="0"/>
                  </a:cubicBezTo>
                  <a:lnTo>
                    <a:pt x="8022748" y="0"/>
                  </a:lnTo>
                  <a:cubicBezTo>
                    <a:pt x="8091328" y="0"/>
                    <a:pt x="8147208" y="55880"/>
                    <a:pt x="8147208" y="124460"/>
                  </a:cubicBezTo>
                  <a:lnTo>
                    <a:pt x="8147208" y="3581725"/>
                  </a:lnTo>
                  <a:cubicBezTo>
                    <a:pt x="8147208" y="3650305"/>
                    <a:pt x="8091328" y="3706185"/>
                    <a:pt x="8022748" y="3706185"/>
                  </a:cubicBezTo>
                  <a:close/>
                </a:path>
              </a:pathLst>
            </a:custGeom>
            <a:solidFill>
              <a:srgbClr val="8E766E"/>
            </a:solidFill>
          </p:spPr>
          <p:txBody>
            <a:bodyPr/>
            <a:lstStyle/>
            <a:p/>
          </p:txBody>
        </p:sp>
      </p:grpSp>
      <p:grpSp>
        <p:nvGrpSpPr>
          <p:cNvPr id="8" name="Group 8"/>
          <p:cNvGrpSpPr/>
          <p:nvPr/>
        </p:nvGrpSpPr>
        <p:grpSpPr>
          <a:xfrm rot="5400000">
            <a:off x="1394343" y="1632099"/>
            <a:ext cx="854159" cy="3642845"/>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316649" y="5893250"/>
            <a:ext cx="6765514" cy="3077649"/>
            <a:chExt cx="8147208" cy="3706185"/>
          </a:xfrm>
        </p:grpSpPr>
        <p:sp>
          <p:nvSpPr>
            <p:cNvPr id="11" name="Freeform 11"/>
            <p:cNvSpPr/>
            <p:nvPr/>
          </p:nvSpPr>
          <p:spPr>
            <a:xfrm>
              <a:off x="0" y="0"/>
              <a:ext cx="8147208" cy="3706185"/>
            </a:xfrm>
            <a:custGeom>
              <a:rect l="l" t="t" r="r" b="b"/>
              <a:pathLst>
                <a:path w="8147208" h="3706185">
                  <a:moveTo>
                    <a:pt x="8022748" y="3706185"/>
                  </a:moveTo>
                  <a:lnTo>
                    <a:pt x="124460" y="3706185"/>
                  </a:lnTo>
                  <a:cubicBezTo>
                    <a:pt x="55880" y="3706185"/>
                    <a:pt x="0" y="3650305"/>
                    <a:pt x="0" y="3581725"/>
                  </a:cubicBezTo>
                  <a:lnTo>
                    <a:pt x="0" y="124460"/>
                  </a:lnTo>
                  <a:cubicBezTo>
                    <a:pt x="0" y="55880"/>
                    <a:pt x="55880" y="0"/>
                    <a:pt x="124460" y="0"/>
                  </a:cubicBezTo>
                  <a:lnTo>
                    <a:pt x="8022748" y="0"/>
                  </a:lnTo>
                  <a:cubicBezTo>
                    <a:pt x="8091328" y="0"/>
                    <a:pt x="8147208" y="55880"/>
                    <a:pt x="8147208" y="124460"/>
                  </a:cubicBezTo>
                  <a:lnTo>
                    <a:pt x="8147208" y="3581725"/>
                  </a:lnTo>
                  <a:cubicBezTo>
                    <a:pt x="8147208" y="3650305"/>
                    <a:pt x="8091328" y="3706185"/>
                    <a:pt x="8022748" y="3706185"/>
                  </a:cubicBezTo>
                  <a:close/>
                </a:path>
              </a:pathLst>
            </a:custGeom>
            <a:solidFill>
              <a:srgbClr val="B04827"/>
            </a:solidFill>
          </p:spPr>
          <p:txBody>
            <a:bodyPr/>
            <a:lstStyle/>
            <a:p/>
          </p:txBody>
        </p:sp>
      </p:grpSp>
      <p:grpSp>
        <p:nvGrpSpPr>
          <p:cNvPr id="12" name="Group 12"/>
          <p:cNvGrpSpPr/>
          <p:nvPr/>
        </p:nvGrpSpPr>
        <p:grpSpPr>
          <a:xfrm rot="5400000">
            <a:off x="1394343" y="5538424"/>
            <a:ext cx="854159" cy="3642845"/>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258688" y="3283943"/>
            <a:ext cx="3125469" cy="386784"/>
          </a:xfrm>
          <a:prstGeom prst="rect">
            <a:avLst/>
          </a:prstGeom>
        </p:spPr>
        <p:txBody>
          <a:bodyPr lIns="0" tIns="0" rIns="0" bIns="0" rtlCol="0" anchor="t">
            <a:spAutoFit/>
          </a:bodyPr>
          <a:lstStyle/>
          <a:p>
            <a:pPr algn="ctr">
              <a:lnSpc>
                <a:spcPts val="2927"/>
              </a:lnSpc>
            </a:pPr>
            <a:r>
              <a:rPr lang="en-US" sz="2898">
                <a:solidFill>
                  <a:srgbClr val="43B4BE"/>
                </a:solidFill>
                <a:latin typeface="Montserrat Classic"/>
              </a:rPr>
              <a:t>Type Segment </a:t>
            </a:r>
          </a:p>
        </p:txBody>
      </p:sp>
      <p:sp>
        <p:nvSpPr>
          <p:cNvPr id="16" name="TextBox 16"/>
          <p:cNvSpPr txBox="1"/>
          <p:nvPr/>
        </p:nvSpPr>
        <p:spPr>
          <a:xfrm>
            <a:off x="3604839" y="2732797"/>
            <a:ext cx="5175305" cy="1374776"/>
          </a:xfrm>
          <a:prstGeom prst="rect">
            <a:avLst/>
          </a:prstGeom>
        </p:spPr>
        <p:txBody>
          <a:bodyPr lIns="0" tIns="0" rIns="0" bIns="0" rtlCol="0" anchor="t">
            <a:spAutoFit/>
          </a:bodyPr>
          <a:lstStyle/>
          <a:p>
            <a:pPr marL="863595" lvl="1" indent="-431797">
              <a:lnSpc>
                <a:spcPts val="5599"/>
              </a:lnSpc>
              <a:buFont typeface="Arial"/>
              <a:buChar char="•"/>
            </a:pPr>
            <a:r>
              <a:rPr lang="en-US" sz="3999">
                <a:solidFill>
                  <a:srgbClr val="FFFFFF"/>
                </a:solidFill>
                <a:latin typeface="Montserrat"/>
              </a:rPr>
              <a:t>Frozen Chicken</a:t>
            </a:r>
          </a:p>
          <a:p>
            <a:pPr marL="863595" lvl="1" indent="-431797">
              <a:lnSpc>
                <a:spcPts val="5599"/>
              </a:lnSpc>
              <a:buFont typeface="Arial"/>
              <a:buChar char="•"/>
            </a:pPr>
            <a:r>
              <a:rPr lang="en-US" sz="3999">
                <a:solidFill>
                  <a:srgbClr val="FFFFFF"/>
                </a:solidFill>
                <a:latin typeface="Montserrat"/>
              </a:rPr>
              <a:t>Fresh Chicken</a:t>
            </a:r>
          </a:p>
        </p:txBody>
      </p:sp>
      <p:sp>
        <p:nvSpPr>
          <p:cNvPr id="17" name="TextBox 17"/>
          <p:cNvSpPr txBox="1"/>
          <p:nvPr/>
        </p:nvSpPr>
        <p:spPr>
          <a:xfrm>
            <a:off x="258688" y="7005876"/>
            <a:ext cx="3125469" cy="751246"/>
          </a:xfrm>
          <a:prstGeom prst="rect">
            <a:avLst/>
          </a:prstGeom>
        </p:spPr>
        <p:txBody>
          <a:bodyPr lIns="0" tIns="0" rIns="0" bIns="0" rtlCol="0" anchor="t">
            <a:spAutoFit/>
          </a:bodyPr>
          <a:lstStyle/>
          <a:p>
            <a:pPr algn="ctr">
              <a:lnSpc>
                <a:spcPts val="2927"/>
              </a:lnSpc>
            </a:pPr>
            <a:r>
              <a:rPr lang="en-US" sz="2898">
                <a:solidFill>
                  <a:srgbClr val="43B4BE"/>
                </a:solidFill>
                <a:latin typeface="Montserrat Classic"/>
              </a:rPr>
              <a:t>End Use Segment</a:t>
            </a:r>
          </a:p>
        </p:txBody>
      </p:sp>
      <p:sp>
        <p:nvSpPr>
          <p:cNvPr id="18" name="TextBox 18"/>
          <p:cNvSpPr txBox="1"/>
          <p:nvPr/>
        </p:nvSpPr>
        <p:spPr>
          <a:xfrm>
            <a:off x="3642845" y="6636961"/>
            <a:ext cx="4916617" cy="1374776"/>
          </a:xfrm>
          <a:prstGeom prst="rect">
            <a:avLst/>
          </a:prstGeom>
        </p:spPr>
        <p:txBody>
          <a:bodyPr lIns="0" tIns="0" rIns="0" bIns="0" rtlCol="0" anchor="t">
            <a:spAutoFit/>
          </a:bodyPr>
          <a:lstStyle/>
          <a:p>
            <a:pPr marL="863595" lvl="1" indent="-431797">
              <a:lnSpc>
                <a:spcPts val="5599"/>
              </a:lnSpc>
              <a:buFont typeface="Arial"/>
              <a:buChar char="•"/>
            </a:pPr>
            <a:r>
              <a:rPr lang="en-US" sz="3999">
                <a:solidFill>
                  <a:srgbClr val="FFFFFF"/>
                </a:solidFill>
                <a:latin typeface="Montserrat"/>
              </a:rPr>
              <a:t>Food Services</a:t>
            </a:r>
          </a:p>
          <a:p>
            <a:pPr marL="863595" lvl="1" indent="-431797">
              <a:lnSpc>
                <a:spcPts val="5599"/>
              </a:lnSpc>
              <a:buFont typeface="Arial"/>
              <a:buChar char="•"/>
            </a:pPr>
            <a:r>
              <a:rPr lang="en-US" sz="3999">
                <a:solidFill>
                  <a:srgbClr val="FFFFFF"/>
                </a:solidFill>
                <a:latin typeface="Montserrat"/>
              </a:rPr>
              <a:t>Households</a:t>
            </a:r>
          </a:p>
        </p:txBody>
      </p:sp>
      <p:grpSp>
        <p:nvGrpSpPr>
          <p:cNvPr id="19" name="Group 19"/>
          <p:cNvGrpSpPr/>
          <p:nvPr/>
        </p:nvGrpSpPr>
        <p:grpSpPr>
          <a:xfrm>
            <a:off x="11522486" y="4107572"/>
            <a:ext cx="6765514" cy="3077649"/>
            <a:chExt cx="8147208" cy="3706185"/>
          </a:xfrm>
        </p:grpSpPr>
        <p:sp>
          <p:nvSpPr>
            <p:cNvPr id="20" name="Freeform 20"/>
            <p:cNvSpPr/>
            <p:nvPr/>
          </p:nvSpPr>
          <p:spPr>
            <a:xfrm>
              <a:off x="0" y="0"/>
              <a:ext cx="8147208" cy="3706185"/>
            </a:xfrm>
            <a:custGeom>
              <a:rect l="l" t="t" r="r" b="b"/>
              <a:pathLst>
                <a:path w="8147208" h="3706185">
                  <a:moveTo>
                    <a:pt x="8022748" y="3706185"/>
                  </a:moveTo>
                  <a:lnTo>
                    <a:pt x="124460" y="3706185"/>
                  </a:lnTo>
                  <a:cubicBezTo>
                    <a:pt x="55880" y="3706185"/>
                    <a:pt x="0" y="3650305"/>
                    <a:pt x="0" y="3581725"/>
                  </a:cubicBezTo>
                  <a:lnTo>
                    <a:pt x="0" y="124460"/>
                  </a:lnTo>
                  <a:cubicBezTo>
                    <a:pt x="0" y="55880"/>
                    <a:pt x="55880" y="0"/>
                    <a:pt x="124460" y="0"/>
                  </a:cubicBezTo>
                  <a:lnTo>
                    <a:pt x="8022748" y="0"/>
                  </a:lnTo>
                  <a:cubicBezTo>
                    <a:pt x="8091328" y="0"/>
                    <a:pt x="8147208" y="55880"/>
                    <a:pt x="8147208" y="124460"/>
                  </a:cubicBezTo>
                  <a:lnTo>
                    <a:pt x="8147208" y="3581725"/>
                  </a:lnTo>
                  <a:cubicBezTo>
                    <a:pt x="8147208" y="3650305"/>
                    <a:pt x="8091328" y="3706185"/>
                    <a:pt x="8022748" y="3706185"/>
                  </a:cubicBezTo>
                  <a:close/>
                </a:path>
              </a:pathLst>
            </a:custGeom>
            <a:solidFill>
              <a:srgbClr val="1E3048"/>
            </a:solidFill>
          </p:spPr>
          <p:txBody>
            <a:bodyPr/>
            <a:lstStyle/>
            <a:p/>
          </p:txBody>
        </p:sp>
      </p:grpSp>
      <p:grpSp>
        <p:nvGrpSpPr>
          <p:cNvPr id="21" name="Group 21"/>
          <p:cNvGrpSpPr/>
          <p:nvPr/>
        </p:nvGrpSpPr>
        <p:grpSpPr>
          <a:xfrm rot="5400000">
            <a:off x="10600180" y="3752746"/>
            <a:ext cx="854159" cy="3642845"/>
            <a:chExt cx="3130550" cy="13351270"/>
          </a:xfrm>
        </p:grpSpPr>
        <p:sp>
          <p:nvSpPr>
            <p:cNvPr id="22" name="Freeform 2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3" name="TextBox 23"/>
          <p:cNvSpPr txBox="1"/>
          <p:nvPr/>
        </p:nvSpPr>
        <p:spPr>
          <a:xfrm>
            <a:off x="9448357" y="5191125"/>
            <a:ext cx="3125469" cy="751246"/>
          </a:xfrm>
          <a:prstGeom prst="rect">
            <a:avLst/>
          </a:prstGeom>
        </p:spPr>
        <p:txBody>
          <a:bodyPr lIns="0" tIns="0" rIns="0" bIns="0" rtlCol="0" anchor="t">
            <a:spAutoFit/>
          </a:bodyPr>
          <a:lstStyle/>
          <a:p>
            <a:pPr algn="ctr">
              <a:lnSpc>
                <a:spcPts val="2927"/>
              </a:lnSpc>
            </a:pPr>
            <a:r>
              <a:rPr lang="en-US" sz="2898">
                <a:solidFill>
                  <a:srgbClr val="43B4BE"/>
                </a:solidFill>
                <a:latin typeface="Montserrat Classic"/>
              </a:rPr>
              <a:t>Distribution channel </a:t>
            </a:r>
          </a:p>
        </p:txBody>
      </p:sp>
      <p:sp>
        <p:nvSpPr>
          <p:cNvPr id="24" name="TextBox 24"/>
          <p:cNvSpPr txBox="1"/>
          <p:nvPr/>
        </p:nvSpPr>
        <p:spPr>
          <a:xfrm>
            <a:off x="12940020" y="4541973"/>
            <a:ext cx="4916617" cy="2079626"/>
          </a:xfrm>
          <a:prstGeom prst="rect">
            <a:avLst/>
          </a:prstGeom>
        </p:spPr>
        <p:txBody>
          <a:bodyPr lIns="0" tIns="0" rIns="0" bIns="0" rtlCol="0" anchor="t">
            <a:spAutoFit/>
          </a:bodyPr>
          <a:lstStyle/>
          <a:p>
            <a:pPr marL="863595" lvl="1" indent="-431797">
              <a:lnSpc>
                <a:spcPts val="5599"/>
              </a:lnSpc>
              <a:buFont typeface="Arial"/>
              <a:buChar char="•"/>
            </a:pPr>
            <a:r>
              <a:rPr lang="en-US" sz="3999">
                <a:solidFill>
                  <a:srgbClr val="FFFFFF"/>
                </a:solidFill>
                <a:latin typeface="Montserrat"/>
              </a:rPr>
              <a:t>Retail Stores</a:t>
            </a:r>
          </a:p>
          <a:p>
            <a:pPr marL="863595" lvl="1" indent="-431797">
              <a:lnSpc>
                <a:spcPts val="5599"/>
              </a:lnSpc>
              <a:buFont typeface="Arial"/>
              <a:buChar char="•"/>
            </a:pPr>
            <a:r>
              <a:rPr lang="en-US" sz="3999">
                <a:solidFill>
                  <a:srgbClr val="FFFFFF"/>
                </a:solidFill>
                <a:latin typeface="Montserrat"/>
              </a:rPr>
              <a:t>Business to Business (B2B)</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344669" y="1309730"/>
            <a:ext cx="10672548" cy="8818193"/>
          </a:xfrm>
          <a:custGeom>
            <a:rect l="l" t="t" r="r" b="b"/>
            <a:pathLst>
              <a:path w="10672548" h="8818193">
                <a:moveTo>
                  <a:pt x="0" y="0"/>
                </a:moveTo>
                <a:lnTo>
                  <a:pt x="10672548" y="0"/>
                </a:lnTo>
                <a:lnTo>
                  <a:pt x="10672548" y="8818192"/>
                </a:lnTo>
                <a:lnTo>
                  <a:pt x="0" y="88181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170173"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80669"/>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Chicken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000000"/>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6A361C"/>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A361C"/>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A361C"/>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602233" y="1838292"/>
            <a:ext cx="7415330" cy="2809875"/>
          </a:xfrm>
          <a:prstGeom prst="rect">
            <a:avLst/>
          </a:prstGeom>
        </p:spPr>
        <p:txBody>
          <a:bodyPr lIns="0" tIns="0" rIns="0" bIns="0" rtlCol="0" anchor="t">
            <a:spAutoFit/>
          </a:bodyPr>
          <a:lstStyle/>
          <a:p>
            <a:pPr marL="755652" lvl="1" indent="-377826">
              <a:lnSpc>
                <a:spcPts val="3675"/>
              </a:lnSpc>
              <a:buFont typeface="Arial"/>
              <a:buChar char="•"/>
            </a:pPr>
            <a:r>
              <a:rPr lang="en-US" sz="3500" spc="112">
                <a:solidFill>
                  <a:srgbClr val="FFFFFF"/>
                </a:solidFill>
                <a:latin typeface="Barlow"/>
              </a:rPr>
              <a:t>Rising Consumer Demand for Poultry Products to Increase the Demand Globally</a:t>
            </a:r>
          </a:p>
          <a:p>
            <a:pPr marL="755652" lvl="1" indent="-377826">
              <a:lnSpc>
                <a:spcPts val="3675"/>
              </a:lnSpc>
              <a:buFont typeface="Arial"/>
              <a:buChar char="•"/>
            </a:pPr>
            <a:r>
              <a:rPr lang="en-US" sz="3500" spc="112">
                <a:solidFill>
                  <a:srgbClr val="FFFFFF"/>
                </a:solidFill>
                <a:latin typeface="Barlow"/>
              </a:rPr>
              <a:t>Technological Advancements in Poultry Farming to Propel Market Growth</a:t>
            </a:r>
          </a:p>
        </p:txBody>
      </p:sp>
      <p:sp>
        <p:nvSpPr>
          <p:cNvPr id="18" name="TextBox 18"/>
          <p:cNvSpPr txBox="1"/>
          <p:nvPr/>
        </p:nvSpPr>
        <p:spPr>
          <a:xfrm>
            <a:off x="6909502" y="6299701"/>
            <a:ext cx="7108062" cy="1076325"/>
          </a:xfrm>
          <a:prstGeom prst="rect">
            <a:avLst/>
          </a:prstGeom>
        </p:spPr>
        <p:txBody>
          <a:bodyPr lIns="0" tIns="0" rIns="0" bIns="0" rtlCol="0" anchor="t">
            <a:spAutoFit/>
          </a:bodyPr>
          <a:lstStyle/>
          <a:p>
            <a:pPr>
              <a:lnSpc>
                <a:spcPts val="4199"/>
              </a:lnSpc>
            </a:pPr>
            <a:r>
              <a:rPr lang="en-US" sz="3999" spc="127">
                <a:solidFill>
                  <a:srgbClr val="FFFFFF"/>
                </a:solidFill>
                <a:latin typeface="Barlow"/>
              </a:rPr>
              <a:t>Disease Outbreaks and Health Concerns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660742" y="1479411"/>
            <a:ext cx="14966516" cy="7328179"/>
            <a:chExt cx="3941798" cy="1930055"/>
          </a:xfrm>
        </p:grpSpPr>
        <p:sp>
          <p:nvSpPr>
            <p:cNvPr id="4" name="Freeform 4"/>
            <p:cNvSpPr/>
            <p:nvPr/>
          </p:nvSpPr>
          <p:spPr>
            <a:xfrm>
              <a:off x="0" y="0"/>
              <a:ext cx="3941799" cy="1930055"/>
            </a:xfrm>
            <a:custGeom>
              <a:rect l="l" t="t" r="r" b="b"/>
              <a:pathLst>
                <a:path w="3941799" h="1930054">
                  <a:moveTo>
                    <a:pt x="0" y="0"/>
                  </a:moveTo>
                  <a:lnTo>
                    <a:pt x="3941799" y="0"/>
                  </a:lnTo>
                  <a:lnTo>
                    <a:pt x="3941799" y="1930055"/>
                  </a:lnTo>
                  <a:lnTo>
                    <a:pt x="0" y="1930055"/>
                  </a:lnTo>
                  <a:close/>
                </a:path>
              </a:pathLst>
            </a:custGeom>
            <a:solidFill>
              <a:srgbClr val="000000">
                <a:alpha val="69804"/>
              </a:srgbClr>
            </a:solidFill>
          </p:spPr>
          <p:txBody>
            <a:bodyPr/>
            <a:lstStyle/>
            <a:p/>
          </p:txBody>
        </p:sp>
        <p:sp>
          <p:nvSpPr>
            <p:cNvPr id="5" name="TextBox 5"/>
            <p:cNvSpPr txBox="1"/>
            <p:nvPr/>
          </p:nvSpPr>
          <p:spPr>
            <a:xfrm>
              <a:off x="0" y="-38100"/>
              <a:ext cx="3941798" cy="1968155"/>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760167" y="1894364"/>
            <a:ext cx="9242305" cy="757555"/>
          </a:xfrm>
          <a:prstGeom prst="rect">
            <a:avLst/>
          </a:prstGeom>
        </p:spPr>
        <p:txBody>
          <a:bodyPr lIns="0" tIns="0" rIns="0" bIns="0" rtlCol="0" anchor="t">
            <a:spAutoFit/>
          </a:bodyPr>
          <a:lstStyle/>
          <a:p>
            <a:pPr algn="ctr">
              <a:lnSpc>
                <a:spcPts val="5885"/>
              </a:lnSpc>
            </a:pPr>
            <a:r>
              <a:rPr lang="en-US" sz="5500">
                <a:solidFill>
                  <a:srgbClr val="FFFFFF"/>
                </a:solidFill>
                <a:latin typeface="Canva Sans"/>
              </a:rPr>
              <a:t>AUTHOR'S PERSPECTIVE</a:t>
            </a:r>
          </a:p>
        </p:txBody>
      </p:sp>
      <p:sp>
        <p:nvSpPr>
          <p:cNvPr id="7" name="TextBox 7"/>
          <p:cNvSpPr txBox="1"/>
          <p:nvPr/>
        </p:nvSpPr>
        <p:spPr>
          <a:xfrm>
            <a:off x="1924574" y="2859899"/>
            <a:ext cx="14438850" cy="5477511"/>
          </a:xfrm>
          <a:prstGeom prst="rect">
            <a:avLst/>
          </a:prstGeom>
        </p:spPr>
        <p:txBody>
          <a:bodyPr lIns="0" tIns="0" rIns="0" bIns="0" rtlCol="0" anchor="t">
            <a:spAutoFit/>
          </a:bodyPr>
          <a:lstStyle/>
          <a:p>
            <a:pPr marL="561332" lvl="1" indent="-280666">
              <a:lnSpc>
                <a:spcPts val="3639"/>
              </a:lnSpc>
              <a:buFont typeface="Arial"/>
              <a:buChar char="•"/>
            </a:pPr>
            <a:r>
              <a:rPr lang="en-US" sz="2599">
                <a:solidFill>
                  <a:srgbClr val="FFFFFF"/>
                </a:solidFill>
                <a:latin typeface="Canva Sans"/>
              </a:rPr>
              <a:t>The global Chicken market will expand significantly by 6.00% CAGR between 2024 to 2031.</a:t>
            </a:r>
          </a:p>
          <a:p>
            <a:pPr marL="561332" lvl="1" indent="-280666">
              <a:lnSpc>
                <a:spcPts val="3639"/>
              </a:lnSpc>
              <a:buFont typeface="Arial"/>
              <a:buChar char="•"/>
            </a:pPr>
            <a:r>
              <a:rPr lang="en-US" sz="2599">
                <a:solidFill>
                  <a:srgbClr val="FFFFFF"/>
                </a:solidFill>
                <a:latin typeface="Canva Sans"/>
              </a:rPr>
              <a:t>Frozen chicken offers longer shelf life and greater convenience in storage, handling, and distribution, making it an attractive option for consumers seeking extended product durability and ease of use.</a:t>
            </a:r>
          </a:p>
          <a:p>
            <a:pPr marL="561332" lvl="1" indent="-280666">
              <a:lnSpc>
                <a:spcPts val="3639"/>
              </a:lnSpc>
              <a:buFont typeface="Arial"/>
              <a:buChar char="•"/>
            </a:pPr>
            <a:r>
              <a:rPr lang="en-US" sz="2599">
                <a:solidFill>
                  <a:srgbClr val="FFFFFF"/>
                </a:solidFill>
                <a:latin typeface="Canva Sans"/>
              </a:rPr>
              <a:t>The rising popularity of chicken-centric cuisines, such as fried chicken, chicken sandwiches, and chicken salads, has driven the demand for chicken in the food services sector.</a:t>
            </a:r>
          </a:p>
          <a:p>
            <a:pPr marL="561332" lvl="1" indent="-280666">
              <a:lnSpc>
                <a:spcPts val="3639"/>
              </a:lnSpc>
              <a:buFont typeface="Arial"/>
              <a:buChar char="•"/>
            </a:pPr>
            <a:r>
              <a:rPr lang="en-US" sz="2599">
                <a:solidFill>
                  <a:srgbClr val="FFFFFF"/>
                </a:solidFill>
                <a:latin typeface="Canva Sans"/>
              </a:rPr>
              <a:t>The dominating category is often fresh chicken. Fresh chicken holds a prominent position due to several factors.</a:t>
            </a:r>
          </a:p>
          <a:p>
            <a:pPr marL="561332" lvl="1" indent="-280666">
              <a:lnSpc>
                <a:spcPts val="3639"/>
              </a:lnSpc>
              <a:buFont typeface="Arial"/>
              <a:buChar char="•"/>
            </a:pPr>
            <a:r>
              <a:rPr lang="en-US" sz="2599">
                <a:solidFill>
                  <a:srgbClr val="FFFFFF"/>
                </a:solidFill>
                <a:latin typeface="Canva Sans"/>
              </a:rPr>
              <a:t>The dominating category is often households. This is primarily due to the widespread consumption of chicken as a staple food item in households worldwide.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4612530"/>
            <a:ext cx="11108261" cy="5674470"/>
          </a:xfrm>
          <a:custGeom>
            <a:rect l="l" t="t" r="r" b="b"/>
            <a:pathLst>
              <a:path w="11108261" h="5674470">
                <a:moveTo>
                  <a:pt x="0" y="0"/>
                </a:moveTo>
                <a:lnTo>
                  <a:pt x="11108261" y="0"/>
                </a:lnTo>
                <a:lnTo>
                  <a:pt x="11108261" y="5674470"/>
                </a:lnTo>
                <a:lnTo>
                  <a:pt x="0" y="5674470"/>
                </a:lnTo>
                <a:lnTo>
                  <a:pt x="0" y="0"/>
                </a:lnTo>
                <a:close/>
              </a:path>
            </a:pathLst>
          </a:custGeom>
          <a:blipFill>
            <a:blip r:embed="rId2"/>
            <a:stretch>
              <a:fillRect/>
            </a:stretch>
          </a:blipFill>
        </p:spPr>
        <p:txBody>
          <a:bodyPr/>
          <a:lstStyle/>
          <a:p/>
        </p:txBody>
      </p:sp>
      <p:sp>
        <p:nvSpPr>
          <p:cNvPr id="3" name="Freeform 3"/>
          <p:cNvSpPr/>
          <p:nvPr/>
        </p:nvSpPr>
        <p:spPr>
          <a:xfrm>
            <a:off x="604492" y="1951855"/>
            <a:ext cx="3882472" cy="1820829"/>
          </a:xfrm>
          <a:custGeom>
            <a:rect l="l" t="t" r="r" b="b"/>
            <a:pathLst>
              <a:path w="3882472" h="1820828">
                <a:moveTo>
                  <a:pt x="0" y="0"/>
                </a:moveTo>
                <a:lnTo>
                  <a:pt x="3882472" y="0"/>
                </a:lnTo>
                <a:lnTo>
                  <a:pt x="3882472" y="1820829"/>
                </a:lnTo>
                <a:lnTo>
                  <a:pt x="0" y="1820829"/>
                </a:lnTo>
                <a:lnTo>
                  <a:pt x="0" y="0"/>
                </a:lnTo>
                <a:close/>
              </a:path>
            </a:pathLst>
          </a:custGeom>
          <a:blipFill>
            <a:blip r:embed="rId3"/>
            <a:stretch>
              <a:fillRect t="-390" b="-390"/>
            </a:stretch>
          </a:blipFill>
        </p:spPr>
        <p:txBody>
          <a:bodyPr/>
          <a:lstStyle/>
          <a:p/>
        </p:txBody>
      </p:sp>
      <p:sp>
        <p:nvSpPr>
          <p:cNvPr id="4" name="Freeform 4"/>
          <p:cNvSpPr/>
          <p:nvPr/>
        </p:nvSpPr>
        <p:spPr>
          <a:xfrm>
            <a:off x="5328988" y="2108345"/>
            <a:ext cx="4195813" cy="1664339"/>
          </a:xfrm>
          <a:custGeom>
            <a:rect l="l" t="t" r="r" b="b"/>
            <a:pathLst>
              <a:path w="4195813" h="1664339">
                <a:moveTo>
                  <a:pt x="0" y="0"/>
                </a:moveTo>
                <a:lnTo>
                  <a:pt x="4195812" y="0"/>
                </a:lnTo>
                <a:lnTo>
                  <a:pt x="4195812" y="1664339"/>
                </a:lnTo>
                <a:lnTo>
                  <a:pt x="0" y="1664339"/>
                </a:lnTo>
                <a:lnTo>
                  <a:pt x="0" y="0"/>
                </a:lnTo>
                <a:close/>
              </a:path>
            </a:pathLst>
          </a:custGeom>
          <a:blipFill>
            <a:blip r:embed="rId4"/>
            <a:stretch>
              <a:fillRect/>
            </a:stretch>
          </a:blipFill>
        </p:spPr>
        <p:txBody>
          <a:bodyPr/>
          <a:lstStyle/>
          <a:p/>
        </p:txBody>
      </p:sp>
      <p:sp>
        <p:nvSpPr>
          <p:cNvPr id="5" name="Freeform 5"/>
          <p:cNvSpPr/>
          <p:nvPr/>
        </p:nvSpPr>
        <p:spPr>
          <a:xfrm>
            <a:off x="10194880" y="1909465"/>
            <a:ext cx="3465714" cy="2062100"/>
          </a:xfrm>
          <a:custGeom>
            <a:rect l="l" t="t" r="r" b="b"/>
            <a:pathLst>
              <a:path w="3465713" h="2062100">
                <a:moveTo>
                  <a:pt x="0" y="0"/>
                </a:moveTo>
                <a:lnTo>
                  <a:pt x="3465714" y="0"/>
                </a:lnTo>
                <a:lnTo>
                  <a:pt x="3465714" y="2062099"/>
                </a:lnTo>
                <a:lnTo>
                  <a:pt x="0" y="2062099"/>
                </a:lnTo>
                <a:lnTo>
                  <a:pt x="0" y="0"/>
                </a:lnTo>
                <a:close/>
              </a:path>
            </a:pathLst>
          </a:custGeom>
          <a:blipFill>
            <a:blip r:embed="rId5"/>
            <a:stretch>
              <a:fillRect/>
            </a:stretch>
          </a:blipFill>
        </p:spPr>
        <p:txBody>
          <a:bodyPr/>
          <a:lstStyle/>
          <a:p/>
        </p:txBody>
      </p:sp>
      <p:sp>
        <p:nvSpPr>
          <p:cNvPr id="6" name="Freeform 6"/>
          <p:cNvSpPr/>
          <p:nvPr/>
        </p:nvSpPr>
        <p:spPr>
          <a:xfrm>
            <a:off x="14330674" y="2021631"/>
            <a:ext cx="3577989" cy="1661605"/>
          </a:xfrm>
          <a:custGeom>
            <a:rect l="l" t="t" r="r" b="b"/>
            <a:pathLst>
              <a:path w="3577989" h="1661605">
                <a:moveTo>
                  <a:pt x="0" y="0"/>
                </a:moveTo>
                <a:lnTo>
                  <a:pt x="3577990" y="0"/>
                </a:lnTo>
                <a:lnTo>
                  <a:pt x="3577990" y="1661605"/>
                </a:lnTo>
                <a:lnTo>
                  <a:pt x="0" y="1661605"/>
                </a:lnTo>
                <a:lnTo>
                  <a:pt x="0" y="0"/>
                </a:lnTo>
                <a:close/>
              </a:path>
            </a:pathLst>
          </a:custGeom>
          <a:blipFill>
            <a:blip r:embed="rId6"/>
            <a:stretch>
              <a:fillRect/>
            </a:stretch>
          </a:blipFill>
        </p:spPr>
        <p:txBody>
          <a:bodyPr/>
          <a:lstStyle/>
          <a:p/>
        </p:txBody>
      </p:sp>
      <p:sp>
        <p:nvSpPr>
          <p:cNvPr id="7" name="Freeform 7"/>
          <p:cNvSpPr/>
          <p:nvPr/>
        </p:nvSpPr>
        <p:spPr>
          <a:xfrm>
            <a:off x="11108261" y="4289401"/>
            <a:ext cx="2230994" cy="2330926"/>
          </a:xfrm>
          <a:custGeom>
            <a:rect l="l" t="t" r="r" b="b"/>
            <a:pathLst>
              <a:path w="2230994" h="2330926">
                <a:moveTo>
                  <a:pt x="0" y="0"/>
                </a:moveTo>
                <a:lnTo>
                  <a:pt x="2230993" y="0"/>
                </a:lnTo>
                <a:lnTo>
                  <a:pt x="2230993" y="2330926"/>
                </a:lnTo>
                <a:lnTo>
                  <a:pt x="0" y="2330926"/>
                </a:lnTo>
                <a:lnTo>
                  <a:pt x="0" y="0"/>
                </a:lnTo>
                <a:close/>
              </a:path>
            </a:pathLst>
          </a:custGeom>
          <a:blipFill>
            <a:blip r:embed="rId7"/>
            <a:stretch>
              <a:fillRect/>
            </a:stretch>
          </a:blipFill>
        </p:spPr>
        <p:txBody>
          <a:bodyPr/>
          <a:lstStyle/>
          <a:p/>
        </p:txBody>
      </p:sp>
      <p:sp>
        <p:nvSpPr>
          <p:cNvPr id="8" name="Freeform 8"/>
          <p:cNvSpPr/>
          <p:nvPr/>
        </p:nvSpPr>
        <p:spPr>
          <a:xfrm>
            <a:off x="14330674" y="4495543"/>
            <a:ext cx="3419683" cy="1295914"/>
          </a:xfrm>
          <a:custGeom>
            <a:rect l="l" t="t" r="r" b="b"/>
            <a:pathLst>
              <a:path w="3419683" h="1295914">
                <a:moveTo>
                  <a:pt x="0" y="0"/>
                </a:moveTo>
                <a:lnTo>
                  <a:pt x="3419683" y="0"/>
                </a:lnTo>
                <a:lnTo>
                  <a:pt x="3419683" y="1295914"/>
                </a:lnTo>
                <a:lnTo>
                  <a:pt x="0" y="1295914"/>
                </a:lnTo>
                <a:lnTo>
                  <a:pt x="0" y="0"/>
                </a:lnTo>
                <a:close/>
              </a:path>
            </a:pathLst>
          </a:custGeom>
          <a:blipFill>
            <a:blip r:embed="rId8"/>
            <a:stretch>
              <a:fillRect l="-17488" t="-41571" r="-16316" b="-43798"/>
            </a:stretch>
          </a:blipFill>
        </p:spPr>
        <p:txBody>
          <a:bodyPr/>
          <a:lstStyle/>
          <a:p/>
        </p:txBody>
      </p:sp>
      <p:sp>
        <p:nvSpPr>
          <p:cNvPr id="9" name="Freeform 9"/>
          <p:cNvSpPr/>
          <p:nvPr/>
        </p:nvSpPr>
        <p:spPr>
          <a:xfrm>
            <a:off x="12988877" y="6779245"/>
            <a:ext cx="4919787" cy="1754724"/>
          </a:xfrm>
          <a:custGeom>
            <a:rect l="l" t="t" r="r" b="b"/>
            <a:pathLst>
              <a:path w="4919787" h="1754724">
                <a:moveTo>
                  <a:pt x="0" y="0"/>
                </a:moveTo>
                <a:lnTo>
                  <a:pt x="4919787" y="0"/>
                </a:lnTo>
                <a:lnTo>
                  <a:pt x="4919787" y="1754724"/>
                </a:lnTo>
                <a:lnTo>
                  <a:pt x="0" y="1754724"/>
                </a:lnTo>
                <a:lnTo>
                  <a:pt x="0" y="0"/>
                </a:lnTo>
                <a:close/>
              </a:path>
            </a:pathLst>
          </a:custGeom>
          <a:blipFill>
            <a:blip r:embed="rId9"/>
            <a:stretch>
              <a:fillRect/>
            </a:stretch>
          </a:blipFill>
        </p:spPr>
        <p:txBody>
          <a:bodyPr/>
          <a:lstStyle/>
          <a:p/>
        </p:txBody>
      </p:sp>
      <p:sp>
        <p:nvSpPr>
          <p:cNvPr id="10" name="Freeform 10"/>
          <p:cNvSpPr/>
          <p:nvPr/>
        </p:nvSpPr>
        <p:spPr>
          <a:xfrm>
            <a:off x="10633515" y="8695894"/>
            <a:ext cx="3180485" cy="1367609"/>
          </a:xfrm>
          <a:custGeom>
            <a:rect l="l" t="t" r="r" b="b"/>
            <a:pathLst>
              <a:path w="3180485" h="1367609">
                <a:moveTo>
                  <a:pt x="0" y="0"/>
                </a:moveTo>
                <a:lnTo>
                  <a:pt x="3180485" y="0"/>
                </a:lnTo>
                <a:lnTo>
                  <a:pt x="3180485" y="1367609"/>
                </a:lnTo>
                <a:lnTo>
                  <a:pt x="0" y="1367609"/>
                </a:lnTo>
                <a:lnTo>
                  <a:pt x="0" y="0"/>
                </a:lnTo>
                <a:close/>
              </a:path>
            </a:pathLst>
          </a:custGeom>
          <a:blipFill>
            <a:blip r:embed="rId10"/>
            <a:stretch>
              <a:fillRect/>
            </a:stretch>
          </a:blipFill>
        </p:spPr>
        <p:txBody>
          <a:bodyPr/>
          <a:lstStyle/>
          <a:p/>
        </p:txBody>
      </p:sp>
      <p:sp>
        <p:nvSpPr>
          <p:cNvPr id="11" name="TextBox 11"/>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54hp844r"/>
              </a:rPr>
              <a:t>https://tinyurl.com/54hp844r</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48</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Chicken Market Report 2024</dc:title>
  <cp:lastModifiedBy>decipher market</cp:lastModifiedBy>
  <cp:revision>2</cp:revision>
  <dcterms:created xsi:type="dcterms:W3CDTF">2006-08-16T00:00:00Z</dcterms:created>
  <dcterms:modified xsi:type="dcterms:W3CDTF">2024-04-13T02:29:54Z</dcterms:modified>
</cp:coreProperties>
</file>