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241F1D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220" y="1451676"/>
            <a:ext cx="9989110" cy="84297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7122" y="284734"/>
            <a:ext cx="1592516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8123" y="2461260"/>
            <a:ext cx="2948940" cy="30099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1988" y="2433827"/>
            <a:ext cx="4070603" cy="25206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63400" y="2097023"/>
            <a:ext cx="2171700" cy="304647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41947" y="5521452"/>
            <a:ext cx="5404104" cy="229209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62860" y="2461260"/>
            <a:ext cx="2493263" cy="24932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9289" y="3903619"/>
            <a:ext cx="1486471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5edjpdbh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2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05383" y="9476333"/>
            <a:ext cx="6587490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9674" y="2850261"/>
            <a:ext cx="4643755" cy="13208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0" spc="-44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9674" y="3878656"/>
            <a:ext cx="9576435" cy="3378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9150"/>
              </a:lnSpc>
              <a:spcBef>
                <a:spcPts val="95"/>
              </a:spcBef>
            </a:pPr>
            <a:r>
              <a:rPr dirty="0" sz="8500" spc="-484">
                <a:solidFill>
                  <a:srgbClr val="FFFFFF"/>
                </a:solidFill>
                <a:latin typeface="Arial Black"/>
                <a:cs typeface="Arial Black"/>
              </a:rPr>
              <a:t>Chess</a:t>
            </a:r>
            <a:endParaRPr sz="8500">
              <a:latin typeface="Arial Black"/>
              <a:cs typeface="Arial Black"/>
            </a:endParaRPr>
          </a:p>
          <a:p>
            <a:pPr marL="12700" marR="5080">
              <a:lnSpc>
                <a:spcPct val="79400"/>
              </a:lnSpc>
              <a:spcBef>
                <a:spcPts val="1055"/>
              </a:spcBef>
            </a:pPr>
            <a:r>
              <a:rPr dirty="0" sz="8500" spc="-6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500" spc="-1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500" spc="-59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500" spc="-28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27903" y="460324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931158" y="2142642"/>
            <a:ext cx="10413365" cy="7125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95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globally,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31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apps,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educational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benefits</a:t>
            </a:r>
            <a:r>
              <a:rPr dirty="0" sz="31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provided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Chess,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competitive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gaming,</a:t>
            </a:r>
            <a:r>
              <a:rPr dirty="0" sz="31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integration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educational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institutions,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involvement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celebrities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high-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profile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personalities,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events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tournaments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globally,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continuous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innovation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sets,</a:t>
            </a:r>
            <a:r>
              <a:rPr dirty="0" sz="31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boards,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related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accessories,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sponsorships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partnerships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organizations</a:t>
            </a:r>
            <a:r>
              <a:rPr dirty="0" sz="31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corporates,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media</a:t>
            </a:r>
            <a:r>
              <a:rPr dirty="0" sz="31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coverage</a:t>
            </a:r>
            <a:r>
              <a:rPr dirty="0" sz="31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news</a:t>
            </a:r>
            <a:r>
              <a:rPr dirty="0" sz="31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documentaries</a:t>
            </a:r>
            <a:r>
              <a:rPr dirty="0" sz="3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helping</a:t>
            </a:r>
            <a:r>
              <a:rPr dirty="0" sz="3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popularize</a:t>
            </a:r>
            <a:r>
              <a:rPr dirty="0" sz="3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bolstering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Chess market.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91312" y="5727191"/>
            <a:ext cx="8552815" cy="2589530"/>
            <a:chOff x="591312" y="5727191"/>
            <a:chExt cx="8552815" cy="2589530"/>
          </a:xfrm>
        </p:grpSpPr>
        <p:sp>
          <p:nvSpPr>
            <p:cNvPr id="4" name="object 4" descr=""/>
            <p:cNvSpPr/>
            <p:nvPr/>
          </p:nvSpPr>
          <p:spPr>
            <a:xfrm>
              <a:off x="591312" y="5727191"/>
              <a:ext cx="8552815" cy="2589530"/>
            </a:xfrm>
            <a:custGeom>
              <a:avLst/>
              <a:gdLst/>
              <a:ahLst/>
              <a:cxnLst/>
              <a:rect l="l" t="t" r="r" b="b"/>
              <a:pathLst>
                <a:path w="8552815" h="2589529">
                  <a:moveTo>
                    <a:pt x="7652892" y="0"/>
                  </a:moveTo>
                  <a:lnTo>
                    <a:pt x="899794" y="0"/>
                  </a:lnTo>
                  <a:lnTo>
                    <a:pt x="852009" y="1247"/>
                  </a:lnTo>
                  <a:lnTo>
                    <a:pt x="804873" y="4947"/>
                  </a:lnTo>
                  <a:lnTo>
                    <a:pt x="758448" y="11038"/>
                  </a:lnTo>
                  <a:lnTo>
                    <a:pt x="712798" y="19457"/>
                  </a:lnTo>
                  <a:lnTo>
                    <a:pt x="667983" y="30144"/>
                  </a:lnTo>
                  <a:lnTo>
                    <a:pt x="624066" y="43034"/>
                  </a:lnTo>
                  <a:lnTo>
                    <a:pt x="581110" y="58066"/>
                  </a:lnTo>
                  <a:lnTo>
                    <a:pt x="539177" y="75178"/>
                  </a:lnTo>
                  <a:lnTo>
                    <a:pt x="498328" y="94308"/>
                  </a:lnTo>
                  <a:lnTo>
                    <a:pt x="458627" y="115394"/>
                  </a:lnTo>
                  <a:lnTo>
                    <a:pt x="420134" y="138373"/>
                  </a:lnTo>
                  <a:lnTo>
                    <a:pt x="382913" y="163183"/>
                  </a:lnTo>
                  <a:lnTo>
                    <a:pt x="347026" y="189762"/>
                  </a:lnTo>
                  <a:lnTo>
                    <a:pt x="312534" y="218047"/>
                  </a:lnTo>
                  <a:lnTo>
                    <a:pt x="279501" y="247978"/>
                  </a:lnTo>
                  <a:lnTo>
                    <a:pt x="247987" y="279491"/>
                  </a:lnTo>
                  <a:lnTo>
                    <a:pt x="218056" y="312524"/>
                  </a:lnTo>
                  <a:lnTo>
                    <a:pt x="189769" y="347015"/>
                  </a:lnTo>
                  <a:lnTo>
                    <a:pt x="163190" y="382902"/>
                  </a:lnTo>
                  <a:lnTo>
                    <a:pt x="138379" y="420123"/>
                  </a:lnTo>
                  <a:lnTo>
                    <a:pt x="115399" y="458615"/>
                  </a:lnTo>
                  <a:lnTo>
                    <a:pt x="94313" y="498317"/>
                  </a:lnTo>
                  <a:lnTo>
                    <a:pt x="75182" y="539166"/>
                  </a:lnTo>
                  <a:lnTo>
                    <a:pt x="58069" y="581100"/>
                  </a:lnTo>
                  <a:lnTo>
                    <a:pt x="43036" y="624057"/>
                  </a:lnTo>
                  <a:lnTo>
                    <a:pt x="30145" y="667974"/>
                  </a:lnTo>
                  <a:lnTo>
                    <a:pt x="19459" y="712790"/>
                  </a:lnTo>
                  <a:lnTo>
                    <a:pt x="11039" y="758442"/>
                  </a:lnTo>
                  <a:lnTo>
                    <a:pt x="4947" y="804868"/>
                  </a:lnTo>
                  <a:lnTo>
                    <a:pt x="1247" y="852007"/>
                  </a:lnTo>
                  <a:lnTo>
                    <a:pt x="0" y="899795"/>
                  </a:lnTo>
                  <a:lnTo>
                    <a:pt x="0" y="1689481"/>
                  </a:lnTo>
                  <a:lnTo>
                    <a:pt x="1247" y="1737268"/>
                  </a:lnTo>
                  <a:lnTo>
                    <a:pt x="4947" y="1784407"/>
                  </a:lnTo>
                  <a:lnTo>
                    <a:pt x="11039" y="1830833"/>
                  </a:lnTo>
                  <a:lnTo>
                    <a:pt x="19459" y="1876485"/>
                  </a:lnTo>
                  <a:lnTo>
                    <a:pt x="30145" y="1921301"/>
                  </a:lnTo>
                  <a:lnTo>
                    <a:pt x="43036" y="1965218"/>
                  </a:lnTo>
                  <a:lnTo>
                    <a:pt x="58069" y="2008175"/>
                  </a:lnTo>
                  <a:lnTo>
                    <a:pt x="75182" y="2050109"/>
                  </a:lnTo>
                  <a:lnTo>
                    <a:pt x="94313" y="2090958"/>
                  </a:lnTo>
                  <a:lnTo>
                    <a:pt x="115399" y="2130660"/>
                  </a:lnTo>
                  <a:lnTo>
                    <a:pt x="138379" y="2169152"/>
                  </a:lnTo>
                  <a:lnTo>
                    <a:pt x="163190" y="2206373"/>
                  </a:lnTo>
                  <a:lnTo>
                    <a:pt x="189769" y="2242260"/>
                  </a:lnTo>
                  <a:lnTo>
                    <a:pt x="218056" y="2276751"/>
                  </a:lnTo>
                  <a:lnTo>
                    <a:pt x="247987" y="2309784"/>
                  </a:lnTo>
                  <a:lnTo>
                    <a:pt x="279501" y="2341297"/>
                  </a:lnTo>
                  <a:lnTo>
                    <a:pt x="312534" y="2371228"/>
                  </a:lnTo>
                  <a:lnTo>
                    <a:pt x="347026" y="2399513"/>
                  </a:lnTo>
                  <a:lnTo>
                    <a:pt x="382913" y="2426092"/>
                  </a:lnTo>
                  <a:lnTo>
                    <a:pt x="420134" y="2450902"/>
                  </a:lnTo>
                  <a:lnTo>
                    <a:pt x="458627" y="2473881"/>
                  </a:lnTo>
                  <a:lnTo>
                    <a:pt x="498328" y="2494967"/>
                  </a:lnTo>
                  <a:lnTo>
                    <a:pt x="539177" y="2514097"/>
                  </a:lnTo>
                  <a:lnTo>
                    <a:pt x="581110" y="2531209"/>
                  </a:lnTo>
                  <a:lnTo>
                    <a:pt x="624066" y="2546241"/>
                  </a:lnTo>
                  <a:lnTo>
                    <a:pt x="667983" y="2559131"/>
                  </a:lnTo>
                  <a:lnTo>
                    <a:pt x="712798" y="2569818"/>
                  </a:lnTo>
                  <a:lnTo>
                    <a:pt x="758448" y="2578237"/>
                  </a:lnTo>
                  <a:lnTo>
                    <a:pt x="804873" y="2584328"/>
                  </a:lnTo>
                  <a:lnTo>
                    <a:pt x="852009" y="2588028"/>
                  </a:lnTo>
                  <a:lnTo>
                    <a:pt x="899794" y="2589276"/>
                  </a:lnTo>
                  <a:lnTo>
                    <a:pt x="7652892" y="2589276"/>
                  </a:lnTo>
                  <a:lnTo>
                    <a:pt x="7700680" y="2588028"/>
                  </a:lnTo>
                  <a:lnTo>
                    <a:pt x="7747819" y="2584328"/>
                  </a:lnTo>
                  <a:lnTo>
                    <a:pt x="7794245" y="2578237"/>
                  </a:lnTo>
                  <a:lnTo>
                    <a:pt x="7839897" y="2569818"/>
                  </a:lnTo>
                  <a:lnTo>
                    <a:pt x="7884713" y="2559131"/>
                  </a:lnTo>
                  <a:lnTo>
                    <a:pt x="7928630" y="2546241"/>
                  </a:lnTo>
                  <a:lnTo>
                    <a:pt x="7971587" y="2531209"/>
                  </a:lnTo>
                  <a:lnTo>
                    <a:pt x="8013521" y="2514097"/>
                  </a:lnTo>
                  <a:lnTo>
                    <a:pt x="8054370" y="2494967"/>
                  </a:lnTo>
                  <a:lnTo>
                    <a:pt x="8094072" y="2473881"/>
                  </a:lnTo>
                  <a:lnTo>
                    <a:pt x="8132564" y="2450902"/>
                  </a:lnTo>
                  <a:lnTo>
                    <a:pt x="8169785" y="2426092"/>
                  </a:lnTo>
                  <a:lnTo>
                    <a:pt x="8205672" y="2399513"/>
                  </a:lnTo>
                  <a:lnTo>
                    <a:pt x="8240163" y="2371228"/>
                  </a:lnTo>
                  <a:lnTo>
                    <a:pt x="8273196" y="2341297"/>
                  </a:lnTo>
                  <a:lnTo>
                    <a:pt x="8304709" y="2309784"/>
                  </a:lnTo>
                  <a:lnTo>
                    <a:pt x="8334640" y="2276751"/>
                  </a:lnTo>
                  <a:lnTo>
                    <a:pt x="8362925" y="2242260"/>
                  </a:lnTo>
                  <a:lnTo>
                    <a:pt x="8389504" y="2206373"/>
                  </a:lnTo>
                  <a:lnTo>
                    <a:pt x="8414314" y="2169152"/>
                  </a:lnTo>
                  <a:lnTo>
                    <a:pt x="8437293" y="2130660"/>
                  </a:lnTo>
                  <a:lnTo>
                    <a:pt x="8458379" y="2090958"/>
                  </a:lnTo>
                  <a:lnTo>
                    <a:pt x="8477509" y="2050109"/>
                  </a:lnTo>
                  <a:lnTo>
                    <a:pt x="8494621" y="2008175"/>
                  </a:lnTo>
                  <a:lnTo>
                    <a:pt x="8509653" y="1965218"/>
                  </a:lnTo>
                  <a:lnTo>
                    <a:pt x="8522543" y="1921301"/>
                  </a:lnTo>
                  <a:lnTo>
                    <a:pt x="8533230" y="1876485"/>
                  </a:lnTo>
                  <a:lnTo>
                    <a:pt x="8541649" y="1830833"/>
                  </a:lnTo>
                  <a:lnTo>
                    <a:pt x="8547740" y="1784407"/>
                  </a:lnTo>
                  <a:lnTo>
                    <a:pt x="8551440" y="1737268"/>
                  </a:lnTo>
                  <a:lnTo>
                    <a:pt x="8552688" y="1689481"/>
                  </a:lnTo>
                  <a:lnTo>
                    <a:pt x="8552688" y="899795"/>
                  </a:lnTo>
                  <a:lnTo>
                    <a:pt x="8551440" y="852007"/>
                  </a:lnTo>
                  <a:lnTo>
                    <a:pt x="8547740" y="804868"/>
                  </a:lnTo>
                  <a:lnTo>
                    <a:pt x="8541649" y="758442"/>
                  </a:lnTo>
                  <a:lnTo>
                    <a:pt x="8533230" y="712790"/>
                  </a:lnTo>
                  <a:lnTo>
                    <a:pt x="8522543" y="667974"/>
                  </a:lnTo>
                  <a:lnTo>
                    <a:pt x="8509653" y="624057"/>
                  </a:lnTo>
                  <a:lnTo>
                    <a:pt x="8494621" y="581100"/>
                  </a:lnTo>
                  <a:lnTo>
                    <a:pt x="8477509" y="539166"/>
                  </a:lnTo>
                  <a:lnTo>
                    <a:pt x="8458379" y="498317"/>
                  </a:lnTo>
                  <a:lnTo>
                    <a:pt x="8437293" y="458615"/>
                  </a:lnTo>
                  <a:lnTo>
                    <a:pt x="8414314" y="420123"/>
                  </a:lnTo>
                  <a:lnTo>
                    <a:pt x="8389504" y="382902"/>
                  </a:lnTo>
                  <a:lnTo>
                    <a:pt x="8362925" y="347015"/>
                  </a:lnTo>
                  <a:lnTo>
                    <a:pt x="8334640" y="312524"/>
                  </a:lnTo>
                  <a:lnTo>
                    <a:pt x="8304709" y="279491"/>
                  </a:lnTo>
                  <a:lnTo>
                    <a:pt x="8273196" y="247978"/>
                  </a:lnTo>
                  <a:lnTo>
                    <a:pt x="8240163" y="218047"/>
                  </a:lnTo>
                  <a:lnTo>
                    <a:pt x="8205672" y="189762"/>
                  </a:lnTo>
                  <a:lnTo>
                    <a:pt x="8169785" y="163183"/>
                  </a:lnTo>
                  <a:lnTo>
                    <a:pt x="8132564" y="138373"/>
                  </a:lnTo>
                  <a:lnTo>
                    <a:pt x="8094072" y="115394"/>
                  </a:lnTo>
                  <a:lnTo>
                    <a:pt x="8054370" y="94308"/>
                  </a:lnTo>
                  <a:lnTo>
                    <a:pt x="8013521" y="75178"/>
                  </a:lnTo>
                  <a:lnTo>
                    <a:pt x="7971587" y="58066"/>
                  </a:lnTo>
                  <a:lnTo>
                    <a:pt x="7928630" y="43034"/>
                  </a:lnTo>
                  <a:lnTo>
                    <a:pt x="7884713" y="30144"/>
                  </a:lnTo>
                  <a:lnTo>
                    <a:pt x="7839897" y="19457"/>
                  </a:lnTo>
                  <a:lnTo>
                    <a:pt x="7794245" y="11038"/>
                  </a:lnTo>
                  <a:lnTo>
                    <a:pt x="7747819" y="4947"/>
                  </a:lnTo>
                  <a:lnTo>
                    <a:pt x="7700680" y="1247"/>
                  </a:lnTo>
                  <a:lnTo>
                    <a:pt x="7652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356" y="6045707"/>
              <a:ext cx="2089404" cy="208635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94588" y="5961887"/>
              <a:ext cx="2059305" cy="2057400"/>
            </a:xfrm>
            <a:custGeom>
              <a:avLst/>
              <a:gdLst/>
              <a:ahLst/>
              <a:cxnLst/>
              <a:rect l="l" t="t" r="r" b="b"/>
              <a:pathLst>
                <a:path w="2059305" h="2057400">
                  <a:moveTo>
                    <a:pt x="1029462" y="0"/>
                  </a:moveTo>
                  <a:lnTo>
                    <a:pt x="980998" y="1119"/>
                  </a:lnTo>
                  <a:lnTo>
                    <a:pt x="933112" y="4445"/>
                  </a:lnTo>
                  <a:lnTo>
                    <a:pt x="885852" y="9927"/>
                  </a:lnTo>
                  <a:lnTo>
                    <a:pt x="839267" y="17517"/>
                  </a:lnTo>
                  <a:lnTo>
                    <a:pt x="793408" y="27165"/>
                  </a:lnTo>
                  <a:lnTo>
                    <a:pt x="748324" y="38821"/>
                  </a:lnTo>
                  <a:lnTo>
                    <a:pt x="704063" y="52437"/>
                  </a:lnTo>
                  <a:lnTo>
                    <a:pt x="660676" y="67963"/>
                  </a:lnTo>
                  <a:lnTo>
                    <a:pt x="618212" y="85349"/>
                  </a:lnTo>
                  <a:lnTo>
                    <a:pt x="576720" y="104547"/>
                  </a:lnTo>
                  <a:lnTo>
                    <a:pt x="536250" y="125506"/>
                  </a:lnTo>
                  <a:lnTo>
                    <a:pt x="496851" y="148178"/>
                  </a:lnTo>
                  <a:lnTo>
                    <a:pt x="458573" y="172512"/>
                  </a:lnTo>
                  <a:lnTo>
                    <a:pt x="421465" y="198461"/>
                  </a:lnTo>
                  <a:lnTo>
                    <a:pt x="385576" y="225974"/>
                  </a:lnTo>
                  <a:lnTo>
                    <a:pt x="350956" y="255001"/>
                  </a:lnTo>
                  <a:lnTo>
                    <a:pt x="317654" y="285494"/>
                  </a:lnTo>
                  <a:lnTo>
                    <a:pt x="285720" y="317404"/>
                  </a:lnTo>
                  <a:lnTo>
                    <a:pt x="255204" y="350680"/>
                  </a:lnTo>
                  <a:lnTo>
                    <a:pt x="226154" y="385274"/>
                  </a:lnTo>
                  <a:lnTo>
                    <a:pt x="198619" y="421136"/>
                  </a:lnTo>
                  <a:lnTo>
                    <a:pt x="172651" y="458216"/>
                  </a:lnTo>
                  <a:lnTo>
                    <a:pt x="148297" y="496466"/>
                  </a:lnTo>
                  <a:lnTo>
                    <a:pt x="125607" y="535836"/>
                  </a:lnTo>
                  <a:lnTo>
                    <a:pt x="104631" y="576276"/>
                  </a:lnTo>
                  <a:lnTo>
                    <a:pt x="85418" y="617737"/>
                  </a:lnTo>
                  <a:lnTo>
                    <a:pt x="68018" y="660171"/>
                  </a:lnTo>
                  <a:lnTo>
                    <a:pt x="52480" y="703527"/>
                  </a:lnTo>
                  <a:lnTo>
                    <a:pt x="38853" y="747756"/>
                  </a:lnTo>
                  <a:lnTo>
                    <a:pt x="27187" y="792808"/>
                  </a:lnTo>
                  <a:lnTo>
                    <a:pt x="17531" y="838635"/>
                  </a:lnTo>
                  <a:lnTo>
                    <a:pt x="9935" y="885187"/>
                  </a:lnTo>
                  <a:lnTo>
                    <a:pt x="4448" y="932415"/>
                  </a:lnTo>
                  <a:lnTo>
                    <a:pt x="1120" y="980269"/>
                  </a:lnTo>
                  <a:lnTo>
                    <a:pt x="0" y="1028700"/>
                  </a:lnTo>
                  <a:lnTo>
                    <a:pt x="1120" y="1077130"/>
                  </a:lnTo>
                  <a:lnTo>
                    <a:pt x="4448" y="1124984"/>
                  </a:lnTo>
                  <a:lnTo>
                    <a:pt x="9935" y="1172212"/>
                  </a:lnTo>
                  <a:lnTo>
                    <a:pt x="17531" y="1218764"/>
                  </a:lnTo>
                  <a:lnTo>
                    <a:pt x="27187" y="1264591"/>
                  </a:lnTo>
                  <a:lnTo>
                    <a:pt x="38853" y="1309643"/>
                  </a:lnTo>
                  <a:lnTo>
                    <a:pt x="52480" y="1353872"/>
                  </a:lnTo>
                  <a:lnTo>
                    <a:pt x="68018" y="1397228"/>
                  </a:lnTo>
                  <a:lnTo>
                    <a:pt x="85418" y="1439662"/>
                  </a:lnTo>
                  <a:lnTo>
                    <a:pt x="104631" y="1481123"/>
                  </a:lnTo>
                  <a:lnTo>
                    <a:pt x="125607" y="1521563"/>
                  </a:lnTo>
                  <a:lnTo>
                    <a:pt x="148297" y="1560933"/>
                  </a:lnTo>
                  <a:lnTo>
                    <a:pt x="172651" y="1599183"/>
                  </a:lnTo>
                  <a:lnTo>
                    <a:pt x="198619" y="1636263"/>
                  </a:lnTo>
                  <a:lnTo>
                    <a:pt x="226154" y="1672125"/>
                  </a:lnTo>
                  <a:lnTo>
                    <a:pt x="255204" y="1706719"/>
                  </a:lnTo>
                  <a:lnTo>
                    <a:pt x="285720" y="1739995"/>
                  </a:lnTo>
                  <a:lnTo>
                    <a:pt x="317654" y="1771905"/>
                  </a:lnTo>
                  <a:lnTo>
                    <a:pt x="350956" y="1802398"/>
                  </a:lnTo>
                  <a:lnTo>
                    <a:pt x="385576" y="1831425"/>
                  </a:lnTo>
                  <a:lnTo>
                    <a:pt x="421465" y="1858938"/>
                  </a:lnTo>
                  <a:lnTo>
                    <a:pt x="458573" y="1884887"/>
                  </a:lnTo>
                  <a:lnTo>
                    <a:pt x="496851" y="1909221"/>
                  </a:lnTo>
                  <a:lnTo>
                    <a:pt x="536250" y="1931893"/>
                  </a:lnTo>
                  <a:lnTo>
                    <a:pt x="576720" y="1952852"/>
                  </a:lnTo>
                  <a:lnTo>
                    <a:pt x="618212" y="1972050"/>
                  </a:lnTo>
                  <a:lnTo>
                    <a:pt x="660676" y="1989436"/>
                  </a:lnTo>
                  <a:lnTo>
                    <a:pt x="704063" y="2004962"/>
                  </a:lnTo>
                  <a:lnTo>
                    <a:pt x="748324" y="2018578"/>
                  </a:lnTo>
                  <a:lnTo>
                    <a:pt x="793408" y="2030234"/>
                  </a:lnTo>
                  <a:lnTo>
                    <a:pt x="839267" y="2039882"/>
                  </a:lnTo>
                  <a:lnTo>
                    <a:pt x="885852" y="2047472"/>
                  </a:lnTo>
                  <a:lnTo>
                    <a:pt x="933112" y="2052954"/>
                  </a:lnTo>
                  <a:lnTo>
                    <a:pt x="980998" y="2056280"/>
                  </a:lnTo>
                  <a:lnTo>
                    <a:pt x="1029462" y="2057400"/>
                  </a:lnTo>
                  <a:lnTo>
                    <a:pt x="1077925" y="2056280"/>
                  </a:lnTo>
                  <a:lnTo>
                    <a:pt x="1125811" y="2052954"/>
                  </a:lnTo>
                  <a:lnTo>
                    <a:pt x="1173071" y="2047472"/>
                  </a:lnTo>
                  <a:lnTo>
                    <a:pt x="1219656" y="2039882"/>
                  </a:lnTo>
                  <a:lnTo>
                    <a:pt x="1265515" y="2030234"/>
                  </a:lnTo>
                  <a:lnTo>
                    <a:pt x="1310599" y="2018578"/>
                  </a:lnTo>
                  <a:lnTo>
                    <a:pt x="1354860" y="2004962"/>
                  </a:lnTo>
                  <a:lnTo>
                    <a:pt x="1398247" y="1989436"/>
                  </a:lnTo>
                  <a:lnTo>
                    <a:pt x="1440711" y="1972050"/>
                  </a:lnTo>
                  <a:lnTo>
                    <a:pt x="1482203" y="1952852"/>
                  </a:lnTo>
                  <a:lnTo>
                    <a:pt x="1522673" y="1931893"/>
                  </a:lnTo>
                  <a:lnTo>
                    <a:pt x="1562072" y="1909221"/>
                  </a:lnTo>
                  <a:lnTo>
                    <a:pt x="1600350" y="1884887"/>
                  </a:lnTo>
                  <a:lnTo>
                    <a:pt x="1637458" y="1858938"/>
                  </a:lnTo>
                  <a:lnTo>
                    <a:pt x="1673347" y="1831425"/>
                  </a:lnTo>
                  <a:lnTo>
                    <a:pt x="1707967" y="1802398"/>
                  </a:lnTo>
                  <a:lnTo>
                    <a:pt x="1741269" y="1771905"/>
                  </a:lnTo>
                  <a:lnTo>
                    <a:pt x="1773203" y="1739995"/>
                  </a:lnTo>
                  <a:lnTo>
                    <a:pt x="1803719" y="1706719"/>
                  </a:lnTo>
                  <a:lnTo>
                    <a:pt x="1832769" y="1672125"/>
                  </a:lnTo>
                  <a:lnTo>
                    <a:pt x="1860304" y="1636263"/>
                  </a:lnTo>
                  <a:lnTo>
                    <a:pt x="1886272" y="1599183"/>
                  </a:lnTo>
                  <a:lnTo>
                    <a:pt x="1910626" y="1560933"/>
                  </a:lnTo>
                  <a:lnTo>
                    <a:pt x="1933316" y="1521563"/>
                  </a:lnTo>
                  <a:lnTo>
                    <a:pt x="1954292" y="1481123"/>
                  </a:lnTo>
                  <a:lnTo>
                    <a:pt x="1973505" y="1439662"/>
                  </a:lnTo>
                  <a:lnTo>
                    <a:pt x="1990905" y="1397228"/>
                  </a:lnTo>
                  <a:lnTo>
                    <a:pt x="2006443" y="1353872"/>
                  </a:lnTo>
                  <a:lnTo>
                    <a:pt x="2020070" y="1309643"/>
                  </a:lnTo>
                  <a:lnTo>
                    <a:pt x="2031736" y="1264591"/>
                  </a:lnTo>
                  <a:lnTo>
                    <a:pt x="2041392" y="1218764"/>
                  </a:lnTo>
                  <a:lnTo>
                    <a:pt x="2048988" y="1172212"/>
                  </a:lnTo>
                  <a:lnTo>
                    <a:pt x="2054475" y="1124984"/>
                  </a:lnTo>
                  <a:lnTo>
                    <a:pt x="2057803" y="1077130"/>
                  </a:lnTo>
                  <a:lnTo>
                    <a:pt x="2058924" y="1028700"/>
                  </a:lnTo>
                  <a:lnTo>
                    <a:pt x="2057803" y="980269"/>
                  </a:lnTo>
                  <a:lnTo>
                    <a:pt x="2054475" y="932415"/>
                  </a:lnTo>
                  <a:lnTo>
                    <a:pt x="2048988" y="885187"/>
                  </a:lnTo>
                  <a:lnTo>
                    <a:pt x="2041392" y="838635"/>
                  </a:lnTo>
                  <a:lnTo>
                    <a:pt x="2031736" y="792808"/>
                  </a:lnTo>
                  <a:lnTo>
                    <a:pt x="2020070" y="747756"/>
                  </a:lnTo>
                  <a:lnTo>
                    <a:pt x="2006443" y="703527"/>
                  </a:lnTo>
                  <a:lnTo>
                    <a:pt x="1990905" y="660171"/>
                  </a:lnTo>
                  <a:lnTo>
                    <a:pt x="1973505" y="617737"/>
                  </a:lnTo>
                  <a:lnTo>
                    <a:pt x="1954292" y="576276"/>
                  </a:lnTo>
                  <a:lnTo>
                    <a:pt x="1933316" y="535836"/>
                  </a:lnTo>
                  <a:lnTo>
                    <a:pt x="1910626" y="496466"/>
                  </a:lnTo>
                  <a:lnTo>
                    <a:pt x="1886272" y="458216"/>
                  </a:lnTo>
                  <a:lnTo>
                    <a:pt x="1860304" y="421136"/>
                  </a:lnTo>
                  <a:lnTo>
                    <a:pt x="1832769" y="385274"/>
                  </a:lnTo>
                  <a:lnTo>
                    <a:pt x="1803719" y="350680"/>
                  </a:lnTo>
                  <a:lnTo>
                    <a:pt x="1773203" y="317404"/>
                  </a:lnTo>
                  <a:lnTo>
                    <a:pt x="1741269" y="285494"/>
                  </a:lnTo>
                  <a:lnTo>
                    <a:pt x="1707967" y="255001"/>
                  </a:lnTo>
                  <a:lnTo>
                    <a:pt x="1673347" y="225974"/>
                  </a:lnTo>
                  <a:lnTo>
                    <a:pt x="1637458" y="198461"/>
                  </a:lnTo>
                  <a:lnTo>
                    <a:pt x="1600350" y="172512"/>
                  </a:lnTo>
                  <a:lnTo>
                    <a:pt x="1562072" y="148178"/>
                  </a:lnTo>
                  <a:lnTo>
                    <a:pt x="1522673" y="125506"/>
                  </a:lnTo>
                  <a:lnTo>
                    <a:pt x="1482203" y="104547"/>
                  </a:lnTo>
                  <a:lnTo>
                    <a:pt x="1440711" y="85349"/>
                  </a:lnTo>
                  <a:lnTo>
                    <a:pt x="1398247" y="67963"/>
                  </a:lnTo>
                  <a:lnTo>
                    <a:pt x="1354860" y="52437"/>
                  </a:lnTo>
                  <a:lnTo>
                    <a:pt x="1310599" y="38821"/>
                  </a:lnTo>
                  <a:lnTo>
                    <a:pt x="1265515" y="27165"/>
                  </a:lnTo>
                  <a:lnTo>
                    <a:pt x="1219656" y="17517"/>
                  </a:lnTo>
                  <a:lnTo>
                    <a:pt x="1173071" y="9927"/>
                  </a:lnTo>
                  <a:lnTo>
                    <a:pt x="1125811" y="4445"/>
                  </a:lnTo>
                  <a:lnTo>
                    <a:pt x="1077925" y="1119"/>
                  </a:lnTo>
                  <a:lnTo>
                    <a:pt x="10294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91312" y="2950464"/>
            <a:ext cx="8552815" cy="2589530"/>
            <a:chOff x="591312" y="2950464"/>
            <a:chExt cx="8552815" cy="2589530"/>
          </a:xfrm>
        </p:grpSpPr>
        <p:sp>
          <p:nvSpPr>
            <p:cNvPr id="8" name="object 8" descr=""/>
            <p:cNvSpPr/>
            <p:nvPr/>
          </p:nvSpPr>
          <p:spPr>
            <a:xfrm>
              <a:off x="591312" y="2950464"/>
              <a:ext cx="8552815" cy="2589530"/>
            </a:xfrm>
            <a:custGeom>
              <a:avLst/>
              <a:gdLst/>
              <a:ahLst/>
              <a:cxnLst/>
              <a:rect l="l" t="t" r="r" b="b"/>
              <a:pathLst>
                <a:path w="8552815" h="2589529">
                  <a:moveTo>
                    <a:pt x="7652892" y="0"/>
                  </a:moveTo>
                  <a:lnTo>
                    <a:pt x="899794" y="0"/>
                  </a:lnTo>
                  <a:lnTo>
                    <a:pt x="852009" y="1247"/>
                  </a:lnTo>
                  <a:lnTo>
                    <a:pt x="804873" y="4947"/>
                  </a:lnTo>
                  <a:lnTo>
                    <a:pt x="758448" y="11038"/>
                  </a:lnTo>
                  <a:lnTo>
                    <a:pt x="712798" y="19457"/>
                  </a:lnTo>
                  <a:lnTo>
                    <a:pt x="667983" y="30144"/>
                  </a:lnTo>
                  <a:lnTo>
                    <a:pt x="624066" y="43034"/>
                  </a:lnTo>
                  <a:lnTo>
                    <a:pt x="581110" y="58066"/>
                  </a:lnTo>
                  <a:lnTo>
                    <a:pt x="539177" y="75178"/>
                  </a:lnTo>
                  <a:lnTo>
                    <a:pt x="498328" y="94308"/>
                  </a:lnTo>
                  <a:lnTo>
                    <a:pt x="458627" y="115394"/>
                  </a:lnTo>
                  <a:lnTo>
                    <a:pt x="420134" y="138373"/>
                  </a:lnTo>
                  <a:lnTo>
                    <a:pt x="382913" y="163183"/>
                  </a:lnTo>
                  <a:lnTo>
                    <a:pt x="347026" y="189762"/>
                  </a:lnTo>
                  <a:lnTo>
                    <a:pt x="312534" y="218047"/>
                  </a:lnTo>
                  <a:lnTo>
                    <a:pt x="279501" y="247978"/>
                  </a:lnTo>
                  <a:lnTo>
                    <a:pt x="247987" y="279491"/>
                  </a:lnTo>
                  <a:lnTo>
                    <a:pt x="218056" y="312524"/>
                  </a:lnTo>
                  <a:lnTo>
                    <a:pt x="189769" y="347015"/>
                  </a:lnTo>
                  <a:lnTo>
                    <a:pt x="163190" y="382902"/>
                  </a:lnTo>
                  <a:lnTo>
                    <a:pt x="138379" y="420123"/>
                  </a:lnTo>
                  <a:lnTo>
                    <a:pt x="115399" y="458615"/>
                  </a:lnTo>
                  <a:lnTo>
                    <a:pt x="94313" y="498317"/>
                  </a:lnTo>
                  <a:lnTo>
                    <a:pt x="75182" y="539166"/>
                  </a:lnTo>
                  <a:lnTo>
                    <a:pt x="58069" y="581100"/>
                  </a:lnTo>
                  <a:lnTo>
                    <a:pt x="43036" y="624057"/>
                  </a:lnTo>
                  <a:lnTo>
                    <a:pt x="30145" y="667974"/>
                  </a:lnTo>
                  <a:lnTo>
                    <a:pt x="19459" y="712790"/>
                  </a:lnTo>
                  <a:lnTo>
                    <a:pt x="11039" y="758442"/>
                  </a:lnTo>
                  <a:lnTo>
                    <a:pt x="4947" y="804868"/>
                  </a:lnTo>
                  <a:lnTo>
                    <a:pt x="1247" y="852007"/>
                  </a:lnTo>
                  <a:lnTo>
                    <a:pt x="0" y="899794"/>
                  </a:lnTo>
                  <a:lnTo>
                    <a:pt x="0" y="1689480"/>
                  </a:lnTo>
                  <a:lnTo>
                    <a:pt x="1247" y="1737268"/>
                  </a:lnTo>
                  <a:lnTo>
                    <a:pt x="4947" y="1784407"/>
                  </a:lnTo>
                  <a:lnTo>
                    <a:pt x="11039" y="1830833"/>
                  </a:lnTo>
                  <a:lnTo>
                    <a:pt x="19459" y="1876485"/>
                  </a:lnTo>
                  <a:lnTo>
                    <a:pt x="30145" y="1921301"/>
                  </a:lnTo>
                  <a:lnTo>
                    <a:pt x="43036" y="1965218"/>
                  </a:lnTo>
                  <a:lnTo>
                    <a:pt x="58069" y="2008175"/>
                  </a:lnTo>
                  <a:lnTo>
                    <a:pt x="75182" y="2050109"/>
                  </a:lnTo>
                  <a:lnTo>
                    <a:pt x="94313" y="2090958"/>
                  </a:lnTo>
                  <a:lnTo>
                    <a:pt x="115399" y="2130660"/>
                  </a:lnTo>
                  <a:lnTo>
                    <a:pt x="138379" y="2169152"/>
                  </a:lnTo>
                  <a:lnTo>
                    <a:pt x="163190" y="2206373"/>
                  </a:lnTo>
                  <a:lnTo>
                    <a:pt x="189769" y="2242260"/>
                  </a:lnTo>
                  <a:lnTo>
                    <a:pt x="218056" y="2276751"/>
                  </a:lnTo>
                  <a:lnTo>
                    <a:pt x="247987" y="2309784"/>
                  </a:lnTo>
                  <a:lnTo>
                    <a:pt x="279501" y="2341297"/>
                  </a:lnTo>
                  <a:lnTo>
                    <a:pt x="312534" y="2371228"/>
                  </a:lnTo>
                  <a:lnTo>
                    <a:pt x="347026" y="2399513"/>
                  </a:lnTo>
                  <a:lnTo>
                    <a:pt x="382913" y="2426092"/>
                  </a:lnTo>
                  <a:lnTo>
                    <a:pt x="420134" y="2450902"/>
                  </a:lnTo>
                  <a:lnTo>
                    <a:pt x="458627" y="2473881"/>
                  </a:lnTo>
                  <a:lnTo>
                    <a:pt x="498328" y="2494967"/>
                  </a:lnTo>
                  <a:lnTo>
                    <a:pt x="539177" y="2514097"/>
                  </a:lnTo>
                  <a:lnTo>
                    <a:pt x="581110" y="2531209"/>
                  </a:lnTo>
                  <a:lnTo>
                    <a:pt x="624066" y="2546241"/>
                  </a:lnTo>
                  <a:lnTo>
                    <a:pt x="667983" y="2559131"/>
                  </a:lnTo>
                  <a:lnTo>
                    <a:pt x="712798" y="2569818"/>
                  </a:lnTo>
                  <a:lnTo>
                    <a:pt x="758448" y="2578237"/>
                  </a:lnTo>
                  <a:lnTo>
                    <a:pt x="804873" y="2584328"/>
                  </a:lnTo>
                  <a:lnTo>
                    <a:pt x="852009" y="2588028"/>
                  </a:lnTo>
                  <a:lnTo>
                    <a:pt x="899794" y="2589275"/>
                  </a:lnTo>
                  <a:lnTo>
                    <a:pt x="7652892" y="2589275"/>
                  </a:lnTo>
                  <a:lnTo>
                    <a:pt x="7700680" y="2588028"/>
                  </a:lnTo>
                  <a:lnTo>
                    <a:pt x="7747819" y="2584328"/>
                  </a:lnTo>
                  <a:lnTo>
                    <a:pt x="7794245" y="2578237"/>
                  </a:lnTo>
                  <a:lnTo>
                    <a:pt x="7839897" y="2569818"/>
                  </a:lnTo>
                  <a:lnTo>
                    <a:pt x="7884713" y="2559131"/>
                  </a:lnTo>
                  <a:lnTo>
                    <a:pt x="7928630" y="2546241"/>
                  </a:lnTo>
                  <a:lnTo>
                    <a:pt x="7971587" y="2531209"/>
                  </a:lnTo>
                  <a:lnTo>
                    <a:pt x="8013521" y="2514097"/>
                  </a:lnTo>
                  <a:lnTo>
                    <a:pt x="8054370" y="2494967"/>
                  </a:lnTo>
                  <a:lnTo>
                    <a:pt x="8094072" y="2473881"/>
                  </a:lnTo>
                  <a:lnTo>
                    <a:pt x="8132564" y="2450902"/>
                  </a:lnTo>
                  <a:lnTo>
                    <a:pt x="8169785" y="2426092"/>
                  </a:lnTo>
                  <a:lnTo>
                    <a:pt x="8205672" y="2399513"/>
                  </a:lnTo>
                  <a:lnTo>
                    <a:pt x="8240163" y="2371228"/>
                  </a:lnTo>
                  <a:lnTo>
                    <a:pt x="8273196" y="2341297"/>
                  </a:lnTo>
                  <a:lnTo>
                    <a:pt x="8304709" y="2309784"/>
                  </a:lnTo>
                  <a:lnTo>
                    <a:pt x="8334640" y="2276751"/>
                  </a:lnTo>
                  <a:lnTo>
                    <a:pt x="8362925" y="2242260"/>
                  </a:lnTo>
                  <a:lnTo>
                    <a:pt x="8389504" y="2206373"/>
                  </a:lnTo>
                  <a:lnTo>
                    <a:pt x="8414314" y="2169152"/>
                  </a:lnTo>
                  <a:lnTo>
                    <a:pt x="8437293" y="2130660"/>
                  </a:lnTo>
                  <a:lnTo>
                    <a:pt x="8458379" y="2090958"/>
                  </a:lnTo>
                  <a:lnTo>
                    <a:pt x="8477509" y="2050109"/>
                  </a:lnTo>
                  <a:lnTo>
                    <a:pt x="8494621" y="2008175"/>
                  </a:lnTo>
                  <a:lnTo>
                    <a:pt x="8509653" y="1965218"/>
                  </a:lnTo>
                  <a:lnTo>
                    <a:pt x="8522543" y="1921301"/>
                  </a:lnTo>
                  <a:lnTo>
                    <a:pt x="8533230" y="1876485"/>
                  </a:lnTo>
                  <a:lnTo>
                    <a:pt x="8541649" y="1830833"/>
                  </a:lnTo>
                  <a:lnTo>
                    <a:pt x="8547740" y="1784407"/>
                  </a:lnTo>
                  <a:lnTo>
                    <a:pt x="8551440" y="1737268"/>
                  </a:lnTo>
                  <a:lnTo>
                    <a:pt x="8552688" y="1689480"/>
                  </a:lnTo>
                  <a:lnTo>
                    <a:pt x="8552688" y="899794"/>
                  </a:lnTo>
                  <a:lnTo>
                    <a:pt x="8551440" y="852007"/>
                  </a:lnTo>
                  <a:lnTo>
                    <a:pt x="8547740" y="804868"/>
                  </a:lnTo>
                  <a:lnTo>
                    <a:pt x="8541649" y="758442"/>
                  </a:lnTo>
                  <a:lnTo>
                    <a:pt x="8533230" y="712790"/>
                  </a:lnTo>
                  <a:lnTo>
                    <a:pt x="8522543" y="667974"/>
                  </a:lnTo>
                  <a:lnTo>
                    <a:pt x="8509653" y="624057"/>
                  </a:lnTo>
                  <a:lnTo>
                    <a:pt x="8494621" y="581100"/>
                  </a:lnTo>
                  <a:lnTo>
                    <a:pt x="8477509" y="539166"/>
                  </a:lnTo>
                  <a:lnTo>
                    <a:pt x="8458379" y="498317"/>
                  </a:lnTo>
                  <a:lnTo>
                    <a:pt x="8437293" y="458615"/>
                  </a:lnTo>
                  <a:lnTo>
                    <a:pt x="8414314" y="420123"/>
                  </a:lnTo>
                  <a:lnTo>
                    <a:pt x="8389504" y="382902"/>
                  </a:lnTo>
                  <a:lnTo>
                    <a:pt x="8362925" y="347015"/>
                  </a:lnTo>
                  <a:lnTo>
                    <a:pt x="8334640" y="312524"/>
                  </a:lnTo>
                  <a:lnTo>
                    <a:pt x="8304709" y="279491"/>
                  </a:lnTo>
                  <a:lnTo>
                    <a:pt x="8273196" y="247978"/>
                  </a:lnTo>
                  <a:lnTo>
                    <a:pt x="8240163" y="218047"/>
                  </a:lnTo>
                  <a:lnTo>
                    <a:pt x="8205672" y="189762"/>
                  </a:lnTo>
                  <a:lnTo>
                    <a:pt x="8169785" y="163183"/>
                  </a:lnTo>
                  <a:lnTo>
                    <a:pt x="8132564" y="138373"/>
                  </a:lnTo>
                  <a:lnTo>
                    <a:pt x="8094072" y="115394"/>
                  </a:lnTo>
                  <a:lnTo>
                    <a:pt x="8054370" y="94308"/>
                  </a:lnTo>
                  <a:lnTo>
                    <a:pt x="8013521" y="75178"/>
                  </a:lnTo>
                  <a:lnTo>
                    <a:pt x="7971587" y="58066"/>
                  </a:lnTo>
                  <a:lnTo>
                    <a:pt x="7928630" y="43034"/>
                  </a:lnTo>
                  <a:lnTo>
                    <a:pt x="7884713" y="30144"/>
                  </a:lnTo>
                  <a:lnTo>
                    <a:pt x="7839897" y="19457"/>
                  </a:lnTo>
                  <a:lnTo>
                    <a:pt x="7794245" y="11038"/>
                  </a:lnTo>
                  <a:lnTo>
                    <a:pt x="7747819" y="4947"/>
                  </a:lnTo>
                  <a:lnTo>
                    <a:pt x="7700680" y="1247"/>
                  </a:lnTo>
                  <a:lnTo>
                    <a:pt x="7652892" y="0"/>
                  </a:lnTo>
                  <a:close/>
                </a:path>
              </a:pathLst>
            </a:custGeom>
            <a:solidFill>
              <a:srgbClr val="52525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356" y="3268980"/>
              <a:ext cx="2089404" cy="208635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94588" y="3185160"/>
              <a:ext cx="2059305" cy="2059305"/>
            </a:xfrm>
            <a:custGeom>
              <a:avLst/>
              <a:gdLst/>
              <a:ahLst/>
              <a:cxnLst/>
              <a:rect l="l" t="t" r="r" b="b"/>
              <a:pathLst>
                <a:path w="2059305" h="2059304">
                  <a:moveTo>
                    <a:pt x="1029462" y="0"/>
                  </a:moveTo>
                  <a:lnTo>
                    <a:pt x="980998" y="1120"/>
                  </a:lnTo>
                  <a:lnTo>
                    <a:pt x="933112" y="4448"/>
                  </a:lnTo>
                  <a:lnTo>
                    <a:pt x="885852" y="9935"/>
                  </a:lnTo>
                  <a:lnTo>
                    <a:pt x="839267" y="17531"/>
                  </a:lnTo>
                  <a:lnTo>
                    <a:pt x="793408" y="27187"/>
                  </a:lnTo>
                  <a:lnTo>
                    <a:pt x="748324" y="38853"/>
                  </a:lnTo>
                  <a:lnTo>
                    <a:pt x="704063" y="52480"/>
                  </a:lnTo>
                  <a:lnTo>
                    <a:pt x="660676" y="68018"/>
                  </a:lnTo>
                  <a:lnTo>
                    <a:pt x="618212" y="85418"/>
                  </a:lnTo>
                  <a:lnTo>
                    <a:pt x="576720" y="104631"/>
                  </a:lnTo>
                  <a:lnTo>
                    <a:pt x="536250" y="125607"/>
                  </a:lnTo>
                  <a:lnTo>
                    <a:pt x="496851" y="148297"/>
                  </a:lnTo>
                  <a:lnTo>
                    <a:pt x="458573" y="172651"/>
                  </a:lnTo>
                  <a:lnTo>
                    <a:pt x="421465" y="198619"/>
                  </a:lnTo>
                  <a:lnTo>
                    <a:pt x="385576" y="226154"/>
                  </a:lnTo>
                  <a:lnTo>
                    <a:pt x="350956" y="255204"/>
                  </a:lnTo>
                  <a:lnTo>
                    <a:pt x="317654" y="285720"/>
                  </a:lnTo>
                  <a:lnTo>
                    <a:pt x="285720" y="317654"/>
                  </a:lnTo>
                  <a:lnTo>
                    <a:pt x="255204" y="350956"/>
                  </a:lnTo>
                  <a:lnTo>
                    <a:pt x="226154" y="385576"/>
                  </a:lnTo>
                  <a:lnTo>
                    <a:pt x="198619" y="421465"/>
                  </a:lnTo>
                  <a:lnTo>
                    <a:pt x="172651" y="458573"/>
                  </a:lnTo>
                  <a:lnTo>
                    <a:pt x="148297" y="496851"/>
                  </a:lnTo>
                  <a:lnTo>
                    <a:pt x="125607" y="536250"/>
                  </a:lnTo>
                  <a:lnTo>
                    <a:pt x="104631" y="576720"/>
                  </a:lnTo>
                  <a:lnTo>
                    <a:pt x="85418" y="618212"/>
                  </a:lnTo>
                  <a:lnTo>
                    <a:pt x="68018" y="660676"/>
                  </a:lnTo>
                  <a:lnTo>
                    <a:pt x="52480" y="704063"/>
                  </a:lnTo>
                  <a:lnTo>
                    <a:pt x="38853" y="748324"/>
                  </a:lnTo>
                  <a:lnTo>
                    <a:pt x="27187" y="793408"/>
                  </a:lnTo>
                  <a:lnTo>
                    <a:pt x="17531" y="839267"/>
                  </a:lnTo>
                  <a:lnTo>
                    <a:pt x="9935" y="885852"/>
                  </a:lnTo>
                  <a:lnTo>
                    <a:pt x="4448" y="933112"/>
                  </a:lnTo>
                  <a:lnTo>
                    <a:pt x="1120" y="980998"/>
                  </a:lnTo>
                  <a:lnTo>
                    <a:pt x="0" y="1029462"/>
                  </a:lnTo>
                  <a:lnTo>
                    <a:pt x="1120" y="1077925"/>
                  </a:lnTo>
                  <a:lnTo>
                    <a:pt x="4448" y="1125811"/>
                  </a:lnTo>
                  <a:lnTo>
                    <a:pt x="9935" y="1173071"/>
                  </a:lnTo>
                  <a:lnTo>
                    <a:pt x="17531" y="1219656"/>
                  </a:lnTo>
                  <a:lnTo>
                    <a:pt x="27187" y="1265515"/>
                  </a:lnTo>
                  <a:lnTo>
                    <a:pt x="38853" y="1310599"/>
                  </a:lnTo>
                  <a:lnTo>
                    <a:pt x="52480" y="1354860"/>
                  </a:lnTo>
                  <a:lnTo>
                    <a:pt x="68018" y="1398247"/>
                  </a:lnTo>
                  <a:lnTo>
                    <a:pt x="85418" y="1440711"/>
                  </a:lnTo>
                  <a:lnTo>
                    <a:pt x="104631" y="1482203"/>
                  </a:lnTo>
                  <a:lnTo>
                    <a:pt x="125607" y="1522673"/>
                  </a:lnTo>
                  <a:lnTo>
                    <a:pt x="148297" y="1562072"/>
                  </a:lnTo>
                  <a:lnTo>
                    <a:pt x="172651" y="1600350"/>
                  </a:lnTo>
                  <a:lnTo>
                    <a:pt x="198619" y="1637458"/>
                  </a:lnTo>
                  <a:lnTo>
                    <a:pt x="226154" y="1673347"/>
                  </a:lnTo>
                  <a:lnTo>
                    <a:pt x="255204" y="1707967"/>
                  </a:lnTo>
                  <a:lnTo>
                    <a:pt x="285720" y="1741269"/>
                  </a:lnTo>
                  <a:lnTo>
                    <a:pt x="317654" y="1773203"/>
                  </a:lnTo>
                  <a:lnTo>
                    <a:pt x="350956" y="1803719"/>
                  </a:lnTo>
                  <a:lnTo>
                    <a:pt x="385576" y="1832769"/>
                  </a:lnTo>
                  <a:lnTo>
                    <a:pt x="421465" y="1860304"/>
                  </a:lnTo>
                  <a:lnTo>
                    <a:pt x="458573" y="1886272"/>
                  </a:lnTo>
                  <a:lnTo>
                    <a:pt x="496851" y="1910626"/>
                  </a:lnTo>
                  <a:lnTo>
                    <a:pt x="536250" y="1933316"/>
                  </a:lnTo>
                  <a:lnTo>
                    <a:pt x="576720" y="1954292"/>
                  </a:lnTo>
                  <a:lnTo>
                    <a:pt x="618212" y="1973505"/>
                  </a:lnTo>
                  <a:lnTo>
                    <a:pt x="660676" y="1990905"/>
                  </a:lnTo>
                  <a:lnTo>
                    <a:pt x="704063" y="2006443"/>
                  </a:lnTo>
                  <a:lnTo>
                    <a:pt x="748324" y="2020070"/>
                  </a:lnTo>
                  <a:lnTo>
                    <a:pt x="793408" y="2031736"/>
                  </a:lnTo>
                  <a:lnTo>
                    <a:pt x="839267" y="2041392"/>
                  </a:lnTo>
                  <a:lnTo>
                    <a:pt x="885852" y="2048988"/>
                  </a:lnTo>
                  <a:lnTo>
                    <a:pt x="933112" y="2054475"/>
                  </a:lnTo>
                  <a:lnTo>
                    <a:pt x="980998" y="2057803"/>
                  </a:lnTo>
                  <a:lnTo>
                    <a:pt x="1029462" y="2058924"/>
                  </a:lnTo>
                  <a:lnTo>
                    <a:pt x="1077925" y="2057803"/>
                  </a:lnTo>
                  <a:lnTo>
                    <a:pt x="1125811" y="2054475"/>
                  </a:lnTo>
                  <a:lnTo>
                    <a:pt x="1173071" y="2048988"/>
                  </a:lnTo>
                  <a:lnTo>
                    <a:pt x="1219656" y="2041392"/>
                  </a:lnTo>
                  <a:lnTo>
                    <a:pt x="1265515" y="2031736"/>
                  </a:lnTo>
                  <a:lnTo>
                    <a:pt x="1310599" y="2020070"/>
                  </a:lnTo>
                  <a:lnTo>
                    <a:pt x="1354860" y="2006443"/>
                  </a:lnTo>
                  <a:lnTo>
                    <a:pt x="1398247" y="1990905"/>
                  </a:lnTo>
                  <a:lnTo>
                    <a:pt x="1440711" y="1973505"/>
                  </a:lnTo>
                  <a:lnTo>
                    <a:pt x="1482203" y="1954292"/>
                  </a:lnTo>
                  <a:lnTo>
                    <a:pt x="1522673" y="1933316"/>
                  </a:lnTo>
                  <a:lnTo>
                    <a:pt x="1562072" y="1910626"/>
                  </a:lnTo>
                  <a:lnTo>
                    <a:pt x="1600350" y="1886272"/>
                  </a:lnTo>
                  <a:lnTo>
                    <a:pt x="1637458" y="1860304"/>
                  </a:lnTo>
                  <a:lnTo>
                    <a:pt x="1673347" y="1832769"/>
                  </a:lnTo>
                  <a:lnTo>
                    <a:pt x="1707967" y="1803719"/>
                  </a:lnTo>
                  <a:lnTo>
                    <a:pt x="1741269" y="1773203"/>
                  </a:lnTo>
                  <a:lnTo>
                    <a:pt x="1773203" y="1741269"/>
                  </a:lnTo>
                  <a:lnTo>
                    <a:pt x="1803719" y="1707967"/>
                  </a:lnTo>
                  <a:lnTo>
                    <a:pt x="1832769" y="1673347"/>
                  </a:lnTo>
                  <a:lnTo>
                    <a:pt x="1860304" y="1637458"/>
                  </a:lnTo>
                  <a:lnTo>
                    <a:pt x="1886272" y="1600350"/>
                  </a:lnTo>
                  <a:lnTo>
                    <a:pt x="1910626" y="1562072"/>
                  </a:lnTo>
                  <a:lnTo>
                    <a:pt x="1933316" y="1522673"/>
                  </a:lnTo>
                  <a:lnTo>
                    <a:pt x="1954292" y="1482203"/>
                  </a:lnTo>
                  <a:lnTo>
                    <a:pt x="1973505" y="1440711"/>
                  </a:lnTo>
                  <a:lnTo>
                    <a:pt x="1990905" y="1398247"/>
                  </a:lnTo>
                  <a:lnTo>
                    <a:pt x="2006443" y="1354860"/>
                  </a:lnTo>
                  <a:lnTo>
                    <a:pt x="2020070" y="1310599"/>
                  </a:lnTo>
                  <a:lnTo>
                    <a:pt x="2031736" y="1265515"/>
                  </a:lnTo>
                  <a:lnTo>
                    <a:pt x="2041392" y="1219656"/>
                  </a:lnTo>
                  <a:lnTo>
                    <a:pt x="2048988" y="1173071"/>
                  </a:lnTo>
                  <a:lnTo>
                    <a:pt x="2054475" y="1125811"/>
                  </a:lnTo>
                  <a:lnTo>
                    <a:pt x="2057803" y="1077925"/>
                  </a:lnTo>
                  <a:lnTo>
                    <a:pt x="2058924" y="1029462"/>
                  </a:lnTo>
                  <a:lnTo>
                    <a:pt x="2057803" y="980998"/>
                  </a:lnTo>
                  <a:lnTo>
                    <a:pt x="2054475" y="933112"/>
                  </a:lnTo>
                  <a:lnTo>
                    <a:pt x="2048988" y="885852"/>
                  </a:lnTo>
                  <a:lnTo>
                    <a:pt x="2041392" y="839267"/>
                  </a:lnTo>
                  <a:lnTo>
                    <a:pt x="2031736" y="793408"/>
                  </a:lnTo>
                  <a:lnTo>
                    <a:pt x="2020070" y="748324"/>
                  </a:lnTo>
                  <a:lnTo>
                    <a:pt x="2006443" y="704063"/>
                  </a:lnTo>
                  <a:lnTo>
                    <a:pt x="1990905" y="660676"/>
                  </a:lnTo>
                  <a:lnTo>
                    <a:pt x="1973505" y="618212"/>
                  </a:lnTo>
                  <a:lnTo>
                    <a:pt x="1954292" y="576720"/>
                  </a:lnTo>
                  <a:lnTo>
                    <a:pt x="1933316" y="536250"/>
                  </a:lnTo>
                  <a:lnTo>
                    <a:pt x="1910626" y="496851"/>
                  </a:lnTo>
                  <a:lnTo>
                    <a:pt x="1886272" y="458573"/>
                  </a:lnTo>
                  <a:lnTo>
                    <a:pt x="1860304" y="421465"/>
                  </a:lnTo>
                  <a:lnTo>
                    <a:pt x="1832769" y="385576"/>
                  </a:lnTo>
                  <a:lnTo>
                    <a:pt x="1803719" y="350956"/>
                  </a:lnTo>
                  <a:lnTo>
                    <a:pt x="1773203" y="317654"/>
                  </a:lnTo>
                  <a:lnTo>
                    <a:pt x="1741269" y="285720"/>
                  </a:lnTo>
                  <a:lnTo>
                    <a:pt x="1707967" y="255204"/>
                  </a:lnTo>
                  <a:lnTo>
                    <a:pt x="1673347" y="226154"/>
                  </a:lnTo>
                  <a:lnTo>
                    <a:pt x="1637458" y="198619"/>
                  </a:lnTo>
                  <a:lnTo>
                    <a:pt x="1600350" y="172651"/>
                  </a:lnTo>
                  <a:lnTo>
                    <a:pt x="1562072" y="148297"/>
                  </a:lnTo>
                  <a:lnTo>
                    <a:pt x="1522673" y="125607"/>
                  </a:lnTo>
                  <a:lnTo>
                    <a:pt x="1482203" y="104631"/>
                  </a:lnTo>
                  <a:lnTo>
                    <a:pt x="1440711" y="85418"/>
                  </a:lnTo>
                  <a:lnTo>
                    <a:pt x="1398247" y="68018"/>
                  </a:lnTo>
                  <a:lnTo>
                    <a:pt x="1354860" y="52480"/>
                  </a:lnTo>
                  <a:lnTo>
                    <a:pt x="1310599" y="38853"/>
                  </a:lnTo>
                  <a:lnTo>
                    <a:pt x="1265515" y="27187"/>
                  </a:lnTo>
                  <a:lnTo>
                    <a:pt x="1219656" y="17531"/>
                  </a:lnTo>
                  <a:lnTo>
                    <a:pt x="1173071" y="9935"/>
                  </a:lnTo>
                  <a:lnTo>
                    <a:pt x="1125811" y="4448"/>
                  </a:lnTo>
                  <a:lnTo>
                    <a:pt x="1077925" y="1120"/>
                  </a:lnTo>
                  <a:lnTo>
                    <a:pt x="1029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264030" y="6204915"/>
            <a:ext cx="1320165" cy="647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4050" spc="-150" b="1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dirty="0" sz="4050" spc="-1540" b="1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dirty="0" baseline="-38408" sz="6075" spc="-1582" b="1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dirty="0" sz="4050" spc="-515" b="1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268094" y="6917182"/>
            <a:ext cx="1310640" cy="647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050" spc="-395" b="1">
                <a:solidFill>
                  <a:srgbClr val="FFFFFF"/>
                </a:solidFill>
                <a:latin typeface="Verdana"/>
                <a:cs typeface="Verdana"/>
              </a:rPr>
              <a:t>2030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832350" y="6021814"/>
            <a:ext cx="1766570" cy="1725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715">
              <a:lnSpc>
                <a:spcPct val="116300"/>
              </a:lnSpc>
              <a:spcBef>
                <a:spcPts val="95"/>
              </a:spcBef>
            </a:pPr>
            <a:r>
              <a:rPr dirty="0" sz="4800" spc="-65">
                <a:latin typeface="Arial"/>
                <a:cs typeface="Arial"/>
              </a:rPr>
              <a:t>CAGR </a:t>
            </a:r>
            <a:r>
              <a:rPr dirty="0" sz="4800" spc="-10">
                <a:latin typeface="Arial"/>
                <a:cs typeface="Arial"/>
              </a:rPr>
              <a:t>4.00%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6065" y="3767454"/>
            <a:ext cx="1376680" cy="702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53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836670" y="3217774"/>
            <a:ext cx="4049395" cy="1678939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25"/>
              </a:spcBef>
            </a:pPr>
            <a:r>
              <a:rPr dirty="0" sz="4650" spc="-29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6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409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650" spc="-21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65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>
                <a:solidFill>
                  <a:srgbClr val="FFFFFF"/>
                </a:solidFill>
                <a:latin typeface="Arial"/>
                <a:cs typeface="Arial"/>
              </a:rPr>
              <a:t>2.3</a:t>
            </a:r>
            <a:r>
              <a:rPr dirty="0" sz="4650" spc="-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6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595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40992"/>
            <a:ext cx="9845040" cy="2555875"/>
            <a:chOff x="0" y="1840992"/>
            <a:chExt cx="9845040" cy="2555875"/>
          </a:xfrm>
        </p:grpSpPr>
        <p:sp>
          <p:nvSpPr>
            <p:cNvPr id="5" name="object 5" descr=""/>
            <p:cNvSpPr/>
            <p:nvPr/>
          </p:nvSpPr>
          <p:spPr>
            <a:xfrm>
              <a:off x="3464052" y="1840992"/>
              <a:ext cx="6381115" cy="2555875"/>
            </a:xfrm>
            <a:custGeom>
              <a:avLst/>
              <a:gdLst/>
              <a:ahLst/>
              <a:cxnLst/>
              <a:rect l="l" t="t" r="r" b="b"/>
              <a:pathLst>
                <a:path w="6381115" h="2555875">
                  <a:moveTo>
                    <a:pt x="6270244" y="0"/>
                  </a:moveTo>
                  <a:lnTo>
                    <a:pt x="110744" y="0"/>
                  </a:lnTo>
                  <a:lnTo>
                    <a:pt x="67669" y="8713"/>
                  </a:lnTo>
                  <a:lnTo>
                    <a:pt x="32464" y="32464"/>
                  </a:lnTo>
                  <a:lnTo>
                    <a:pt x="8713" y="67669"/>
                  </a:lnTo>
                  <a:lnTo>
                    <a:pt x="0" y="110743"/>
                  </a:lnTo>
                  <a:lnTo>
                    <a:pt x="0" y="2445004"/>
                  </a:lnTo>
                  <a:lnTo>
                    <a:pt x="8713" y="2488078"/>
                  </a:lnTo>
                  <a:lnTo>
                    <a:pt x="32464" y="2523283"/>
                  </a:lnTo>
                  <a:lnTo>
                    <a:pt x="67669" y="2547034"/>
                  </a:lnTo>
                  <a:lnTo>
                    <a:pt x="110744" y="2555747"/>
                  </a:lnTo>
                  <a:lnTo>
                    <a:pt x="6270244" y="2555747"/>
                  </a:lnTo>
                  <a:lnTo>
                    <a:pt x="6313318" y="2547034"/>
                  </a:lnTo>
                  <a:lnTo>
                    <a:pt x="6348523" y="2523283"/>
                  </a:lnTo>
                  <a:lnTo>
                    <a:pt x="6372274" y="2488078"/>
                  </a:lnTo>
                  <a:lnTo>
                    <a:pt x="6380988" y="2445004"/>
                  </a:lnTo>
                  <a:lnTo>
                    <a:pt x="6380988" y="110743"/>
                  </a:lnTo>
                  <a:lnTo>
                    <a:pt x="6372274" y="67669"/>
                  </a:lnTo>
                  <a:lnTo>
                    <a:pt x="6348523" y="32464"/>
                  </a:lnTo>
                  <a:lnTo>
                    <a:pt x="6313318" y="8713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ECEB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360676"/>
              <a:ext cx="4654550" cy="1259205"/>
            </a:xfrm>
            <a:custGeom>
              <a:avLst/>
              <a:gdLst/>
              <a:ahLst/>
              <a:cxnLst/>
              <a:rect l="l" t="t" r="r" b="b"/>
              <a:pathLst>
                <a:path w="4654550" h="1259204">
                  <a:moveTo>
                    <a:pt x="4202176" y="0"/>
                  </a:moveTo>
                  <a:lnTo>
                    <a:pt x="0" y="0"/>
                  </a:lnTo>
                  <a:lnTo>
                    <a:pt x="0" y="1258824"/>
                  </a:lnTo>
                  <a:lnTo>
                    <a:pt x="4654296" y="1258824"/>
                  </a:lnTo>
                  <a:lnTo>
                    <a:pt x="42021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" y="7520940"/>
            <a:ext cx="9793605" cy="2443480"/>
            <a:chOff x="1" y="7520940"/>
            <a:chExt cx="9793605" cy="2443480"/>
          </a:xfrm>
        </p:grpSpPr>
        <p:sp>
          <p:nvSpPr>
            <p:cNvPr id="8" name="object 8" descr=""/>
            <p:cNvSpPr/>
            <p:nvPr/>
          </p:nvSpPr>
          <p:spPr>
            <a:xfrm>
              <a:off x="3412235" y="7520940"/>
              <a:ext cx="6381115" cy="2443480"/>
            </a:xfrm>
            <a:custGeom>
              <a:avLst/>
              <a:gdLst/>
              <a:ahLst/>
              <a:cxnLst/>
              <a:rect l="l" t="t" r="r" b="b"/>
              <a:pathLst>
                <a:path w="6381115" h="2443479">
                  <a:moveTo>
                    <a:pt x="6270244" y="0"/>
                  </a:moveTo>
                  <a:lnTo>
                    <a:pt x="110743" y="0"/>
                  </a:lnTo>
                  <a:lnTo>
                    <a:pt x="67669" y="8731"/>
                  </a:lnTo>
                  <a:lnTo>
                    <a:pt x="32464" y="32511"/>
                  </a:lnTo>
                  <a:lnTo>
                    <a:pt x="8713" y="67722"/>
                  </a:lnTo>
                  <a:lnTo>
                    <a:pt x="0" y="110743"/>
                  </a:lnTo>
                  <a:lnTo>
                    <a:pt x="0" y="2332227"/>
                  </a:lnTo>
                  <a:lnTo>
                    <a:pt x="8713" y="2375276"/>
                  </a:lnTo>
                  <a:lnTo>
                    <a:pt x="32464" y="2410483"/>
                  </a:lnTo>
                  <a:lnTo>
                    <a:pt x="67669" y="2434249"/>
                  </a:lnTo>
                  <a:lnTo>
                    <a:pt x="110743" y="2442971"/>
                  </a:lnTo>
                  <a:lnTo>
                    <a:pt x="6270244" y="2442971"/>
                  </a:lnTo>
                  <a:lnTo>
                    <a:pt x="6313318" y="2434249"/>
                  </a:lnTo>
                  <a:lnTo>
                    <a:pt x="6348523" y="2410483"/>
                  </a:lnTo>
                  <a:lnTo>
                    <a:pt x="6372274" y="2375276"/>
                  </a:lnTo>
                  <a:lnTo>
                    <a:pt x="6380988" y="2332227"/>
                  </a:lnTo>
                  <a:lnTo>
                    <a:pt x="6380988" y="110743"/>
                  </a:lnTo>
                  <a:lnTo>
                    <a:pt x="6372274" y="67722"/>
                  </a:lnTo>
                  <a:lnTo>
                    <a:pt x="6348523" y="32511"/>
                  </a:lnTo>
                  <a:lnTo>
                    <a:pt x="6313318" y="8731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272122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" y="8051292"/>
              <a:ext cx="4798060" cy="1260475"/>
            </a:xfrm>
            <a:custGeom>
              <a:avLst/>
              <a:gdLst/>
              <a:ahLst/>
              <a:cxnLst/>
              <a:rect l="l" t="t" r="r" b="b"/>
              <a:pathLst>
                <a:path w="4798060" h="1260475">
                  <a:moveTo>
                    <a:pt x="4345303" y="0"/>
                  </a:moveTo>
                  <a:lnTo>
                    <a:pt x="0" y="0"/>
                  </a:lnTo>
                  <a:lnTo>
                    <a:pt x="0" y="1260347"/>
                  </a:lnTo>
                  <a:lnTo>
                    <a:pt x="4797550" y="1260347"/>
                  </a:lnTo>
                  <a:lnTo>
                    <a:pt x="434530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1045260" y="2492502"/>
            <a:ext cx="2516505" cy="94932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84175" marR="5080" indent="-372110">
              <a:lnSpc>
                <a:spcPts val="3300"/>
              </a:lnSpc>
              <a:spcBef>
                <a:spcPts val="770"/>
              </a:spcBef>
            </a:pPr>
            <a:r>
              <a:rPr dirty="0" sz="33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020817" y="2378177"/>
            <a:ext cx="3274695" cy="127254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75">
                <a:latin typeface="Verdana"/>
                <a:cs typeface="Verdana"/>
              </a:rPr>
              <a:t>Online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Retail</a:t>
            </a:r>
            <a:endParaRPr sz="35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>
                <a:latin typeface="Verdana"/>
                <a:cs typeface="Verdana"/>
              </a:rPr>
              <a:t>Offline</a:t>
            </a:r>
            <a:r>
              <a:rPr dirty="0" sz="3500" spc="-10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Retail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33983" y="8295843"/>
            <a:ext cx="2531110" cy="5308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300">
                <a:solidFill>
                  <a:srgbClr val="43B4BD"/>
                </a:solidFill>
                <a:latin typeface="Verdana"/>
                <a:cs typeface="Verdana"/>
              </a:rPr>
              <a:t>Price</a:t>
            </a:r>
            <a:r>
              <a:rPr dirty="0" sz="3300" spc="-10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43B4BD"/>
                </a:solidFill>
                <a:latin typeface="Verdana"/>
                <a:cs typeface="Verdana"/>
              </a:rPr>
              <a:t>Range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333746" y="7712176"/>
            <a:ext cx="2881630" cy="189420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80">
                <a:solidFill>
                  <a:srgbClr val="FFFFFF"/>
                </a:solidFill>
                <a:latin typeface="Verdana"/>
                <a:cs typeface="Verdana"/>
              </a:rPr>
              <a:t>Economy</a:t>
            </a:r>
            <a:endParaRPr sz="35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Mid-Range</a:t>
            </a:r>
            <a:endParaRPr sz="35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145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endParaRPr sz="350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0" y="4680203"/>
            <a:ext cx="9845040" cy="2555875"/>
            <a:chOff x="0" y="4680203"/>
            <a:chExt cx="9845040" cy="2555875"/>
          </a:xfrm>
        </p:grpSpPr>
        <p:sp>
          <p:nvSpPr>
            <p:cNvPr id="16" name="object 16" descr=""/>
            <p:cNvSpPr/>
            <p:nvPr/>
          </p:nvSpPr>
          <p:spPr>
            <a:xfrm>
              <a:off x="3464052" y="4680203"/>
              <a:ext cx="6381115" cy="2555875"/>
            </a:xfrm>
            <a:custGeom>
              <a:avLst/>
              <a:gdLst/>
              <a:ahLst/>
              <a:cxnLst/>
              <a:rect l="l" t="t" r="r" b="b"/>
              <a:pathLst>
                <a:path w="6381115" h="2555875">
                  <a:moveTo>
                    <a:pt x="6270244" y="0"/>
                  </a:moveTo>
                  <a:lnTo>
                    <a:pt x="110744" y="0"/>
                  </a:lnTo>
                  <a:lnTo>
                    <a:pt x="67669" y="8713"/>
                  </a:lnTo>
                  <a:lnTo>
                    <a:pt x="32464" y="32464"/>
                  </a:lnTo>
                  <a:lnTo>
                    <a:pt x="8713" y="67669"/>
                  </a:lnTo>
                  <a:lnTo>
                    <a:pt x="0" y="110744"/>
                  </a:lnTo>
                  <a:lnTo>
                    <a:pt x="0" y="2445004"/>
                  </a:lnTo>
                  <a:lnTo>
                    <a:pt x="8713" y="2488078"/>
                  </a:lnTo>
                  <a:lnTo>
                    <a:pt x="32464" y="2523283"/>
                  </a:lnTo>
                  <a:lnTo>
                    <a:pt x="67669" y="2547034"/>
                  </a:lnTo>
                  <a:lnTo>
                    <a:pt x="110744" y="2555748"/>
                  </a:lnTo>
                  <a:lnTo>
                    <a:pt x="6270244" y="2555748"/>
                  </a:lnTo>
                  <a:lnTo>
                    <a:pt x="6313318" y="2547034"/>
                  </a:lnTo>
                  <a:lnTo>
                    <a:pt x="6348523" y="2523283"/>
                  </a:lnTo>
                  <a:lnTo>
                    <a:pt x="6372274" y="2488078"/>
                  </a:lnTo>
                  <a:lnTo>
                    <a:pt x="6380988" y="2445004"/>
                  </a:lnTo>
                  <a:lnTo>
                    <a:pt x="6380988" y="110744"/>
                  </a:lnTo>
                  <a:lnTo>
                    <a:pt x="6372274" y="67669"/>
                  </a:lnTo>
                  <a:lnTo>
                    <a:pt x="6348523" y="32464"/>
                  </a:lnTo>
                  <a:lnTo>
                    <a:pt x="6313318" y="8713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8A7E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5269991"/>
              <a:ext cx="4654550" cy="1259205"/>
            </a:xfrm>
            <a:custGeom>
              <a:avLst/>
              <a:gdLst/>
              <a:ahLst/>
              <a:cxnLst/>
              <a:rect l="l" t="t" r="r" b="b"/>
              <a:pathLst>
                <a:path w="4654550" h="1259204">
                  <a:moveTo>
                    <a:pt x="4202176" y="0"/>
                  </a:moveTo>
                  <a:lnTo>
                    <a:pt x="0" y="0"/>
                  </a:lnTo>
                  <a:lnTo>
                    <a:pt x="0" y="1258824"/>
                  </a:lnTo>
                  <a:lnTo>
                    <a:pt x="4654296" y="1258824"/>
                  </a:lnTo>
                  <a:lnTo>
                    <a:pt x="42021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171752" y="5569153"/>
            <a:ext cx="2263775" cy="5308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300" spc="80">
                <a:solidFill>
                  <a:srgbClr val="43B4BD"/>
                </a:solidFill>
                <a:latin typeface="Verdana"/>
                <a:cs typeface="Verdana"/>
              </a:rPr>
              <a:t>Age</a:t>
            </a:r>
            <a:r>
              <a:rPr dirty="0" sz="3300" spc="-32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43B4BD"/>
                </a:solidFill>
                <a:latin typeface="Verdana"/>
                <a:cs typeface="Verdana"/>
              </a:rPr>
              <a:t>Group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236590" y="4867325"/>
            <a:ext cx="2317115" cy="1895475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endParaRPr sz="35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45">
                <a:solidFill>
                  <a:srgbClr val="FFFFFF"/>
                </a:solidFill>
                <a:latin typeface="Verdana"/>
                <a:cs typeface="Verdana"/>
              </a:rPr>
              <a:t>Adults</a:t>
            </a:r>
            <a:endParaRPr sz="35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90525" algn="l"/>
              </a:tabLst>
            </a:pP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Seniors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>
                <a:solidFill>
                  <a:srgbClr val="FFFFFF"/>
                </a:solidFill>
              </a:rPr>
              <a:t>Global</a:t>
            </a:r>
            <a:r>
              <a:rPr dirty="0" sz="5500" spc="-150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Chess</a:t>
            </a:r>
            <a:r>
              <a:rPr dirty="0" sz="5500" spc="-150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Market</a:t>
            </a:r>
            <a:r>
              <a:rPr dirty="0" sz="5500" spc="-155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Revenue</a:t>
            </a:r>
            <a:r>
              <a:rPr dirty="0" sz="5500" spc="-150">
                <a:solidFill>
                  <a:srgbClr val="FFFFFF"/>
                </a:solidFill>
              </a:rPr>
              <a:t> </a:t>
            </a:r>
            <a:r>
              <a:rPr dirty="0" sz="5500">
                <a:solidFill>
                  <a:srgbClr val="FFFFFF"/>
                </a:solidFill>
              </a:rPr>
              <a:t>share</a:t>
            </a:r>
            <a:r>
              <a:rPr dirty="0" sz="5500" spc="-155">
                <a:solidFill>
                  <a:srgbClr val="FFFFFF"/>
                </a:solidFill>
              </a:rPr>
              <a:t> </a:t>
            </a:r>
            <a:r>
              <a:rPr dirty="0" sz="5500" spc="155">
                <a:solidFill>
                  <a:srgbClr val="FFFFFF"/>
                </a:solidFill>
              </a:rPr>
              <a:t>for</a:t>
            </a:r>
            <a:r>
              <a:rPr dirty="0" sz="5500" spc="-145">
                <a:solidFill>
                  <a:srgbClr val="FFFFFF"/>
                </a:solidFill>
              </a:rPr>
              <a:t> </a:t>
            </a:r>
            <a:r>
              <a:rPr dirty="0" sz="5500" spc="-20">
                <a:solidFill>
                  <a:srgbClr val="FFFFFF"/>
                </a:solidFill>
              </a:rPr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0609580" y="4915661"/>
            <a:ext cx="659257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155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7000" spc="-6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000" spc="110">
                <a:solidFill>
                  <a:srgbClr val="FFFFFF"/>
                </a:solidFill>
                <a:latin typeface="Verdana"/>
                <a:cs typeface="Verdana"/>
              </a:rPr>
              <a:t>America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5656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C1C1C1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56565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74052" y="2440304"/>
            <a:ext cx="5076698" cy="515493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61546" y="3036189"/>
            <a:ext cx="6372030" cy="518413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7261546" y="3633596"/>
            <a:ext cx="1803400" cy="409575"/>
          </a:xfrm>
          <a:custGeom>
            <a:avLst/>
            <a:gdLst/>
            <a:ahLst/>
            <a:cxnLst/>
            <a:rect l="l" t="t" r="r" b="b"/>
            <a:pathLst>
              <a:path w="1803400" h="409575">
                <a:moveTo>
                  <a:pt x="134298" y="0"/>
                </a:moveTo>
                <a:lnTo>
                  <a:pt x="79702" y="8840"/>
                </a:lnTo>
                <a:lnTo>
                  <a:pt x="37048" y="34670"/>
                </a:lnTo>
                <a:lnTo>
                  <a:pt x="9469" y="74884"/>
                </a:lnTo>
                <a:lnTo>
                  <a:pt x="0" y="124586"/>
                </a:lnTo>
                <a:lnTo>
                  <a:pt x="0" y="284606"/>
                </a:lnTo>
                <a:lnTo>
                  <a:pt x="999" y="301511"/>
                </a:lnTo>
                <a:lnTo>
                  <a:pt x="16823" y="349250"/>
                </a:lnTo>
                <a:lnTo>
                  <a:pt x="49648" y="384825"/>
                </a:lnTo>
                <a:lnTo>
                  <a:pt x="96690" y="405272"/>
                </a:lnTo>
                <a:lnTo>
                  <a:pt x="134298" y="409193"/>
                </a:lnTo>
                <a:lnTo>
                  <a:pt x="163323" y="407050"/>
                </a:lnTo>
                <a:lnTo>
                  <a:pt x="189241" y="400621"/>
                </a:lnTo>
                <a:lnTo>
                  <a:pt x="212040" y="389905"/>
                </a:lnTo>
                <a:lnTo>
                  <a:pt x="231707" y="374903"/>
                </a:lnTo>
                <a:lnTo>
                  <a:pt x="232673" y="373761"/>
                </a:lnTo>
                <a:lnTo>
                  <a:pt x="135949" y="373761"/>
                </a:lnTo>
                <a:lnTo>
                  <a:pt x="115563" y="372235"/>
                </a:lnTo>
                <a:lnTo>
                  <a:pt x="66861" y="349250"/>
                </a:lnTo>
                <a:lnTo>
                  <a:pt x="42215" y="303655"/>
                </a:lnTo>
                <a:lnTo>
                  <a:pt x="40572" y="284606"/>
                </a:lnTo>
                <a:lnTo>
                  <a:pt x="40572" y="124586"/>
                </a:lnTo>
                <a:lnTo>
                  <a:pt x="54984" y="73312"/>
                </a:lnTo>
                <a:lnTo>
                  <a:pt x="96119" y="41608"/>
                </a:lnTo>
                <a:lnTo>
                  <a:pt x="134298" y="35432"/>
                </a:lnTo>
                <a:lnTo>
                  <a:pt x="232737" y="35432"/>
                </a:lnTo>
                <a:lnTo>
                  <a:pt x="231358" y="33972"/>
                </a:lnTo>
                <a:lnTo>
                  <a:pt x="188465" y="8733"/>
                </a:lnTo>
                <a:lnTo>
                  <a:pt x="153465" y="974"/>
                </a:lnTo>
                <a:lnTo>
                  <a:pt x="134298" y="0"/>
                </a:lnTo>
                <a:close/>
              </a:path>
              <a:path w="1803400" h="409575">
                <a:moveTo>
                  <a:pt x="265489" y="200025"/>
                </a:moveTo>
                <a:lnTo>
                  <a:pt x="137854" y="200025"/>
                </a:lnTo>
                <a:lnTo>
                  <a:pt x="135441" y="202564"/>
                </a:lnTo>
                <a:lnTo>
                  <a:pt x="135441" y="233044"/>
                </a:lnTo>
                <a:lnTo>
                  <a:pt x="137854" y="235457"/>
                </a:lnTo>
                <a:lnTo>
                  <a:pt x="226500" y="235457"/>
                </a:lnTo>
                <a:lnTo>
                  <a:pt x="227389" y="236474"/>
                </a:lnTo>
                <a:lnTo>
                  <a:pt x="227389" y="289813"/>
                </a:lnTo>
                <a:lnTo>
                  <a:pt x="225841" y="307984"/>
                </a:lnTo>
                <a:lnTo>
                  <a:pt x="202624" y="350900"/>
                </a:lnTo>
                <a:lnTo>
                  <a:pt x="155761" y="372332"/>
                </a:lnTo>
                <a:lnTo>
                  <a:pt x="135949" y="373761"/>
                </a:lnTo>
                <a:lnTo>
                  <a:pt x="232673" y="373761"/>
                </a:lnTo>
                <a:lnTo>
                  <a:pt x="247616" y="356090"/>
                </a:lnTo>
                <a:lnTo>
                  <a:pt x="258964" y="333930"/>
                </a:lnTo>
                <a:lnTo>
                  <a:pt x="265765" y="308413"/>
                </a:lnTo>
                <a:lnTo>
                  <a:pt x="268029" y="279526"/>
                </a:lnTo>
                <a:lnTo>
                  <a:pt x="268029" y="202564"/>
                </a:lnTo>
                <a:lnTo>
                  <a:pt x="265489" y="200025"/>
                </a:lnTo>
                <a:close/>
              </a:path>
              <a:path w="1803400" h="409575">
                <a:moveTo>
                  <a:pt x="232737" y="35432"/>
                </a:moveTo>
                <a:lnTo>
                  <a:pt x="134298" y="35432"/>
                </a:lnTo>
                <a:lnTo>
                  <a:pt x="154394" y="36933"/>
                </a:lnTo>
                <a:lnTo>
                  <a:pt x="172382" y="41433"/>
                </a:lnTo>
                <a:lnTo>
                  <a:pt x="213137" y="72340"/>
                </a:lnTo>
                <a:lnTo>
                  <a:pt x="227334" y="121157"/>
                </a:lnTo>
                <a:lnTo>
                  <a:pt x="227389" y="132206"/>
                </a:lnTo>
                <a:lnTo>
                  <a:pt x="229929" y="134366"/>
                </a:lnTo>
                <a:lnTo>
                  <a:pt x="265489" y="134366"/>
                </a:lnTo>
                <a:lnTo>
                  <a:pt x="268029" y="131825"/>
                </a:lnTo>
                <a:lnTo>
                  <a:pt x="268029" y="121157"/>
                </a:lnTo>
                <a:lnTo>
                  <a:pt x="266983" y="104177"/>
                </a:lnTo>
                <a:lnTo>
                  <a:pt x="263854" y="88090"/>
                </a:lnTo>
                <a:lnTo>
                  <a:pt x="258653" y="72884"/>
                </a:lnTo>
                <a:lnTo>
                  <a:pt x="251392" y="58547"/>
                </a:lnTo>
                <a:lnTo>
                  <a:pt x="242244" y="45497"/>
                </a:lnTo>
                <a:lnTo>
                  <a:pt x="232737" y="35432"/>
                </a:lnTo>
                <a:close/>
              </a:path>
              <a:path w="1803400" h="409575">
                <a:moveTo>
                  <a:pt x="406840" y="115443"/>
                </a:moveTo>
                <a:lnTo>
                  <a:pt x="371280" y="115443"/>
                </a:lnTo>
                <a:lnTo>
                  <a:pt x="368740" y="117982"/>
                </a:lnTo>
                <a:lnTo>
                  <a:pt x="368740" y="402208"/>
                </a:lnTo>
                <a:lnTo>
                  <a:pt x="371280" y="404622"/>
                </a:lnTo>
                <a:lnTo>
                  <a:pt x="406840" y="404622"/>
                </a:lnTo>
                <a:lnTo>
                  <a:pt x="409380" y="402208"/>
                </a:lnTo>
                <a:lnTo>
                  <a:pt x="409380" y="230377"/>
                </a:lnTo>
                <a:lnTo>
                  <a:pt x="410594" y="215066"/>
                </a:lnTo>
                <a:lnTo>
                  <a:pt x="428811" y="177418"/>
                </a:lnTo>
                <a:lnTo>
                  <a:pt x="462681" y="157606"/>
                </a:lnTo>
                <a:lnTo>
                  <a:pt x="410777" y="157606"/>
                </a:lnTo>
                <a:lnTo>
                  <a:pt x="410269" y="157479"/>
                </a:lnTo>
                <a:lnTo>
                  <a:pt x="409634" y="157225"/>
                </a:lnTo>
                <a:lnTo>
                  <a:pt x="409380" y="156463"/>
                </a:lnTo>
                <a:lnTo>
                  <a:pt x="409380" y="117982"/>
                </a:lnTo>
                <a:lnTo>
                  <a:pt x="406840" y="115443"/>
                </a:lnTo>
                <a:close/>
              </a:path>
              <a:path w="1803400" h="409575">
                <a:moveTo>
                  <a:pt x="514638" y="155422"/>
                </a:moveTo>
                <a:lnTo>
                  <a:pt x="486130" y="155422"/>
                </a:lnTo>
                <a:lnTo>
                  <a:pt x="493502" y="155908"/>
                </a:lnTo>
                <a:lnTo>
                  <a:pt x="500088" y="156894"/>
                </a:lnTo>
                <a:lnTo>
                  <a:pt x="505900" y="158368"/>
                </a:lnTo>
                <a:lnTo>
                  <a:pt x="510853" y="159892"/>
                </a:lnTo>
                <a:lnTo>
                  <a:pt x="513901" y="158368"/>
                </a:lnTo>
                <a:lnTo>
                  <a:pt x="514638" y="155422"/>
                </a:lnTo>
                <a:close/>
              </a:path>
              <a:path w="1803400" h="409575">
                <a:moveTo>
                  <a:pt x="485326" y="112649"/>
                </a:moveTo>
                <a:lnTo>
                  <a:pt x="442781" y="124078"/>
                </a:lnTo>
                <a:lnTo>
                  <a:pt x="411412" y="157225"/>
                </a:lnTo>
                <a:lnTo>
                  <a:pt x="410777" y="157606"/>
                </a:lnTo>
                <a:lnTo>
                  <a:pt x="462681" y="157606"/>
                </a:lnTo>
                <a:lnTo>
                  <a:pt x="463744" y="157255"/>
                </a:lnTo>
                <a:lnTo>
                  <a:pt x="477960" y="155448"/>
                </a:lnTo>
                <a:lnTo>
                  <a:pt x="514638" y="155422"/>
                </a:lnTo>
                <a:lnTo>
                  <a:pt x="515044" y="153797"/>
                </a:lnTo>
                <a:lnTo>
                  <a:pt x="520759" y="128650"/>
                </a:lnTo>
                <a:lnTo>
                  <a:pt x="521902" y="124078"/>
                </a:lnTo>
                <a:lnTo>
                  <a:pt x="520632" y="121030"/>
                </a:lnTo>
                <a:lnTo>
                  <a:pt x="516822" y="119506"/>
                </a:lnTo>
                <a:lnTo>
                  <a:pt x="510133" y="116506"/>
                </a:lnTo>
                <a:lnTo>
                  <a:pt x="502646" y="114363"/>
                </a:lnTo>
                <a:lnTo>
                  <a:pt x="494373" y="113077"/>
                </a:lnTo>
                <a:lnTo>
                  <a:pt x="485326" y="112649"/>
                </a:lnTo>
                <a:close/>
              </a:path>
              <a:path w="1803400" h="409575">
                <a:moveTo>
                  <a:pt x="706687" y="110871"/>
                </a:moveTo>
                <a:lnTo>
                  <a:pt x="667634" y="116189"/>
                </a:lnTo>
                <a:lnTo>
                  <a:pt x="621436" y="143607"/>
                </a:lnTo>
                <a:lnTo>
                  <a:pt x="594165" y="189737"/>
                </a:lnTo>
                <a:lnTo>
                  <a:pt x="587146" y="238815"/>
                </a:lnTo>
                <a:lnTo>
                  <a:pt x="586672" y="259461"/>
                </a:lnTo>
                <a:lnTo>
                  <a:pt x="587172" y="280366"/>
                </a:lnTo>
                <a:lnTo>
                  <a:pt x="594673" y="329818"/>
                </a:lnTo>
                <a:lnTo>
                  <a:pt x="621998" y="376539"/>
                </a:lnTo>
                <a:lnTo>
                  <a:pt x="668079" y="403939"/>
                </a:lnTo>
                <a:lnTo>
                  <a:pt x="706687" y="409193"/>
                </a:lnTo>
                <a:lnTo>
                  <a:pt x="726285" y="407882"/>
                </a:lnTo>
                <a:lnTo>
                  <a:pt x="776791" y="388112"/>
                </a:lnTo>
                <a:lnTo>
                  <a:pt x="792655" y="373761"/>
                </a:lnTo>
                <a:lnTo>
                  <a:pt x="706687" y="373761"/>
                </a:lnTo>
                <a:lnTo>
                  <a:pt x="692967" y="372810"/>
                </a:lnTo>
                <a:lnTo>
                  <a:pt x="649430" y="350383"/>
                </a:lnTo>
                <a:lnTo>
                  <a:pt x="630392" y="307941"/>
                </a:lnTo>
                <a:lnTo>
                  <a:pt x="627820" y="260095"/>
                </a:lnTo>
                <a:lnTo>
                  <a:pt x="628106" y="241047"/>
                </a:lnTo>
                <a:lnTo>
                  <a:pt x="632392" y="202311"/>
                </a:lnTo>
                <a:lnTo>
                  <a:pt x="658681" y="161416"/>
                </a:lnTo>
                <a:lnTo>
                  <a:pt x="705544" y="146303"/>
                </a:lnTo>
                <a:lnTo>
                  <a:pt x="793163" y="146303"/>
                </a:lnTo>
                <a:lnTo>
                  <a:pt x="790876" y="143581"/>
                </a:lnTo>
                <a:lnTo>
                  <a:pt x="777299" y="132079"/>
                </a:lnTo>
                <a:lnTo>
                  <a:pt x="761872" y="122818"/>
                </a:lnTo>
                <a:lnTo>
                  <a:pt x="744946" y="116189"/>
                </a:lnTo>
                <a:lnTo>
                  <a:pt x="726543" y="112202"/>
                </a:lnTo>
                <a:lnTo>
                  <a:pt x="706687" y="110871"/>
                </a:lnTo>
                <a:close/>
              </a:path>
              <a:path w="1803400" h="409575">
                <a:moveTo>
                  <a:pt x="793163" y="146303"/>
                </a:moveTo>
                <a:lnTo>
                  <a:pt x="705544" y="146303"/>
                </a:lnTo>
                <a:lnTo>
                  <a:pt x="719284" y="147254"/>
                </a:lnTo>
                <a:lnTo>
                  <a:pt x="731928" y="150098"/>
                </a:lnTo>
                <a:lnTo>
                  <a:pt x="770219" y="179244"/>
                </a:lnTo>
                <a:lnTo>
                  <a:pt x="783268" y="225059"/>
                </a:lnTo>
                <a:lnTo>
                  <a:pt x="784411" y="260095"/>
                </a:lnTo>
                <a:lnTo>
                  <a:pt x="784125" y="278481"/>
                </a:lnTo>
                <a:lnTo>
                  <a:pt x="779839" y="317753"/>
                </a:lnTo>
                <a:lnTo>
                  <a:pt x="753550" y="358648"/>
                </a:lnTo>
                <a:lnTo>
                  <a:pt x="706687" y="373761"/>
                </a:lnTo>
                <a:lnTo>
                  <a:pt x="792655" y="373761"/>
                </a:lnTo>
                <a:lnTo>
                  <a:pt x="817558" y="329818"/>
                </a:lnTo>
                <a:lnTo>
                  <a:pt x="825059" y="280366"/>
                </a:lnTo>
                <a:lnTo>
                  <a:pt x="825559" y="259461"/>
                </a:lnTo>
                <a:lnTo>
                  <a:pt x="825044" y="238815"/>
                </a:lnTo>
                <a:lnTo>
                  <a:pt x="817558" y="189229"/>
                </a:lnTo>
                <a:lnTo>
                  <a:pt x="802096" y="156940"/>
                </a:lnTo>
                <a:lnTo>
                  <a:pt x="793163" y="146303"/>
                </a:lnTo>
                <a:close/>
              </a:path>
              <a:path w="1803400" h="409575">
                <a:moveTo>
                  <a:pt x="937065" y="115443"/>
                </a:moveTo>
                <a:lnTo>
                  <a:pt x="904045" y="115443"/>
                </a:lnTo>
                <a:lnTo>
                  <a:pt x="902521" y="116077"/>
                </a:lnTo>
                <a:lnTo>
                  <a:pt x="901124" y="117221"/>
                </a:lnTo>
                <a:lnTo>
                  <a:pt x="899854" y="118363"/>
                </a:lnTo>
                <a:lnTo>
                  <a:pt x="899092" y="119633"/>
                </a:lnTo>
                <a:lnTo>
                  <a:pt x="899092" y="122300"/>
                </a:lnTo>
                <a:lnTo>
                  <a:pt x="899346" y="123317"/>
                </a:lnTo>
                <a:lnTo>
                  <a:pt x="899727" y="124078"/>
                </a:lnTo>
                <a:lnTo>
                  <a:pt x="979737" y="398399"/>
                </a:lnTo>
                <a:lnTo>
                  <a:pt x="980880" y="402589"/>
                </a:lnTo>
                <a:lnTo>
                  <a:pt x="983547" y="404622"/>
                </a:lnTo>
                <a:lnTo>
                  <a:pt x="1020504" y="404622"/>
                </a:lnTo>
                <a:lnTo>
                  <a:pt x="1023171" y="402589"/>
                </a:lnTo>
                <a:lnTo>
                  <a:pt x="1024314" y="398399"/>
                </a:lnTo>
                <a:lnTo>
                  <a:pt x="1038985" y="346328"/>
                </a:lnTo>
                <a:lnTo>
                  <a:pt x="1001200" y="346328"/>
                </a:lnTo>
                <a:lnTo>
                  <a:pt x="1000692" y="345820"/>
                </a:lnTo>
                <a:lnTo>
                  <a:pt x="1000311" y="344677"/>
                </a:lnTo>
                <a:lnTo>
                  <a:pt x="939732" y="117601"/>
                </a:lnTo>
                <a:lnTo>
                  <a:pt x="937065" y="115443"/>
                </a:lnTo>
                <a:close/>
              </a:path>
              <a:path w="1803400" h="409575">
                <a:moveTo>
                  <a:pt x="1123883" y="185800"/>
                </a:moveTo>
                <a:lnTo>
                  <a:pt x="1086163" y="185800"/>
                </a:lnTo>
                <a:lnTo>
                  <a:pt x="1086798" y="186308"/>
                </a:lnTo>
                <a:lnTo>
                  <a:pt x="1087179" y="187451"/>
                </a:lnTo>
                <a:lnTo>
                  <a:pt x="1148901" y="398399"/>
                </a:lnTo>
                <a:lnTo>
                  <a:pt x="1150044" y="402589"/>
                </a:lnTo>
                <a:lnTo>
                  <a:pt x="1152711" y="404622"/>
                </a:lnTo>
                <a:lnTo>
                  <a:pt x="1189033" y="404622"/>
                </a:lnTo>
                <a:lnTo>
                  <a:pt x="1191700" y="402589"/>
                </a:lnTo>
                <a:lnTo>
                  <a:pt x="1192843" y="398399"/>
                </a:lnTo>
                <a:lnTo>
                  <a:pt x="1208276" y="346328"/>
                </a:lnTo>
                <a:lnTo>
                  <a:pt x="1169221" y="346328"/>
                </a:lnTo>
                <a:lnTo>
                  <a:pt x="1168713" y="345820"/>
                </a:lnTo>
                <a:lnTo>
                  <a:pt x="1168332" y="344677"/>
                </a:lnTo>
                <a:lnTo>
                  <a:pt x="1123883" y="185800"/>
                </a:lnTo>
                <a:close/>
              </a:path>
              <a:path w="1803400" h="409575">
                <a:moveTo>
                  <a:pt x="1102165" y="115443"/>
                </a:moveTo>
                <a:lnTo>
                  <a:pt x="1068637" y="115443"/>
                </a:lnTo>
                <a:lnTo>
                  <a:pt x="1065970" y="117601"/>
                </a:lnTo>
                <a:lnTo>
                  <a:pt x="1003740" y="344677"/>
                </a:lnTo>
                <a:lnTo>
                  <a:pt x="1003359" y="345820"/>
                </a:lnTo>
                <a:lnTo>
                  <a:pt x="1002724" y="346328"/>
                </a:lnTo>
                <a:lnTo>
                  <a:pt x="1038985" y="346328"/>
                </a:lnTo>
                <a:lnTo>
                  <a:pt x="1083750" y="187451"/>
                </a:lnTo>
                <a:lnTo>
                  <a:pt x="1084131" y="186308"/>
                </a:lnTo>
                <a:lnTo>
                  <a:pt x="1084639" y="185800"/>
                </a:lnTo>
                <a:lnTo>
                  <a:pt x="1123883" y="185800"/>
                </a:lnTo>
                <a:lnTo>
                  <a:pt x="1105386" y="119633"/>
                </a:lnTo>
                <a:lnTo>
                  <a:pt x="1104832" y="117601"/>
                </a:lnTo>
                <a:lnTo>
                  <a:pt x="1102165" y="115443"/>
                </a:lnTo>
                <a:close/>
              </a:path>
              <a:path w="1803400" h="409575">
                <a:moveTo>
                  <a:pt x="1241484" y="115443"/>
                </a:moveTo>
                <a:lnTo>
                  <a:pt x="1236912" y="115443"/>
                </a:lnTo>
                <a:lnTo>
                  <a:pt x="1233991" y="117601"/>
                </a:lnTo>
                <a:lnTo>
                  <a:pt x="1171761" y="344677"/>
                </a:lnTo>
                <a:lnTo>
                  <a:pt x="1171380" y="345820"/>
                </a:lnTo>
                <a:lnTo>
                  <a:pt x="1170745" y="346328"/>
                </a:lnTo>
                <a:lnTo>
                  <a:pt x="1208276" y="346328"/>
                </a:lnTo>
                <a:lnTo>
                  <a:pt x="1273996" y="124586"/>
                </a:lnTo>
                <a:lnTo>
                  <a:pt x="1274649" y="122300"/>
                </a:lnTo>
                <a:lnTo>
                  <a:pt x="1274631" y="119887"/>
                </a:lnTo>
                <a:lnTo>
                  <a:pt x="1272345" y="116839"/>
                </a:lnTo>
                <a:lnTo>
                  <a:pt x="1270440" y="116077"/>
                </a:lnTo>
                <a:lnTo>
                  <a:pt x="1267773" y="116077"/>
                </a:lnTo>
                <a:lnTo>
                  <a:pt x="1241484" y="115443"/>
                </a:lnTo>
                <a:close/>
              </a:path>
              <a:path w="1803400" h="409575">
                <a:moveTo>
                  <a:pt x="1414458" y="149225"/>
                </a:moveTo>
                <a:lnTo>
                  <a:pt x="1373056" y="149225"/>
                </a:lnTo>
                <a:lnTo>
                  <a:pt x="1374072" y="150113"/>
                </a:lnTo>
                <a:lnTo>
                  <a:pt x="1374080" y="331591"/>
                </a:lnTo>
                <a:lnTo>
                  <a:pt x="1385913" y="379261"/>
                </a:lnTo>
                <a:lnTo>
                  <a:pt x="1421332" y="400224"/>
                </a:lnTo>
                <a:lnTo>
                  <a:pt x="1457511" y="404113"/>
                </a:lnTo>
                <a:lnTo>
                  <a:pt x="1476942" y="404113"/>
                </a:lnTo>
                <a:lnTo>
                  <a:pt x="1481895" y="403732"/>
                </a:lnTo>
                <a:lnTo>
                  <a:pt x="1484308" y="401065"/>
                </a:lnTo>
                <a:lnTo>
                  <a:pt x="1484308" y="371093"/>
                </a:lnTo>
                <a:lnTo>
                  <a:pt x="1481895" y="368680"/>
                </a:lnTo>
                <a:lnTo>
                  <a:pt x="1464369" y="368680"/>
                </a:lnTo>
                <a:lnTo>
                  <a:pt x="1452103" y="367970"/>
                </a:lnTo>
                <a:lnTo>
                  <a:pt x="1416553" y="342249"/>
                </a:lnTo>
                <a:lnTo>
                  <a:pt x="1413442" y="318897"/>
                </a:lnTo>
                <a:lnTo>
                  <a:pt x="1413442" y="150113"/>
                </a:lnTo>
                <a:lnTo>
                  <a:pt x="1414458" y="149225"/>
                </a:lnTo>
                <a:close/>
              </a:path>
              <a:path w="1803400" h="409575">
                <a:moveTo>
                  <a:pt x="1483546" y="115443"/>
                </a:moveTo>
                <a:lnTo>
                  <a:pt x="1333686" y="115443"/>
                </a:lnTo>
                <a:lnTo>
                  <a:pt x="1331146" y="117982"/>
                </a:lnTo>
                <a:lnTo>
                  <a:pt x="1331146" y="146684"/>
                </a:lnTo>
                <a:lnTo>
                  <a:pt x="1333686" y="149225"/>
                </a:lnTo>
                <a:lnTo>
                  <a:pt x="1483546" y="149225"/>
                </a:lnTo>
                <a:lnTo>
                  <a:pt x="1486086" y="146684"/>
                </a:lnTo>
                <a:lnTo>
                  <a:pt x="1486086" y="117982"/>
                </a:lnTo>
                <a:lnTo>
                  <a:pt x="1483546" y="115443"/>
                </a:lnTo>
                <a:close/>
              </a:path>
              <a:path w="1803400" h="409575">
                <a:moveTo>
                  <a:pt x="1411029" y="41148"/>
                </a:moveTo>
                <a:lnTo>
                  <a:pt x="1376485" y="41148"/>
                </a:lnTo>
                <a:lnTo>
                  <a:pt x="1374072" y="43687"/>
                </a:lnTo>
                <a:lnTo>
                  <a:pt x="1374072" y="114553"/>
                </a:lnTo>
                <a:lnTo>
                  <a:pt x="1373056" y="115443"/>
                </a:lnTo>
                <a:lnTo>
                  <a:pt x="1414458" y="115443"/>
                </a:lnTo>
                <a:lnTo>
                  <a:pt x="1413442" y="114553"/>
                </a:lnTo>
                <a:lnTo>
                  <a:pt x="1413442" y="43687"/>
                </a:lnTo>
                <a:lnTo>
                  <a:pt x="1411029" y="41148"/>
                </a:lnTo>
                <a:close/>
              </a:path>
              <a:path w="1803400" h="409575">
                <a:moveTo>
                  <a:pt x="1621468" y="4572"/>
                </a:moveTo>
                <a:lnTo>
                  <a:pt x="1585908" y="4572"/>
                </a:lnTo>
                <a:lnTo>
                  <a:pt x="1583368" y="7111"/>
                </a:lnTo>
                <a:lnTo>
                  <a:pt x="1583368" y="402208"/>
                </a:lnTo>
                <a:lnTo>
                  <a:pt x="1585908" y="404622"/>
                </a:lnTo>
                <a:lnTo>
                  <a:pt x="1621468" y="404622"/>
                </a:lnTo>
                <a:lnTo>
                  <a:pt x="1624008" y="402208"/>
                </a:lnTo>
                <a:lnTo>
                  <a:pt x="1624008" y="206882"/>
                </a:lnTo>
                <a:lnTo>
                  <a:pt x="1626459" y="194095"/>
                </a:lnTo>
                <a:lnTo>
                  <a:pt x="1656198" y="156208"/>
                </a:lnTo>
                <a:lnTo>
                  <a:pt x="1690789" y="147193"/>
                </a:lnTo>
                <a:lnTo>
                  <a:pt x="1625913" y="147193"/>
                </a:lnTo>
                <a:lnTo>
                  <a:pt x="1625151" y="146557"/>
                </a:lnTo>
                <a:lnTo>
                  <a:pt x="1624389" y="146050"/>
                </a:lnTo>
                <a:lnTo>
                  <a:pt x="1624008" y="145160"/>
                </a:lnTo>
                <a:lnTo>
                  <a:pt x="1624008" y="7111"/>
                </a:lnTo>
                <a:lnTo>
                  <a:pt x="1621468" y="4572"/>
                </a:lnTo>
                <a:close/>
              </a:path>
              <a:path w="1803400" h="409575">
                <a:moveTo>
                  <a:pt x="1782786" y="146938"/>
                </a:moveTo>
                <a:lnTo>
                  <a:pt x="1694239" y="146938"/>
                </a:lnTo>
                <a:lnTo>
                  <a:pt x="1708669" y="148157"/>
                </a:lnTo>
                <a:lnTo>
                  <a:pt x="1721671" y="151828"/>
                </a:lnTo>
                <a:lnTo>
                  <a:pt x="1751649" y="177218"/>
                </a:lnTo>
                <a:lnTo>
                  <a:pt x="1762311" y="218312"/>
                </a:lnTo>
                <a:lnTo>
                  <a:pt x="1762311" y="402208"/>
                </a:lnTo>
                <a:lnTo>
                  <a:pt x="1764724" y="404622"/>
                </a:lnTo>
                <a:lnTo>
                  <a:pt x="1800411" y="404622"/>
                </a:lnTo>
                <a:lnTo>
                  <a:pt x="1802824" y="402208"/>
                </a:lnTo>
                <a:lnTo>
                  <a:pt x="1802824" y="210312"/>
                </a:lnTo>
                <a:lnTo>
                  <a:pt x="1801133" y="188880"/>
                </a:lnTo>
                <a:lnTo>
                  <a:pt x="1796061" y="169735"/>
                </a:lnTo>
                <a:lnTo>
                  <a:pt x="1787608" y="152876"/>
                </a:lnTo>
                <a:lnTo>
                  <a:pt x="1782786" y="146938"/>
                </a:lnTo>
                <a:close/>
              </a:path>
              <a:path w="1803400" h="409575">
                <a:moveTo>
                  <a:pt x="1703383" y="111505"/>
                </a:moveTo>
                <a:lnTo>
                  <a:pt x="1658520" y="120078"/>
                </a:lnTo>
                <a:lnTo>
                  <a:pt x="1626802" y="145796"/>
                </a:lnTo>
                <a:lnTo>
                  <a:pt x="1626421" y="146938"/>
                </a:lnTo>
                <a:lnTo>
                  <a:pt x="1625913" y="147193"/>
                </a:lnTo>
                <a:lnTo>
                  <a:pt x="1690789" y="147193"/>
                </a:lnTo>
                <a:lnTo>
                  <a:pt x="1694239" y="146938"/>
                </a:lnTo>
                <a:lnTo>
                  <a:pt x="1782786" y="146938"/>
                </a:lnTo>
                <a:lnTo>
                  <a:pt x="1775773" y="138302"/>
                </a:lnTo>
                <a:lnTo>
                  <a:pt x="1761033" y="126561"/>
                </a:lnTo>
                <a:lnTo>
                  <a:pt x="1744055" y="118189"/>
                </a:lnTo>
                <a:lnTo>
                  <a:pt x="1724838" y="113174"/>
                </a:lnTo>
                <a:lnTo>
                  <a:pt x="1703383" y="111505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55231" y="7043546"/>
            <a:ext cx="6726174" cy="40919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88378" y="6447663"/>
            <a:ext cx="6781418" cy="5189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8626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10557129" y="2220445"/>
            <a:ext cx="7185659" cy="7672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46075" marR="496570" indent="-334010">
              <a:lnSpc>
                <a:spcPct val="115500"/>
              </a:lnSpc>
              <a:spcBef>
                <a:spcPts val="10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1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3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100">
              <a:latin typeface="Verdana"/>
              <a:cs typeface="Verdana"/>
            </a:endParaRPr>
          </a:p>
          <a:p>
            <a:pPr marL="346075" marR="5080" indent="-334010">
              <a:lnSpc>
                <a:spcPct val="115599"/>
              </a:lnSpc>
              <a:spcBef>
                <a:spcPts val="5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100" spc="-1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2023,</a:t>
            </a:r>
            <a:r>
              <a:rPr dirty="0" sz="31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25">
                <a:solidFill>
                  <a:srgbClr val="FFFFFF"/>
                </a:solidFill>
                <a:latin typeface="Verdana"/>
                <a:cs typeface="Verdana"/>
              </a:rPr>
              <a:t>Wooden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Chess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accounted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noticeable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31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Chess</a:t>
            </a:r>
            <a:r>
              <a:rPr dirty="0" sz="31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1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projected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experience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100">
              <a:latin typeface="Verdana"/>
              <a:cs typeface="Verdana"/>
            </a:endParaRPr>
          </a:p>
          <a:p>
            <a:pPr marL="346075" marR="383540" indent="-334010">
              <a:lnSpc>
                <a:spcPct val="115599"/>
              </a:lnSpc>
              <a:spcBef>
                <a:spcPts val="10"/>
              </a:spcBef>
              <a:buFont typeface="Arial"/>
              <a:buChar char="•"/>
              <a:tabLst>
                <a:tab pos="346075" algn="l"/>
              </a:tabLst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Indoor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r>
              <a:rPr dirty="0" sz="31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31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3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3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3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10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CAGR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retaining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position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throughout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forecast period.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49783" y="5306567"/>
            <a:ext cx="4509516" cy="28285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http://tinyurl.com/5edjpdbh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2024-01-10T11:14:32Z</dcterms:created>
  <dcterms:modified xsi:type="dcterms:W3CDTF">2024-01-10T11:14:32Z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