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jpg"/><Relationship Id="rId14" Type="http://schemas.openxmlformats.org/officeDocument/2006/relationships/image" Target="../media/image15.jpg"/><Relationship Id="rId15" Type="http://schemas.openxmlformats.org/officeDocument/2006/relationships/image" Target="../media/image1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97C2E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46" y="1092512"/>
            <a:ext cx="11122478" cy="91944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9181" y="253110"/>
            <a:ext cx="17607280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378452" y="2275332"/>
            <a:ext cx="8303259" cy="3325495"/>
          </a:xfrm>
          <a:custGeom>
            <a:avLst/>
            <a:gdLst/>
            <a:ahLst/>
            <a:cxnLst/>
            <a:rect l="l" t="t" r="r" b="b"/>
            <a:pathLst>
              <a:path w="8303259" h="3325495">
                <a:moveTo>
                  <a:pt x="8158733" y="0"/>
                </a:moveTo>
                <a:lnTo>
                  <a:pt x="144018" y="0"/>
                </a:lnTo>
                <a:lnTo>
                  <a:pt x="98560" y="7357"/>
                </a:lnTo>
                <a:lnTo>
                  <a:pt x="59033" y="27834"/>
                </a:lnTo>
                <a:lnTo>
                  <a:pt x="27834" y="59033"/>
                </a:lnTo>
                <a:lnTo>
                  <a:pt x="7357" y="98560"/>
                </a:lnTo>
                <a:lnTo>
                  <a:pt x="0" y="144018"/>
                </a:lnTo>
                <a:lnTo>
                  <a:pt x="0" y="3181350"/>
                </a:lnTo>
                <a:lnTo>
                  <a:pt x="7357" y="3226807"/>
                </a:lnTo>
                <a:lnTo>
                  <a:pt x="27834" y="3266334"/>
                </a:lnTo>
                <a:lnTo>
                  <a:pt x="59033" y="3297533"/>
                </a:lnTo>
                <a:lnTo>
                  <a:pt x="98560" y="3318010"/>
                </a:lnTo>
                <a:lnTo>
                  <a:pt x="144018" y="3325368"/>
                </a:lnTo>
                <a:lnTo>
                  <a:pt x="8158733" y="3325368"/>
                </a:lnTo>
                <a:lnTo>
                  <a:pt x="8204191" y="3318010"/>
                </a:lnTo>
                <a:lnTo>
                  <a:pt x="8243718" y="3297533"/>
                </a:lnTo>
                <a:lnTo>
                  <a:pt x="8274917" y="3266334"/>
                </a:lnTo>
                <a:lnTo>
                  <a:pt x="8295394" y="3226807"/>
                </a:lnTo>
                <a:lnTo>
                  <a:pt x="8302752" y="3181350"/>
                </a:lnTo>
                <a:lnTo>
                  <a:pt x="8302752" y="144018"/>
                </a:lnTo>
                <a:lnTo>
                  <a:pt x="8295394" y="98560"/>
                </a:lnTo>
                <a:lnTo>
                  <a:pt x="8274917" y="59033"/>
                </a:lnTo>
                <a:lnTo>
                  <a:pt x="8243718" y="27834"/>
                </a:lnTo>
                <a:lnTo>
                  <a:pt x="8204191" y="7357"/>
                </a:lnTo>
                <a:lnTo>
                  <a:pt x="8158733" y="0"/>
                </a:lnTo>
                <a:close/>
              </a:path>
            </a:pathLst>
          </a:custGeom>
          <a:solidFill>
            <a:srgbClr val="43B4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051048"/>
            <a:ext cx="6056630" cy="1638300"/>
          </a:xfrm>
          <a:custGeom>
            <a:avLst/>
            <a:gdLst/>
            <a:ahLst/>
            <a:cxnLst/>
            <a:rect l="l" t="t" r="r" b="b"/>
            <a:pathLst>
              <a:path w="6056630" h="1638300">
                <a:moveTo>
                  <a:pt x="5468112" y="0"/>
                </a:moveTo>
                <a:lnTo>
                  <a:pt x="0" y="0"/>
                </a:lnTo>
                <a:lnTo>
                  <a:pt x="0" y="1638300"/>
                </a:lnTo>
                <a:lnTo>
                  <a:pt x="6056376" y="1638300"/>
                </a:lnTo>
                <a:lnTo>
                  <a:pt x="5468112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378452" y="5934455"/>
            <a:ext cx="8303259" cy="3324225"/>
          </a:xfrm>
          <a:custGeom>
            <a:avLst/>
            <a:gdLst/>
            <a:ahLst/>
            <a:cxnLst/>
            <a:rect l="l" t="t" r="r" b="b"/>
            <a:pathLst>
              <a:path w="8303259" h="3324225">
                <a:moveTo>
                  <a:pt x="8158733" y="0"/>
                </a:moveTo>
                <a:lnTo>
                  <a:pt x="144018" y="0"/>
                </a:lnTo>
                <a:lnTo>
                  <a:pt x="98560" y="7357"/>
                </a:lnTo>
                <a:lnTo>
                  <a:pt x="59033" y="27834"/>
                </a:lnTo>
                <a:lnTo>
                  <a:pt x="27834" y="59033"/>
                </a:lnTo>
                <a:lnTo>
                  <a:pt x="7357" y="98560"/>
                </a:lnTo>
                <a:lnTo>
                  <a:pt x="0" y="144018"/>
                </a:lnTo>
                <a:lnTo>
                  <a:pt x="0" y="3179864"/>
                </a:lnTo>
                <a:lnTo>
                  <a:pt x="7357" y="3225303"/>
                </a:lnTo>
                <a:lnTo>
                  <a:pt x="27834" y="3264818"/>
                </a:lnTo>
                <a:lnTo>
                  <a:pt x="59033" y="3296012"/>
                </a:lnTo>
                <a:lnTo>
                  <a:pt x="98560" y="3316486"/>
                </a:lnTo>
                <a:lnTo>
                  <a:pt x="144018" y="3323844"/>
                </a:lnTo>
                <a:lnTo>
                  <a:pt x="8158733" y="3323844"/>
                </a:lnTo>
                <a:lnTo>
                  <a:pt x="8204191" y="3316486"/>
                </a:lnTo>
                <a:lnTo>
                  <a:pt x="8243718" y="3296012"/>
                </a:lnTo>
                <a:lnTo>
                  <a:pt x="8274917" y="3264818"/>
                </a:lnTo>
                <a:lnTo>
                  <a:pt x="8295394" y="3225303"/>
                </a:lnTo>
                <a:lnTo>
                  <a:pt x="8302752" y="3179864"/>
                </a:lnTo>
                <a:lnTo>
                  <a:pt x="8302752" y="144018"/>
                </a:lnTo>
                <a:lnTo>
                  <a:pt x="8295394" y="98560"/>
                </a:lnTo>
                <a:lnTo>
                  <a:pt x="8274917" y="59033"/>
                </a:lnTo>
                <a:lnTo>
                  <a:pt x="8243718" y="27834"/>
                </a:lnTo>
                <a:lnTo>
                  <a:pt x="8204191" y="7357"/>
                </a:lnTo>
                <a:lnTo>
                  <a:pt x="8158733" y="0"/>
                </a:lnTo>
                <a:close/>
              </a:path>
            </a:pathLst>
          </a:custGeom>
          <a:solidFill>
            <a:srgbClr val="393C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708647"/>
            <a:ext cx="6056630" cy="1640205"/>
          </a:xfrm>
          <a:custGeom>
            <a:avLst/>
            <a:gdLst/>
            <a:ahLst/>
            <a:cxnLst/>
            <a:rect l="l" t="t" r="r" b="b"/>
            <a:pathLst>
              <a:path w="6056630" h="1640204">
                <a:moveTo>
                  <a:pt x="5468112" y="0"/>
                </a:moveTo>
                <a:lnTo>
                  <a:pt x="0" y="0"/>
                </a:lnTo>
                <a:lnTo>
                  <a:pt x="0" y="1639824"/>
                </a:lnTo>
                <a:lnTo>
                  <a:pt x="6056376" y="1639824"/>
                </a:lnTo>
                <a:lnTo>
                  <a:pt x="5468112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3608" y="2232660"/>
            <a:ext cx="4794503" cy="131064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54768" y="2051304"/>
            <a:ext cx="3040379" cy="167487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88795" y="1743455"/>
            <a:ext cx="3457955" cy="22890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84647" y="3974591"/>
            <a:ext cx="2921507" cy="165506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32647" y="3901440"/>
            <a:ext cx="2500883" cy="249936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80064" y="4203191"/>
            <a:ext cx="6079235" cy="8915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862047" y="5285232"/>
            <a:ext cx="3064763" cy="142798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55664" y="6649211"/>
            <a:ext cx="3671316" cy="135178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46080" y="5285232"/>
            <a:ext cx="3874008" cy="142798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57104" y="6923531"/>
            <a:ext cx="4062984" cy="1213103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837663" y="6923531"/>
            <a:ext cx="3115055" cy="16215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89292" y="8659368"/>
            <a:ext cx="4387596" cy="117348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228576" y="8735582"/>
            <a:ext cx="4166616" cy="12877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118364"/>
            <a:ext cx="16999711" cy="2129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47280" y="2156952"/>
            <a:ext cx="10364469" cy="6960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hyperlink" Target="http://tinyurl.com/5xe5kud8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65366" y="3138042"/>
            <a:ext cx="409702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400">
                <a:solidFill>
                  <a:srgbClr val="6C412E"/>
                </a:solidFill>
                <a:latin typeface="Arial Black"/>
                <a:cs typeface="Arial Black"/>
              </a:rPr>
              <a:t>GLOBAL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65366" y="4038727"/>
            <a:ext cx="9552305" cy="297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50"/>
              </a:lnSpc>
              <a:spcBef>
                <a:spcPts val="100"/>
              </a:spcBef>
            </a:pPr>
            <a:r>
              <a:rPr dirty="0" sz="7500" spc="-305">
                <a:solidFill>
                  <a:srgbClr val="6C412E"/>
                </a:solidFill>
                <a:latin typeface="Arial Black"/>
                <a:cs typeface="Arial Black"/>
              </a:rPr>
              <a:t>Ceramic</a:t>
            </a:r>
            <a:r>
              <a:rPr dirty="0" sz="7500" spc="-90">
                <a:solidFill>
                  <a:srgbClr val="6C412E"/>
                </a:solidFill>
                <a:latin typeface="Arial Black"/>
                <a:cs typeface="Arial Black"/>
              </a:rPr>
              <a:t> </a:t>
            </a:r>
            <a:r>
              <a:rPr dirty="0" sz="7500" spc="-360">
                <a:solidFill>
                  <a:srgbClr val="6C412E"/>
                </a:solidFill>
                <a:latin typeface="Arial Black"/>
                <a:cs typeface="Arial Black"/>
              </a:rPr>
              <a:t>Tableware</a:t>
            </a:r>
            <a:endParaRPr sz="7500">
              <a:latin typeface="Arial Black"/>
              <a:cs typeface="Arial Black"/>
            </a:endParaRPr>
          </a:p>
          <a:p>
            <a:pPr marL="12700" marR="1105535">
              <a:lnSpc>
                <a:spcPct val="79000"/>
              </a:lnSpc>
              <a:spcBef>
                <a:spcPts val="940"/>
              </a:spcBef>
            </a:pPr>
            <a:r>
              <a:rPr dirty="0" sz="7500" spc="-555">
                <a:solidFill>
                  <a:srgbClr val="6C412E"/>
                </a:solidFill>
                <a:latin typeface="Arial Black"/>
                <a:cs typeface="Arial Black"/>
              </a:rPr>
              <a:t>MARKET</a:t>
            </a:r>
            <a:r>
              <a:rPr dirty="0" sz="7500" spc="-125">
                <a:solidFill>
                  <a:srgbClr val="6C412E"/>
                </a:solidFill>
                <a:latin typeface="Arial Black"/>
                <a:cs typeface="Arial Black"/>
              </a:rPr>
              <a:t> </a:t>
            </a:r>
            <a:r>
              <a:rPr dirty="0" sz="7500" spc="-515">
                <a:solidFill>
                  <a:srgbClr val="6C412E"/>
                </a:solidFill>
                <a:latin typeface="Arial Black"/>
                <a:cs typeface="Arial Black"/>
              </a:rPr>
              <a:t>REPORT </a:t>
            </a:r>
            <a:r>
              <a:rPr dirty="0" sz="7500" spc="-20">
                <a:solidFill>
                  <a:srgbClr val="6C412E"/>
                </a:solidFill>
                <a:latin typeface="Arial Black"/>
                <a:cs typeface="Arial Black"/>
              </a:rPr>
              <a:t>2024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912097" y="9449511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5295" rIns="0" bIns="0" rtlCol="0" vert="horz">
            <a:spAutoFit/>
          </a:bodyPr>
          <a:lstStyle/>
          <a:p>
            <a:pPr marL="9826625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9132189" y="2790316"/>
            <a:ext cx="8996045" cy="5894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3000">
                <a:latin typeface="Verdana"/>
                <a:cs typeface="Verdana"/>
              </a:rPr>
              <a:t>Ceramic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tableware,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typically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crafted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from</a:t>
            </a:r>
            <a:r>
              <a:rPr dirty="0" sz="3000" spc="-15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clay </a:t>
            </a:r>
            <a:r>
              <a:rPr dirty="0" sz="3000" spc="-10">
                <a:latin typeface="Verdana"/>
                <a:cs typeface="Verdana"/>
              </a:rPr>
              <a:t>materials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like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bone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china,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porcelain,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melamine,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9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stoneware,</a:t>
            </a:r>
            <a:r>
              <a:rPr dirty="0" sz="3000" spc="-12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contributes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a</a:t>
            </a:r>
            <a:r>
              <a:rPr dirty="0" sz="3000" spc="-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distinct</a:t>
            </a:r>
            <a:r>
              <a:rPr dirty="0" sz="3000" spc="-120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>
                <a:latin typeface="Verdana"/>
                <a:cs typeface="Verdana"/>
              </a:rPr>
              <a:t>individualized</a:t>
            </a:r>
            <a:r>
              <a:rPr dirty="0" sz="3000" spc="-8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element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45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dining </a:t>
            </a:r>
            <a:r>
              <a:rPr dirty="0" sz="3000" spc="-10">
                <a:latin typeface="Verdana"/>
                <a:cs typeface="Verdana"/>
              </a:rPr>
              <a:t>establishments,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hotels,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residences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alike.</a:t>
            </a:r>
            <a:endParaRPr sz="3000">
              <a:latin typeface="Verdana"/>
              <a:cs typeface="Verdana"/>
            </a:endParaRPr>
          </a:p>
          <a:p>
            <a:pPr marL="12700" marR="716915">
              <a:lnSpc>
                <a:spcPct val="116700"/>
              </a:lnSpc>
            </a:pPr>
            <a:r>
              <a:rPr dirty="0" sz="3000" spc="-25">
                <a:latin typeface="Verdana"/>
                <a:cs typeface="Verdana"/>
              </a:rPr>
              <a:t>These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ceramics,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encompassing</a:t>
            </a:r>
            <a:r>
              <a:rPr dirty="0" sz="3000" spc="-22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dinnerware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12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beverageware,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showcase</a:t>
            </a:r>
            <a:r>
              <a:rPr dirty="0" sz="3000" spc="-16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effortless </a:t>
            </a:r>
            <a:r>
              <a:rPr dirty="0" sz="3000" spc="60">
                <a:latin typeface="Verdana"/>
                <a:cs typeface="Verdana"/>
              </a:rPr>
              <a:t>cleaning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properties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and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exhibit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staining </a:t>
            </a:r>
            <a:r>
              <a:rPr dirty="0" sz="3000" spc="-55">
                <a:latin typeface="Verdana"/>
                <a:cs typeface="Verdana"/>
              </a:rPr>
              <a:t>resistance.</a:t>
            </a:r>
            <a:r>
              <a:rPr dirty="0" sz="3000" spc="-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0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widespread</a:t>
            </a:r>
            <a:r>
              <a:rPr dirty="0" sz="3000" spc="-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utilization</a:t>
            </a:r>
            <a:r>
              <a:rPr dirty="0" sz="3000" spc="-7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of </a:t>
            </a:r>
            <a:r>
              <a:rPr dirty="0" sz="3000" spc="50">
                <a:latin typeface="Verdana"/>
                <a:cs typeface="Verdana"/>
              </a:rPr>
              <a:t>ceramic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tableware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fuels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its</a:t>
            </a:r>
            <a:r>
              <a:rPr dirty="0" sz="3000" spc="-18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expansion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45">
                <a:latin typeface="Verdana"/>
                <a:cs typeface="Verdana"/>
              </a:rPr>
              <a:t>and </a:t>
            </a:r>
            <a:r>
              <a:rPr dirty="0" sz="3000" spc="-45">
                <a:latin typeface="Verdana"/>
                <a:cs typeface="Verdana"/>
              </a:rPr>
              <a:t>offers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an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array</a:t>
            </a:r>
            <a:r>
              <a:rPr dirty="0" sz="3000" spc="-2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advantages.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44540"/>
            <a:ext cx="8872855" cy="2685415"/>
            <a:chOff x="0" y="5844540"/>
            <a:chExt cx="8872855" cy="2685415"/>
          </a:xfrm>
        </p:grpSpPr>
        <p:sp>
          <p:nvSpPr>
            <p:cNvPr id="4" name="object 4" descr=""/>
            <p:cNvSpPr/>
            <p:nvPr/>
          </p:nvSpPr>
          <p:spPr>
            <a:xfrm>
              <a:off x="0" y="5844540"/>
              <a:ext cx="8872855" cy="2685415"/>
            </a:xfrm>
            <a:custGeom>
              <a:avLst/>
              <a:gdLst/>
              <a:ahLst/>
              <a:cxnLst/>
              <a:rect l="l" t="t" r="r" b="b"/>
              <a:pathLst>
                <a:path w="8872855" h="2685415">
                  <a:moveTo>
                    <a:pt x="7973059" y="0"/>
                  </a:moveTo>
                  <a:lnTo>
                    <a:pt x="899718" y="0"/>
                  </a:lnTo>
                  <a:lnTo>
                    <a:pt x="848753" y="1442"/>
                  </a:lnTo>
                  <a:lnTo>
                    <a:pt x="798197" y="5739"/>
                  </a:lnTo>
                  <a:lnTo>
                    <a:pt x="748160" y="12846"/>
                  </a:lnTo>
                  <a:lnTo>
                    <a:pt x="698753" y="22716"/>
                  </a:lnTo>
                  <a:lnTo>
                    <a:pt x="650085" y="35304"/>
                  </a:lnTo>
                  <a:lnTo>
                    <a:pt x="602267" y="50565"/>
                  </a:lnTo>
                  <a:lnTo>
                    <a:pt x="555409" y="68453"/>
                  </a:lnTo>
                  <a:lnTo>
                    <a:pt x="509620" y="88922"/>
                  </a:lnTo>
                  <a:lnTo>
                    <a:pt x="465012" y="111927"/>
                  </a:lnTo>
                  <a:lnTo>
                    <a:pt x="421693" y="137422"/>
                  </a:lnTo>
                  <a:lnTo>
                    <a:pt x="379775" y="165363"/>
                  </a:lnTo>
                  <a:lnTo>
                    <a:pt x="339368" y="195702"/>
                  </a:lnTo>
                  <a:lnTo>
                    <a:pt x="300581" y="228396"/>
                  </a:lnTo>
                  <a:lnTo>
                    <a:pt x="263525" y="263398"/>
                  </a:lnTo>
                  <a:lnTo>
                    <a:pt x="228506" y="300441"/>
                  </a:lnTo>
                  <a:lnTo>
                    <a:pt x="195798" y="339217"/>
                  </a:lnTo>
                  <a:lnTo>
                    <a:pt x="165444" y="379614"/>
                  </a:lnTo>
                  <a:lnTo>
                    <a:pt x="137490" y="421523"/>
                  </a:lnTo>
                  <a:lnTo>
                    <a:pt x="111982" y="464833"/>
                  </a:lnTo>
                  <a:lnTo>
                    <a:pt x="88966" y="509432"/>
                  </a:lnTo>
                  <a:lnTo>
                    <a:pt x="68486" y="555212"/>
                  </a:lnTo>
                  <a:lnTo>
                    <a:pt x="50590" y="602060"/>
                  </a:lnTo>
                  <a:lnTo>
                    <a:pt x="35322" y="649867"/>
                  </a:lnTo>
                  <a:lnTo>
                    <a:pt x="22727" y="698522"/>
                  </a:lnTo>
                  <a:lnTo>
                    <a:pt x="12852" y="747915"/>
                  </a:lnTo>
                  <a:lnTo>
                    <a:pt x="5742" y="797935"/>
                  </a:lnTo>
                  <a:lnTo>
                    <a:pt x="1443" y="848471"/>
                  </a:lnTo>
                  <a:lnTo>
                    <a:pt x="0" y="899413"/>
                  </a:lnTo>
                  <a:lnTo>
                    <a:pt x="0" y="1785874"/>
                  </a:lnTo>
                  <a:lnTo>
                    <a:pt x="1443" y="1836816"/>
                  </a:lnTo>
                  <a:lnTo>
                    <a:pt x="5742" y="1887352"/>
                  </a:lnTo>
                  <a:lnTo>
                    <a:pt x="12852" y="1937372"/>
                  </a:lnTo>
                  <a:lnTo>
                    <a:pt x="22727" y="1986765"/>
                  </a:lnTo>
                  <a:lnTo>
                    <a:pt x="35322" y="2035420"/>
                  </a:lnTo>
                  <a:lnTo>
                    <a:pt x="50590" y="2083227"/>
                  </a:lnTo>
                  <a:lnTo>
                    <a:pt x="68486" y="2130075"/>
                  </a:lnTo>
                  <a:lnTo>
                    <a:pt x="88966" y="2175855"/>
                  </a:lnTo>
                  <a:lnTo>
                    <a:pt x="111982" y="2220454"/>
                  </a:lnTo>
                  <a:lnTo>
                    <a:pt x="137490" y="2263764"/>
                  </a:lnTo>
                  <a:lnTo>
                    <a:pt x="165444" y="2305673"/>
                  </a:lnTo>
                  <a:lnTo>
                    <a:pt x="195798" y="2346070"/>
                  </a:lnTo>
                  <a:lnTo>
                    <a:pt x="228506" y="2384846"/>
                  </a:lnTo>
                  <a:lnTo>
                    <a:pt x="263525" y="2421890"/>
                  </a:lnTo>
                  <a:lnTo>
                    <a:pt x="300581" y="2456891"/>
                  </a:lnTo>
                  <a:lnTo>
                    <a:pt x="339368" y="2489585"/>
                  </a:lnTo>
                  <a:lnTo>
                    <a:pt x="379775" y="2519924"/>
                  </a:lnTo>
                  <a:lnTo>
                    <a:pt x="421693" y="2547865"/>
                  </a:lnTo>
                  <a:lnTo>
                    <a:pt x="465012" y="2573360"/>
                  </a:lnTo>
                  <a:lnTo>
                    <a:pt x="509620" y="2596365"/>
                  </a:lnTo>
                  <a:lnTo>
                    <a:pt x="555409" y="2616835"/>
                  </a:lnTo>
                  <a:lnTo>
                    <a:pt x="602267" y="2634722"/>
                  </a:lnTo>
                  <a:lnTo>
                    <a:pt x="650085" y="2649983"/>
                  </a:lnTo>
                  <a:lnTo>
                    <a:pt x="698753" y="2662571"/>
                  </a:lnTo>
                  <a:lnTo>
                    <a:pt x="748160" y="2672441"/>
                  </a:lnTo>
                  <a:lnTo>
                    <a:pt x="798197" y="2679548"/>
                  </a:lnTo>
                  <a:lnTo>
                    <a:pt x="848753" y="2683845"/>
                  </a:lnTo>
                  <a:lnTo>
                    <a:pt x="899718" y="2685288"/>
                  </a:lnTo>
                  <a:lnTo>
                    <a:pt x="7973059" y="2685288"/>
                  </a:lnTo>
                  <a:lnTo>
                    <a:pt x="8024025" y="2683845"/>
                  </a:lnTo>
                  <a:lnTo>
                    <a:pt x="8074578" y="2679548"/>
                  </a:lnTo>
                  <a:lnTo>
                    <a:pt x="8124609" y="2672441"/>
                  </a:lnTo>
                  <a:lnTo>
                    <a:pt x="8174009" y="2662571"/>
                  </a:lnTo>
                  <a:lnTo>
                    <a:pt x="8222668" y="2649983"/>
                  </a:lnTo>
                  <a:lnTo>
                    <a:pt x="8270476" y="2634722"/>
                  </a:lnTo>
                  <a:lnTo>
                    <a:pt x="8317325" y="2616835"/>
                  </a:lnTo>
                  <a:lnTo>
                    <a:pt x="8363104" y="2596365"/>
                  </a:lnTo>
                  <a:lnTo>
                    <a:pt x="8407705" y="2573360"/>
                  </a:lnTo>
                  <a:lnTo>
                    <a:pt x="8451018" y="2547865"/>
                  </a:lnTo>
                  <a:lnTo>
                    <a:pt x="8492934" y="2519924"/>
                  </a:lnTo>
                  <a:lnTo>
                    <a:pt x="8533343" y="2489585"/>
                  </a:lnTo>
                  <a:lnTo>
                    <a:pt x="8572135" y="2456891"/>
                  </a:lnTo>
                  <a:lnTo>
                    <a:pt x="8609203" y="2421890"/>
                  </a:lnTo>
                  <a:lnTo>
                    <a:pt x="8644229" y="2384846"/>
                  </a:lnTo>
                  <a:lnTo>
                    <a:pt x="8676945" y="2346070"/>
                  </a:lnTo>
                  <a:lnTo>
                    <a:pt x="8707303" y="2305673"/>
                  </a:lnTo>
                  <a:lnTo>
                    <a:pt x="8735258" y="2263764"/>
                  </a:lnTo>
                  <a:lnTo>
                    <a:pt x="8760766" y="2220454"/>
                  </a:lnTo>
                  <a:lnTo>
                    <a:pt x="8783782" y="2175855"/>
                  </a:lnTo>
                  <a:lnTo>
                    <a:pt x="8804259" y="2130075"/>
                  </a:lnTo>
                  <a:lnTo>
                    <a:pt x="8822152" y="2083227"/>
                  </a:lnTo>
                  <a:lnTo>
                    <a:pt x="8837417" y="2035420"/>
                  </a:lnTo>
                  <a:lnTo>
                    <a:pt x="8850008" y="1986765"/>
                  </a:lnTo>
                  <a:lnTo>
                    <a:pt x="8859880" y="1937372"/>
                  </a:lnTo>
                  <a:lnTo>
                    <a:pt x="8866987" y="1887352"/>
                  </a:lnTo>
                  <a:lnTo>
                    <a:pt x="8871285" y="1836816"/>
                  </a:lnTo>
                  <a:lnTo>
                    <a:pt x="8872728" y="1785874"/>
                  </a:lnTo>
                  <a:lnTo>
                    <a:pt x="8872728" y="899413"/>
                  </a:lnTo>
                  <a:lnTo>
                    <a:pt x="8871285" y="848471"/>
                  </a:lnTo>
                  <a:lnTo>
                    <a:pt x="8866987" y="797935"/>
                  </a:lnTo>
                  <a:lnTo>
                    <a:pt x="8859880" y="747915"/>
                  </a:lnTo>
                  <a:lnTo>
                    <a:pt x="8850008" y="698522"/>
                  </a:lnTo>
                  <a:lnTo>
                    <a:pt x="8837417" y="649867"/>
                  </a:lnTo>
                  <a:lnTo>
                    <a:pt x="8822152" y="602060"/>
                  </a:lnTo>
                  <a:lnTo>
                    <a:pt x="8804259" y="555212"/>
                  </a:lnTo>
                  <a:lnTo>
                    <a:pt x="8783782" y="509432"/>
                  </a:lnTo>
                  <a:lnTo>
                    <a:pt x="8760766" y="464833"/>
                  </a:lnTo>
                  <a:lnTo>
                    <a:pt x="8735258" y="421523"/>
                  </a:lnTo>
                  <a:lnTo>
                    <a:pt x="8707303" y="379614"/>
                  </a:lnTo>
                  <a:lnTo>
                    <a:pt x="8676945" y="339217"/>
                  </a:lnTo>
                  <a:lnTo>
                    <a:pt x="8644229" y="300441"/>
                  </a:lnTo>
                  <a:lnTo>
                    <a:pt x="8609203" y="263398"/>
                  </a:lnTo>
                  <a:lnTo>
                    <a:pt x="8572135" y="228396"/>
                  </a:lnTo>
                  <a:lnTo>
                    <a:pt x="8533343" y="195702"/>
                  </a:lnTo>
                  <a:lnTo>
                    <a:pt x="8492934" y="165363"/>
                  </a:lnTo>
                  <a:lnTo>
                    <a:pt x="8451018" y="137422"/>
                  </a:lnTo>
                  <a:lnTo>
                    <a:pt x="8407705" y="111927"/>
                  </a:lnTo>
                  <a:lnTo>
                    <a:pt x="8363104" y="88922"/>
                  </a:lnTo>
                  <a:lnTo>
                    <a:pt x="8317325" y="68452"/>
                  </a:lnTo>
                  <a:lnTo>
                    <a:pt x="8270476" y="50565"/>
                  </a:lnTo>
                  <a:lnTo>
                    <a:pt x="8222668" y="35304"/>
                  </a:lnTo>
                  <a:lnTo>
                    <a:pt x="8174009" y="22716"/>
                  </a:lnTo>
                  <a:lnTo>
                    <a:pt x="8124609" y="12846"/>
                  </a:lnTo>
                  <a:lnTo>
                    <a:pt x="8074578" y="5739"/>
                  </a:lnTo>
                  <a:lnTo>
                    <a:pt x="8024025" y="1442"/>
                  </a:lnTo>
                  <a:lnTo>
                    <a:pt x="7973059" y="0"/>
                  </a:lnTo>
                  <a:close/>
                </a:path>
              </a:pathLst>
            </a:custGeom>
            <a:solidFill>
              <a:srgbClr val="2950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6173724"/>
              <a:ext cx="2167128" cy="216560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15468" y="6086856"/>
              <a:ext cx="2135505" cy="2136775"/>
            </a:xfrm>
            <a:custGeom>
              <a:avLst/>
              <a:gdLst/>
              <a:ahLst/>
              <a:cxnLst/>
              <a:rect l="l" t="t" r="r" b="b"/>
              <a:pathLst>
                <a:path w="2135505" h="2136775">
                  <a:moveTo>
                    <a:pt x="1067562" y="0"/>
                  </a:moveTo>
                  <a:lnTo>
                    <a:pt x="1020008" y="1040"/>
                  </a:lnTo>
                  <a:lnTo>
                    <a:pt x="972987" y="4134"/>
                  </a:lnTo>
                  <a:lnTo>
                    <a:pt x="926543" y="9237"/>
                  </a:lnTo>
                  <a:lnTo>
                    <a:pt x="880718" y="16306"/>
                  </a:lnTo>
                  <a:lnTo>
                    <a:pt x="835555" y="25297"/>
                  </a:lnTo>
                  <a:lnTo>
                    <a:pt x="791099" y="36168"/>
                  </a:lnTo>
                  <a:lnTo>
                    <a:pt x="747393" y="48874"/>
                  </a:lnTo>
                  <a:lnTo>
                    <a:pt x="704479" y="63373"/>
                  </a:lnTo>
                  <a:lnTo>
                    <a:pt x="662402" y="79620"/>
                  </a:lnTo>
                  <a:lnTo>
                    <a:pt x="621205" y="97573"/>
                  </a:lnTo>
                  <a:lnTo>
                    <a:pt x="580931" y="117188"/>
                  </a:lnTo>
                  <a:lnTo>
                    <a:pt x="541623" y="138422"/>
                  </a:lnTo>
                  <a:lnTo>
                    <a:pt x="503325" y="161231"/>
                  </a:lnTo>
                  <a:lnTo>
                    <a:pt x="466081" y="185571"/>
                  </a:lnTo>
                  <a:lnTo>
                    <a:pt x="429934" y="211400"/>
                  </a:lnTo>
                  <a:lnTo>
                    <a:pt x="394927" y="238674"/>
                  </a:lnTo>
                  <a:lnTo>
                    <a:pt x="361103" y="267350"/>
                  </a:lnTo>
                  <a:lnTo>
                    <a:pt x="328506" y="297383"/>
                  </a:lnTo>
                  <a:lnTo>
                    <a:pt x="297180" y="328732"/>
                  </a:lnTo>
                  <a:lnTo>
                    <a:pt x="267167" y="361351"/>
                  </a:lnTo>
                  <a:lnTo>
                    <a:pt x="238511" y="395199"/>
                  </a:lnTo>
                  <a:lnTo>
                    <a:pt x="211256" y="430231"/>
                  </a:lnTo>
                  <a:lnTo>
                    <a:pt x="185445" y="466404"/>
                  </a:lnTo>
                  <a:lnTo>
                    <a:pt x="161121" y="503674"/>
                  </a:lnTo>
                  <a:lnTo>
                    <a:pt x="138328" y="541999"/>
                  </a:lnTo>
                  <a:lnTo>
                    <a:pt x="117109" y="581335"/>
                  </a:lnTo>
                  <a:lnTo>
                    <a:pt x="97508" y="621638"/>
                  </a:lnTo>
                  <a:lnTo>
                    <a:pt x="79567" y="662865"/>
                  </a:lnTo>
                  <a:lnTo>
                    <a:pt x="63330" y="704973"/>
                  </a:lnTo>
                  <a:lnTo>
                    <a:pt x="48842" y="747917"/>
                  </a:lnTo>
                  <a:lnTo>
                    <a:pt x="36144" y="791656"/>
                  </a:lnTo>
                  <a:lnTo>
                    <a:pt x="25281" y="836144"/>
                  </a:lnTo>
                  <a:lnTo>
                    <a:pt x="16295" y="881340"/>
                  </a:lnTo>
                  <a:lnTo>
                    <a:pt x="9231" y="927199"/>
                  </a:lnTo>
                  <a:lnTo>
                    <a:pt x="4131" y="973679"/>
                  </a:lnTo>
                  <a:lnTo>
                    <a:pt x="1040" y="1020734"/>
                  </a:lnTo>
                  <a:lnTo>
                    <a:pt x="0" y="1068324"/>
                  </a:lnTo>
                  <a:lnTo>
                    <a:pt x="1040" y="1115913"/>
                  </a:lnTo>
                  <a:lnTo>
                    <a:pt x="4131" y="1162968"/>
                  </a:lnTo>
                  <a:lnTo>
                    <a:pt x="9231" y="1209448"/>
                  </a:lnTo>
                  <a:lnTo>
                    <a:pt x="16295" y="1255307"/>
                  </a:lnTo>
                  <a:lnTo>
                    <a:pt x="25281" y="1300503"/>
                  </a:lnTo>
                  <a:lnTo>
                    <a:pt x="36144" y="1344991"/>
                  </a:lnTo>
                  <a:lnTo>
                    <a:pt x="48842" y="1388730"/>
                  </a:lnTo>
                  <a:lnTo>
                    <a:pt x="63330" y="1431674"/>
                  </a:lnTo>
                  <a:lnTo>
                    <a:pt x="79567" y="1473782"/>
                  </a:lnTo>
                  <a:lnTo>
                    <a:pt x="97508" y="1515009"/>
                  </a:lnTo>
                  <a:lnTo>
                    <a:pt x="117109" y="1555312"/>
                  </a:lnTo>
                  <a:lnTo>
                    <a:pt x="138328" y="1594648"/>
                  </a:lnTo>
                  <a:lnTo>
                    <a:pt x="161121" y="1632973"/>
                  </a:lnTo>
                  <a:lnTo>
                    <a:pt x="185445" y="1670243"/>
                  </a:lnTo>
                  <a:lnTo>
                    <a:pt x="211256" y="1706416"/>
                  </a:lnTo>
                  <a:lnTo>
                    <a:pt x="238511" y="1741448"/>
                  </a:lnTo>
                  <a:lnTo>
                    <a:pt x="267167" y="1775296"/>
                  </a:lnTo>
                  <a:lnTo>
                    <a:pt x="297180" y="1807915"/>
                  </a:lnTo>
                  <a:lnTo>
                    <a:pt x="328506" y="1839264"/>
                  </a:lnTo>
                  <a:lnTo>
                    <a:pt x="361103" y="1869297"/>
                  </a:lnTo>
                  <a:lnTo>
                    <a:pt x="394927" y="1897973"/>
                  </a:lnTo>
                  <a:lnTo>
                    <a:pt x="429934" y="1925247"/>
                  </a:lnTo>
                  <a:lnTo>
                    <a:pt x="466081" y="1951076"/>
                  </a:lnTo>
                  <a:lnTo>
                    <a:pt x="503325" y="1975416"/>
                  </a:lnTo>
                  <a:lnTo>
                    <a:pt x="541623" y="1998225"/>
                  </a:lnTo>
                  <a:lnTo>
                    <a:pt x="580931" y="2019459"/>
                  </a:lnTo>
                  <a:lnTo>
                    <a:pt x="621205" y="2039074"/>
                  </a:lnTo>
                  <a:lnTo>
                    <a:pt x="662402" y="2057027"/>
                  </a:lnTo>
                  <a:lnTo>
                    <a:pt x="704479" y="2073274"/>
                  </a:lnTo>
                  <a:lnTo>
                    <a:pt x="747393" y="2087773"/>
                  </a:lnTo>
                  <a:lnTo>
                    <a:pt x="791099" y="2100479"/>
                  </a:lnTo>
                  <a:lnTo>
                    <a:pt x="835555" y="2111350"/>
                  </a:lnTo>
                  <a:lnTo>
                    <a:pt x="880718" y="2120341"/>
                  </a:lnTo>
                  <a:lnTo>
                    <a:pt x="926543" y="2127410"/>
                  </a:lnTo>
                  <a:lnTo>
                    <a:pt x="972987" y="2132513"/>
                  </a:lnTo>
                  <a:lnTo>
                    <a:pt x="1020008" y="2135607"/>
                  </a:lnTo>
                  <a:lnTo>
                    <a:pt x="1067562" y="2136648"/>
                  </a:lnTo>
                  <a:lnTo>
                    <a:pt x="1115120" y="2135607"/>
                  </a:lnTo>
                  <a:lnTo>
                    <a:pt x="1162145" y="2132513"/>
                  </a:lnTo>
                  <a:lnTo>
                    <a:pt x="1208593" y="2127410"/>
                  </a:lnTo>
                  <a:lnTo>
                    <a:pt x="1254422" y="2120341"/>
                  </a:lnTo>
                  <a:lnTo>
                    <a:pt x="1299587" y="2111350"/>
                  </a:lnTo>
                  <a:lnTo>
                    <a:pt x="1344046" y="2100479"/>
                  </a:lnTo>
                  <a:lnTo>
                    <a:pt x="1387754" y="2087773"/>
                  </a:lnTo>
                  <a:lnTo>
                    <a:pt x="1430669" y="2073274"/>
                  </a:lnTo>
                  <a:lnTo>
                    <a:pt x="1472748" y="2057027"/>
                  </a:lnTo>
                  <a:lnTo>
                    <a:pt x="1513946" y="2039074"/>
                  </a:lnTo>
                  <a:lnTo>
                    <a:pt x="1554220" y="2019459"/>
                  </a:lnTo>
                  <a:lnTo>
                    <a:pt x="1593528" y="1998225"/>
                  </a:lnTo>
                  <a:lnTo>
                    <a:pt x="1631826" y="1975416"/>
                  </a:lnTo>
                  <a:lnTo>
                    <a:pt x="1669070" y="1951076"/>
                  </a:lnTo>
                  <a:lnTo>
                    <a:pt x="1705216" y="1925247"/>
                  </a:lnTo>
                  <a:lnTo>
                    <a:pt x="1740223" y="1897973"/>
                  </a:lnTo>
                  <a:lnTo>
                    <a:pt x="1774046" y="1869297"/>
                  </a:lnTo>
                  <a:lnTo>
                    <a:pt x="1806641" y="1839264"/>
                  </a:lnTo>
                  <a:lnTo>
                    <a:pt x="1837966" y="1807915"/>
                  </a:lnTo>
                  <a:lnTo>
                    <a:pt x="1867978" y="1775296"/>
                  </a:lnTo>
                  <a:lnTo>
                    <a:pt x="1896632" y="1741448"/>
                  </a:lnTo>
                  <a:lnTo>
                    <a:pt x="1923885" y="1706416"/>
                  </a:lnTo>
                  <a:lnTo>
                    <a:pt x="1949695" y="1670243"/>
                  </a:lnTo>
                  <a:lnTo>
                    <a:pt x="1974017" y="1632973"/>
                  </a:lnTo>
                  <a:lnTo>
                    <a:pt x="1996808" y="1594648"/>
                  </a:lnTo>
                  <a:lnTo>
                    <a:pt x="2018026" y="1555312"/>
                  </a:lnTo>
                  <a:lnTo>
                    <a:pt x="2037626" y="1515009"/>
                  </a:lnTo>
                  <a:lnTo>
                    <a:pt x="2055565" y="1473782"/>
                  </a:lnTo>
                  <a:lnTo>
                    <a:pt x="2071800" y="1431674"/>
                  </a:lnTo>
                  <a:lnTo>
                    <a:pt x="2086287" y="1388730"/>
                  </a:lnTo>
                  <a:lnTo>
                    <a:pt x="2098983" y="1344991"/>
                  </a:lnTo>
                  <a:lnTo>
                    <a:pt x="2109845" y="1300503"/>
                  </a:lnTo>
                  <a:lnTo>
                    <a:pt x="2118830" y="1255307"/>
                  </a:lnTo>
                  <a:lnTo>
                    <a:pt x="2125893" y="1209448"/>
                  </a:lnTo>
                  <a:lnTo>
                    <a:pt x="2130992" y="1162968"/>
                  </a:lnTo>
                  <a:lnTo>
                    <a:pt x="2134083" y="1115913"/>
                  </a:lnTo>
                  <a:lnTo>
                    <a:pt x="2135124" y="1068324"/>
                  </a:lnTo>
                  <a:lnTo>
                    <a:pt x="2134083" y="1020734"/>
                  </a:lnTo>
                  <a:lnTo>
                    <a:pt x="2130992" y="973679"/>
                  </a:lnTo>
                  <a:lnTo>
                    <a:pt x="2125893" y="927199"/>
                  </a:lnTo>
                  <a:lnTo>
                    <a:pt x="2118830" y="881340"/>
                  </a:lnTo>
                  <a:lnTo>
                    <a:pt x="2109845" y="836144"/>
                  </a:lnTo>
                  <a:lnTo>
                    <a:pt x="2098983" y="791656"/>
                  </a:lnTo>
                  <a:lnTo>
                    <a:pt x="2086287" y="747917"/>
                  </a:lnTo>
                  <a:lnTo>
                    <a:pt x="2071800" y="704973"/>
                  </a:lnTo>
                  <a:lnTo>
                    <a:pt x="2055565" y="662865"/>
                  </a:lnTo>
                  <a:lnTo>
                    <a:pt x="2037626" y="621638"/>
                  </a:lnTo>
                  <a:lnTo>
                    <a:pt x="2018026" y="581335"/>
                  </a:lnTo>
                  <a:lnTo>
                    <a:pt x="1996808" y="541999"/>
                  </a:lnTo>
                  <a:lnTo>
                    <a:pt x="1974017" y="503674"/>
                  </a:lnTo>
                  <a:lnTo>
                    <a:pt x="1949695" y="466404"/>
                  </a:lnTo>
                  <a:lnTo>
                    <a:pt x="1923885" y="430231"/>
                  </a:lnTo>
                  <a:lnTo>
                    <a:pt x="1896632" y="395199"/>
                  </a:lnTo>
                  <a:lnTo>
                    <a:pt x="1867978" y="361351"/>
                  </a:lnTo>
                  <a:lnTo>
                    <a:pt x="1837966" y="328732"/>
                  </a:lnTo>
                  <a:lnTo>
                    <a:pt x="1806641" y="297383"/>
                  </a:lnTo>
                  <a:lnTo>
                    <a:pt x="1774046" y="267350"/>
                  </a:lnTo>
                  <a:lnTo>
                    <a:pt x="1740223" y="238674"/>
                  </a:lnTo>
                  <a:lnTo>
                    <a:pt x="1705216" y="211400"/>
                  </a:lnTo>
                  <a:lnTo>
                    <a:pt x="1669070" y="185571"/>
                  </a:lnTo>
                  <a:lnTo>
                    <a:pt x="1631826" y="161231"/>
                  </a:lnTo>
                  <a:lnTo>
                    <a:pt x="1593528" y="138422"/>
                  </a:lnTo>
                  <a:lnTo>
                    <a:pt x="1554220" y="117188"/>
                  </a:lnTo>
                  <a:lnTo>
                    <a:pt x="1513946" y="97573"/>
                  </a:lnTo>
                  <a:lnTo>
                    <a:pt x="1472748" y="79620"/>
                  </a:lnTo>
                  <a:lnTo>
                    <a:pt x="1430669" y="63373"/>
                  </a:lnTo>
                  <a:lnTo>
                    <a:pt x="1387754" y="48874"/>
                  </a:lnTo>
                  <a:lnTo>
                    <a:pt x="1344046" y="36168"/>
                  </a:lnTo>
                  <a:lnTo>
                    <a:pt x="1299587" y="25297"/>
                  </a:lnTo>
                  <a:lnTo>
                    <a:pt x="1254422" y="16306"/>
                  </a:lnTo>
                  <a:lnTo>
                    <a:pt x="1208593" y="9237"/>
                  </a:lnTo>
                  <a:lnTo>
                    <a:pt x="1162145" y="4134"/>
                  </a:lnTo>
                  <a:lnTo>
                    <a:pt x="1115120" y="1040"/>
                  </a:lnTo>
                  <a:lnTo>
                    <a:pt x="10675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2962655"/>
            <a:ext cx="8872855" cy="2687320"/>
            <a:chOff x="0" y="2962655"/>
            <a:chExt cx="8872855" cy="2687320"/>
          </a:xfrm>
        </p:grpSpPr>
        <p:sp>
          <p:nvSpPr>
            <p:cNvPr id="8" name="object 8" descr=""/>
            <p:cNvSpPr/>
            <p:nvPr/>
          </p:nvSpPr>
          <p:spPr>
            <a:xfrm>
              <a:off x="0" y="2962655"/>
              <a:ext cx="8872855" cy="2687320"/>
            </a:xfrm>
            <a:custGeom>
              <a:avLst/>
              <a:gdLst/>
              <a:ahLst/>
              <a:cxnLst/>
              <a:rect l="l" t="t" r="r" b="b"/>
              <a:pathLst>
                <a:path w="8872855" h="2687320">
                  <a:moveTo>
                    <a:pt x="7973059" y="0"/>
                  </a:moveTo>
                  <a:lnTo>
                    <a:pt x="899718" y="0"/>
                  </a:lnTo>
                  <a:lnTo>
                    <a:pt x="848753" y="1444"/>
                  </a:lnTo>
                  <a:lnTo>
                    <a:pt x="798197" y="5746"/>
                  </a:lnTo>
                  <a:lnTo>
                    <a:pt x="748160" y="12861"/>
                  </a:lnTo>
                  <a:lnTo>
                    <a:pt x="698753" y="22741"/>
                  </a:lnTo>
                  <a:lnTo>
                    <a:pt x="650085" y="35341"/>
                  </a:lnTo>
                  <a:lnTo>
                    <a:pt x="602267" y="50615"/>
                  </a:lnTo>
                  <a:lnTo>
                    <a:pt x="555409" y="68516"/>
                  </a:lnTo>
                  <a:lnTo>
                    <a:pt x="509620" y="88999"/>
                  </a:lnTo>
                  <a:lnTo>
                    <a:pt x="465012" y="112017"/>
                  </a:lnTo>
                  <a:lnTo>
                    <a:pt x="421693" y="137524"/>
                  </a:lnTo>
                  <a:lnTo>
                    <a:pt x="379775" y="165475"/>
                  </a:lnTo>
                  <a:lnTo>
                    <a:pt x="339368" y="195822"/>
                  </a:lnTo>
                  <a:lnTo>
                    <a:pt x="300581" y="228521"/>
                  </a:lnTo>
                  <a:lnTo>
                    <a:pt x="263525" y="263525"/>
                  </a:lnTo>
                  <a:lnTo>
                    <a:pt x="228506" y="300595"/>
                  </a:lnTo>
                  <a:lnTo>
                    <a:pt x="195798" y="339398"/>
                  </a:lnTo>
                  <a:lnTo>
                    <a:pt x="165444" y="379823"/>
                  </a:lnTo>
                  <a:lnTo>
                    <a:pt x="137490" y="421759"/>
                  </a:lnTo>
                  <a:lnTo>
                    <a:pt x="111982" y="465096"/>
                  </a:lnTo>
                  <a:lnTo>
                    <a:pt x="88966" y="509723"/>
                  </a:lnTo>
                  <a:lnTo>
                    <a:pt x="68486" y="555529"/>
                  </a:lnTo>
                  <a:lnTo>
                    <a:pt x="50590" y="602405"/>
                  </a:lnTo>
                  <a:lnTo>
                    <a:pt x="35322" y="650239"/>
                  </a:lnTo>
                  <a:lnTo>
                    <a:pt x="22727" y="698922"/>
                  </a:lnTo>
                  <a:lnTo>
                    <a:pt x="12852" y="748342"/>
                  </a:lnTo>
                  <a:lnTo>
                    <a:pt x="5742" y="798389"/>
                  </a:lnTo>
                  <a:lnTo>
                    <a:pt x="1443" y="848952"/>
                  </a:lnTo>
                  <a:lnTo>
                    <a:pt x="0" y="899922"/>
                  </a:lnTo>
                  <a:lnTo>
                    <a:pt x="0" y="1786890"/>
                  </a:lnTo>
                  <a:lnTo>
                    <a:pt x="1443" y="1837859"/>
                  </a:lnTo>
                  <a:lnTo>
                    <a:pt x="5742" y="1888422"/>
                  </a:lnTo>
                  <a:lnTo>
                    <a:pt x="12852" y="1938469"/>
                  </a:lnTo>
                  <a:lnTo>
                    <a:pt x="22727" y="1987889"/>
                  </a:lnTo>
                  <a:lnTo>
                    <a:pt x="35322" y="2036572"/>
                  </a:lnTo>
                  <a:lnTo>
                    <a:pt x="50590" y="2084406"/>
                  </a:lnTo>
                  <a:lnTo>
                    <a:pt x="68486" y="2131282"/>
                  </a:lnTo>
                  <a:lnTo>
                    <a:pt x="88966" y="2177088"/>
                  </a:lnTo>
                  <a:lnTo>
                    <a:pt x="111982" y="2221715"/>
                  </a:lnTo>
                  <a:lnTo>
                    <a:pt x="137490" y="2265052"/>
                  </a:lnTo>
                  <a:lnTo>
                    <a:pt x="165444" y="2306988"/>
                  </a:lnTo>
                  <a:lnTo>
                    <a:pt x="195798" y="2347413"/>
                  </a:lnTo>
                  <a:lnTo>
                    <a:pt x="228506" y="2386216"/>
                  </a:lnTo>
                  <a:lnTo>
                    <a:pt x="263525" y="2423287"/>
                  </a:lnTo>
                  <a:lnTo>
                    <a:pt x="300581" y="2458290"/>
                  </a:lnTo>
                  <a:lnTo>
                    <a:pt x="339368" y="2490989"/>
                  </a:lnTo>
                  <a:lnTo>
                    <a:pt x="379775" y="2521336"/>
                  </a:lnTo>
                  <a:lnTo>
                    <a:pt x="421693" y="2549287"/>
                  </a:lnTo>
                  <a:lnTo>
                    <a:pt x="465012" y="2574794"/>
                  </a:lnTo>
                  <a:lnTo>
                    <a:pt x="509620" y="2597812"/>
                  </a:lnTo>
                  <a:lnTo>
                    <a:pt x="555409" y="2618295"/>
                  </a:lnTo>
                  <a:lnTo>
                    <a:pt x="602267" y="2636196"/>
                  </a:lnTo>
                  <a:lnTo>
                    <a:pt x="650085" y="2651470"/>
                  </a:lnTo>
                  <a:lnTo>
                    <a:pt x="698753" y="2664070"/>
                  </a:lnTo>
                  <a:lnTo>
                    <a:pt x="748160" y="2673950"/>
                  </a:lnTo>
                  <a:lnTo>
                    <a:pt x="798197" y="2681065"/>
                  </a:lnTo>
                  <a:lnTo>
                    <a:pt x="848753" y="2685367"/>
                  </a:lnTo>
                  <a:lnTo>
                    <a:pt x="899718" y="2686812"/>
                  </a:lnTo>
                  <a:lnTo>
                    <a:pt x="7973059" y="2686812"/>
                  </a:lnTo>
                  <a:lnTo>
                    <a:pt x="8024025" y="2685367"/>
                  </a:lnTo>
                  <a:lnTo>
                    <a:pt x="8074578" y="2681065"/>
                  </a:lnTo>
                  <a:lnTo>
                    <a:pt x="8124609" y="2673950"/>
                  </a:lnTo>
                  <a:lnTo>
                    <a:pt x="8174009" y="2664070"/>
                  </a:lnTo>
                  <a:lnTo>
                    <a:pt x="8222668" y="2651470"/>
                  </a:lnTo>
                  <a:lnTo>
                    <a:pt x="8270476" y="2636196"/>
                  </a:lnTo>
                  <a:lnTo>
                    <a:pt x="8317325" y="2618295"/>
                  </a:lnTo>
                  <a:lnTo>
                    <a:pt x="8363104" y="2597812"/>
                  </a:lnTo>
                  <a:lnTo>
                    <a:pt x="8407705" y="2574794"/>
                  </a:lnTo>
                  <a:lnTo>
                    <a:pt x="8451018" y="2549287"/>
                  </a:lnTo>
                  <a:lnTo>
                    <a:pt x="8492934" y="2521336"/>
                  </a:lnTo>
                  <a:lnTo>
                    <a:pt x="8533343" y="2490989"/>
                  </a:lnTo>
                  <a:lnTo>
                    <a:pt x="8572135" y="2458290"/>
                  </a:lnTo>
                  <a:lnTo>
                    <a:pt x="8609203" y="2423287"/>
                  </a:lnTo>
                  <a:lnTo>
                    <a:pt x="8644229" y="2386216"/>
                  </a:lnTo>
                  <a:lnTo>
                    <a:pt x="8676945" y="2347413"/>
                  </a:lnTo>
                  <a:lnTo>
                    <a:pt x="8707303" y="2306988"/>
                  </a:lnTo>
                  <a:lnTo>
                    <a:pt x="8735258" y="2265052"/>
                  </a:lnTo>
                  <a:lnTo>
                    <a:pt x="8760766" y="2221715"/>
                  </a:lnTo>
                  <a:lnTo>
                    <a:pt x="8783782" y="2177088"/>
                  </a:lnTo>
                  <a:lnTo>
                    <a:pt x="8804259" y="2131282"/>
                  </a:lnTo>
                  <a:lnTo>
                    <a:pt x="8822152" y="2084406"/>
                  </a:lnTo>
                  <a:lnTo>
                    <a:pt x="8837417" y="2036572"/>
                  </a:lnTo>
                  <a:lnTo>
                    <a:pt x="8850008" y="1987889"/>
                  </a:lnTo>
                  <a:lnTo>
                    <a:pt x="8859880" y="1938469"/>
                  </a:lnTo>
                  <a:lnTo>
                    <a:pt x="8866987" y="1888422"/>
                  </a:lnTo>
                  <a:lnTo>
                    <a:pt x="8871285" y="1837859"/>
                  </a:lnTo>
                  <a:lnTo>
                    <a:pt x="8872728" y="1786890"/>
                  </a:lnTo>
                  <a:lnTo>
                    <a:pt x="8872728" y="899922"/>
                  </a:lnTo>
                  <a:lnTo>
                    <a:pt x="8871285" y="848952"/>
                  </a:lnTo>
                  <a:lnTo>
                    <a:pt x="8866987" y="798389"/>
                  </a:lnTo>
                  <a:lnTo>
                    <a:pt x="8859880" y="748342"/>
                  </a:lnTo>
                  <a:lnTo>
                    <a:pt x="8850008" y="698922"/>
                  </a:lnTo>
                  <a:lnTo>
                    <a:pt x="8837417" y="650239"/>
                  </a:lnTo>
                  <a:lnTo>
                    <a:pt x="8822152" y="602405"/>
                  </a:lnTo>
                  <a:lnTo>
                    <a:pt x="8804259" y="555529"/>
                  </a:lnTo>
                  <a:lnTo>
                    <a:pt x="8783782" y="509723"/>
                  </a:lnTo>
                  <a:lnTo>
                    <a:pt x="8760766" y="465096"/>
                  </a:lnTo>
                  <a:lnTo>
                    <a:pt x="8735258" y="421759"/>
                  </a:lnTo>
                  <a:lnTo>
                    <a:pt x="8707303" y="379823"/>
                  </a:lnTo>
                  <a:lnTo>
                    <a:pt x="8676945" y="339398"/>
                  </a:lnTo>
                  <a:lnTo>
                    <a:pt x="8644229" y="300595"/>
                  </a:lnTo>
                  <a:lnTo>
                    <a:pt x="8609203" y="263525"/>
                  </a:lnTo>
                  <a:lnTo>
                    <a:pt x="8572135" y="228521"/>
                  </a:lnTo>
                  <a:lnTo>
                    <a:pt x="8533343" y="195822"/>
                  </a:lnTo>
                  <a:lnTo>
                    <a:pt x="8492934" y="165475"/>
                  </a:lnTo>
                  <a:lnTo>
                    <a:pt x="8451018" y="137524"/>
                  </a:lnTo>
                  <a:lnTo>
                    <a:pt x="8407705" y="112017"/>
                  </a:lnTo>
                  <a:lnTo>
                    <a:pt x="8363104" y="88999"/>
                  </a:lnTo>
                  <a:lnTo>
                    <a:pt x="8317325" y="68516"/>
                  </a:lnTo>
                  <a:lnTo>
                    <a:pt x="8270476" y="50615"/>
                  </a:lnTo>
                  <a:lnTo>
                    <a:pt x="8222668" y="35341"/>
                  </a:lnTo>
                  <a:lnTo>
                    <a:pt x="8174009" y="22741"/>
                  </a:lnTo>
                  <a:lnTo>
                    <a:pt x="8124609" y="12861"/>
                  </a:lnTo>
                  <a:lnTo>
                    <a:pt x="8074578" y="5746"/>
                  </a:lnTo>
                  <a:lnTo>
                    <a:pt x="8024025" y="1444"/>
                  </a:lnTo>
                  <a:lnTo>
                    <a:pt x="7973059" y="0"/>
                  </a:lnTo>
                  <a:close/>
                </a:path>
              </a:pathLst>
            </a:custGeom>
            <a:solidFill>
              <a:srgbClr val="29506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3293363"/>
              <a:ext cx="2167128" cy="216407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15468" y="3206495"/>
              <a:ext cx="2135505" cy="2135505"/>
            </a:xfrm>
            <a:custGeom>
              <a:avLst/>
              <a:gdLst/>
              <a:ahLst/>
              <a:cxnLst/>
              <a:rect l="l" t="t" r="r" b="b"/>
              <a:pathLst>
                <a:path w="2135505" h="2135504">
                  <a:moveTo>
                    <a:pt x="1067562" y="0"/>
                  </a:moveTo>
                  <a:lnTo>
                    <a:pt x="1020008" y="1040"/>
                  </a:lnTo>
                  <a:lnTo>
                    <a:pt x="972987" y="4131"/>
                  </a:lnTo>
                  <a:lnTo>
                    <a:pt x="926543" y="9230"/>
                  </a:lnTo>
                  <a:lnTo>
                    <a:pt x="880718" y="16293"/>
                  </a:lnTo>
                  <a:lnTo>
                    <a:pt x="835555" y="25278"/>
                  </a:lnTo>
                  <a:lnTo>
                    <a:pt x="791099" y="36140"/>
                  </a:lnTo>
                  <a:lnTo>
                    <a:pt x="747393" y="48836"/>
                  </a:lnTo>
                  <a:lnTo>
                    <a:pt x="704479" y="63323"/>
                  </a:lnTo>
                  <a:lnTo>
                    <a:pt x="662402" y="79558"/>
                  </a:lnTo>
                  <a:lnTo>
                    <a:pt x="621205" y="97497"/>
                  </a:lnTo>
                  <a:lnTo>
                    <a:pt x="580931" y="117097"/>
                  </a:lnTo>
                  <a:lnTo>
                    <a:pt x="541623" y="138315"/>
                  </a:lnTo>
                  <a:lnTo>
                    <a:pt x="503325" y="161106"/>
                  </a:lnTo>
                  <a:lnTo>
                    <a:pt x="466081" y="185428"/>
                  </a:lnTo>
                  <a:lnTo>
                    <a:pt x="429934" y="211238"/>
                  </a:lnTo>
                  <a:lnTo>
                    <a:pt x="394927" y="238491"/>
                  </a:lnTo>
                  <a:lnTo>
                    <a:pt x="361103" y="267145"/>
                  </a:lnTo>
                  <a:lnTo>
                    <a:pt x="328506" y="297157"/>
                  </a:lnTo>
                  <a:lnTo>
                    <a:pt x="297180" y="328482"/>
                  </a:lnTo>
                  <a:lnTo>
                    <a:pt x="267167" y="361077"/>
                  </a:lnTo>
                  <a:lnTo>
                    <a:pt x="238511" y="394900"/>
                  </a:lnTo>
                  <a:lnTo>
                    <a:pt x="211256" y="429907"/>
                  </a:lnTo>
                  <a:lnTo>
                    <a:pt x="185445" y="466053"/>
                  </a:lnTo>
                  <a:lnTo>
                    <a:pt x="161121" y="503297"/>
                  </a:lnTo>
                  <a:lnTo>
                    <a:pt x="138328" y="541595"/>
                  </a:lnTo>
                  <a:lnTo>
                    <a:pt x="117109" y="580903"/>
                  </a:lnTo>
                  <a:lnTo>
                    <a:pt x="97508" y="621177"/>
                  </a:lnTo>
                  <a:lnTo>
                    <a:pt x="79567" y="662375"/>
                  </a:lnTo>
                  <a:lnTo>
                    <a:pt x="63330" y="704454"/>
                  </a:lnTo>
                  <a:lnTo>
                    <a:pt x="48842" y="747369"/>
                  </a:lnTo>
                  <a:lnTo>
                    <a:pt x="36144" y="791077"/>
                  </a:lnTo>
                  <a:lnTo>
                    <a:pt x="25281" y="835536"/>
                  </a:lnTo>
                  <a:lnTo>
                    <a:pt x="16295" y="880701"/>
                  </a:lnTo>
                  <a:lnTo>
                    <a:pt x="9231" y="926530"/>
                  </a:lnTo>
                  <a:lnTo>
                    <a:pt x="4131" y="972978"/>
                  </a:lnTo>
                  <a:lnTo>
                    <a:pt x="1040" y="1020003"/>
                  </a:lnTo>
                  <a:lnTo>
                    <a:pt x="0" y="1067562"/>
                  </a:lnTo>
                  <a:lnTo>
                    <a:pt x="1040" y="1115120"/>
                  </a:lnTo>
                  <a:lnTo>
                    <a:pt x="4131" y="1162145"/>
                  </a:lnTo>
                  <a:lnTo>
                    <a:pt x="9231" y="1208593"/>
                  </a:lnTo>
                  <a:lnTo>
                    <a:pt x="16295" y="1254422"/>
                  </a:lnTo>
                  <a:lnTo>
                    <a:pt x="25281" y="1299587"/>
                  </a:lnTo>
                  <a:lnTo>
                    <a:pt x="36144" y="1344046"/>
                  </a:lnTo>
                  <a:lnTo>
                    <a:pt x="48842" y="1387754"/>
                  </a:lnTo>
                  <a:lnTo>
                    <a:pt x="63330" y="1430669"/>
                  </a:lnTo>
                  <a:lnTo>
                    <a:pt x="79567" y="1472748"/>
                  </a:lnTo>
                  <a:lnTo>
                    <a:pt x="97508" y="1513946"/>
                  </a:lnTo>
                  <a:lnTo>
                    <a:pt x="117109" y="1554220"/>
                  </a:lnTo>
                  <a:lnTo>
                    <a:pt x="138328" y="1593528"/>
                  </a:lnTo>
                  <a:lnTo>
                    <a:pt x="161121" y="1631826"/>
                  </a:lnTo>
                  <a:lnTo>
                    <a:pt x="185445" y="1669070"/>
                  </a:lnTo>
                  <a:lnTo>
                    <a:pt x="211256" y="1705216"/>
                  </a:lnTo>
                  <a:lnTo>
                    <a:pt x="238511" y="1740223"/>
                  </a:lnTo>
                  <a:lnTo>
                    <a:pt x="267167" y="1774046"/>
                  </a:lnTo>
                  <a:lnTo>
                    <a:pt x="297180" y="1806641"/>
                  </a:lnTo>
                  <a:lnTo>
                    <a:pt x="328506" y="1837966"/>
                  </a:lnTo>
                  <a:lnTo>
                    <a:pt x="361103" y="1867978"/>
                  </a:lnTo>
                  <a:lnTo>
                    <a:pt x="394927" y="1896632"/>
                  </a:lnTo>
                  <a:lnTo>
                    <a:pt x="429934" y="1923885"/>
                  </a:lnTo>
                  <a:lnTo>
                    <a:pt x="466081" y="1949695"/>
                  </a:lnTo>
                  <a:lnTo>
                    <a:pt x="503325" y="1974017"/>
                  </a:lnTo>
                  <a:lnTo>
                    <a:pt x="541623" y="1996808"/>
                  </a:lnTo>
                  <a:lnTo>
                    <a:pt x="580931" y="2018026"/>
                  </a:lnTo>
                  <a:lnTo>
                    <a:pt x="621205" y="2037626"/>
                  </a:lnTo>
                  <a:lnTo>
                    <a:pt x="662402" y="2055565"/>
                  </a:lnTo>
                  <a:lnTo>
                    <a:pt x="704479" y="2071800"/>
                  </a:lnTo>
                  <a:lnTo>
                    <a:pt x="747393" y="2086287"/>
                  </a:lnTo>
                  <a:lnTo>
                    <a:pt x="791099" y="2098983"/>
                  </a:lnTo>
                  <a:lnTo>
                    <a:pt x="835555" y="2109845"/>
                  </a:lnTo>
                  <a:lnTo>
                    <a:pt x="880718" y="2118830"/>
                  </a:lnTo>
                  <a:lnTo>
                    <a:pt x="926543" y="2125893"/>
                  </a:lnTo>
                  <a:lnTo>
                    <a:pt x="972987" y="2130992"/>
                  </a:lnTo>
                  <a:lnTo>
                    <a:pt x="1020008" y="2134083"/>
                  </a:lnTo>
                  <a:lnTo>
                    <a:pt x="1067562" y="2135124"/>
                  </a:lnTo>
                  <a:lnTo>
                    <a:pt x="1115120" y="2134083"/>
                  </a:lnTo>
                  <a:lnTo>
                    <a:pt x="1162145" y="2130992"/>
                  </a:lnTo>
                  <a:lnTo>
                    <a:pt x="1208593" y="2125893"/>
                  </a:lnTo>
                  <a:lnTo>
                    <a:pt x="1254422" y="2118830"/>
                  </a:lnTo>
                  <a:lnTo>
                    <a:pt x="1299587" y="2109845"/>
                  </a:lnTo>
                  <a:lnTo>
                    <a:pt x="1344046" y="2098983"/>
                  </a:lnTo>
                  <a:lnTo>
                    <a:pt x="1387754" y="2086287"/>
                  </a:lnTo>
                  <a:lnTo>
                    <a:pt x="1430669" y="2071800"/>
                  </a:lnTo>
                  <a:lnTo>
                    <a:pt x="1472748" y="2055565"/>
                  </a:lnTo>
                  <a:lnTo>
                    <a:pt x="1513946" y="2037626"/>
                  </a:lnTo>
                  <a:lnTo>
                    <a:pt x="1554220" y="2018026"/>
                  </a:lnTo>
                  <a:lnTo>
                    <a:pt x="1593528" y="1996808"/>
                  </a:lnTo>
                  <a:lnTo>
                    <a:pt x="1631826" y="1974017"/>
                  </a:lnTo>
                  <a:lnTo>
                    <a:pt x="1669070" y="1949695"/>
                  </a:lnTo>
                  <a:lnTo>
                    <a:pt x="1705216" y="1923885"/>
                  </a:lnTo>
                  <a:lnTo>
                    <a:pt x="1740223" y="1896632"/>
                  </a:lnTo>
                  <a:lnTo>
                    <a:pt x="1774046" y="1867978"/>
                  </a:lnTo>
                  <a:lnTo>
                    <a:pt x="1806641" y="1837966"/>
                  </a:lnTo>
                  <a:lnTo>
                    <a:pt x="1837966" y="1806641"/>
                  </a:lnTo>
                  <a:lnTo>
                    <a:pt x="1867978" y="1774046"/>
                  </a:lnTo>
                  <a:lnTo>
                    <a:pt x="1896632" y="1740223"/>
                  </a:lnTo>
                  <a:lnTo>
                    <a:pt x="1923885" y="1705216"/>
                  </a:lnTo>
                  <a:lnTo>
                    <a:pt x="1949695" y="1669070"/>
                  </a:lnTo>
                  <a:lnTo>
                    <a:pt x="1974017" y="1631826"/>
                  </a:lnTo>
                  <a:lnTo>
                    <a:pt x="1996808" y="1593528"/>
                  </a:lnTo>
                  <a:lnTo>
                    <a:pt x="2018026" y="1554220"/>
                  </a:lnTo>
                  <a:lnTo>
                    <a:pt x="2037626" y="1513946"/>
                  </a:lnTo>
                  <a:lnTo>
                    <a:pt x="2055565" y="1472748"/>
                  </a:lnTo>
                  <a:lnTo>
                    <a:pt x="2071800" y="1430669"/>
                  </a:lnTo>
                  <a:lnTo>
                    <a:pt x="2086287" y="1387754"/>
                  </a:lnTo>
                  <a:lnTo>
                    <a:pt x="2098983" y="1344046"/>
                  </a:lnTo>
                  <a:lnTo>
                    <a:pt x="2109845" y="1299587"/>
                  </a:lnTo>
                  <a:lnTo>
                    <a:pt x="2118830" y="1254422"/>
                  </a:lnTo>
                  <a:lnTo>
                    <a:pt x="2125893" y="1208593"/>
                  </a:lnTo>
                  <a:lnTo>
                    <a:pt x="2130992" y="1162145"/>
                  </a:lnTo>
                  <a:lnTo>
                    <a:pt x="2134083" y="1115120"/>
                  </a:lnTo>
                  <a:lnTo>
                    <a:pt x="2135124" y="1067562"/>
                  </a:lnTo>
                  <a:lnTo>
                    <a:pt x="2134083" y="1020003"/>
                  </a:lnTo>
                  <a:lnTo>
                    <a:pt x="2130992" y="972978"/>
                  </a:lnTo>
                  <a:lnTo>
                    <a:pt x="2125893" y="926530"/>
                  </a:lnTo>
                  <a:lnTo>
                    <a:pt x="2118830" y="880701"/>
                  </a:lnTo>
                  <a:lnTo>
                    <a:pt x="2109845" y="835536"/>
                  </a:lnTo>
                  <a:lnTo>
                    <a:pt x="2098983" y="791077"/>
                  </a:lnTo>
                  <a:lnTo>
                    <a:pt x="2086287" y="747369"/>
                  </a:lnTo>
                  <a:lnTo>
                    <a:pt x="2071800" y="704454"/>
                  </a:lnTo>
                  <a:lnTo>
                    <a:pt x="2055565" y="662375"/>
                  </a:lnTo>
                  <a:lnTo>
                    <a:pt x="2037626" y="621177"/>
                  </a:lnTo>
                  <a:lnTo>
                    <a:pt x="2018026" y="580903"/>
                  </a:lnTo>
                  <a:lnTo>
                    <a:pt x="1996808" y="541595"/>
                  </a:lnTo>
                  <a:lnTo>
                    <a:pt x="1974017" y="503297"/>
                  </a:lnTo>
                  <a:lnTo>
                    <a:pt x="1949695" y="466053"/>
                  </a:lnTo>
                  <a:lnTo>
                    <a:pt x="1923885" y="429907"/>
                  </a:lnTo>
                  <a:lnTo>
                    <a:pt x="1896632" y="394900"/>
                  </a:lnTo>
                  <a:lnTo>
                    <a:pt x="1867978" y="361077"/>
                  </a:lnTo>
                  <a:lnTo>
                    <a:pt x="1837966" y="328482"/>
                  </a:lnTo>
                  <a:lnTo>
                    <a:pt x="1806641" y="297157"/>
                  </a:lnTo>
                  <a:lnTo>
                    <a:pt x="1774046" y="267145"/>
                  </a:lnTo>
                  <a:lnTo>
                    <a:pt x="1740223" y="238491"/>
                  </a:lnTo>
                  <a:lnTo>
                    <a:pt x="1705216" y="211238"/>
                  </a:lnTo>
                  <a:lnTo>
                    <a:pt x="1669070" y="185428"/>
                  </a:lnTo>
                  <a:lnTo>
                    <a:pt x="1631826" y="161106"/>
                  </a:lnTo>
                  <a:lnTo>
                    <a:pt x="1593528" y="138315"/>
                  </a:lnTo>
                  <a:lnTo>
                    <a:pt x="1554220" y="117097"/>
                  </a:lnTo>
                  <a:lnTo>
                    <a:pt x="1513946" y="97497"/>
                  </a:lnTo>
                  <a:lnTo>
                    <a:pt x="1472748" y="79558"/>
                  </a:lnTo>
                  <a:lnTo>
                    <a:pt x="1430669" y="63323"/>
                  </a:lnTo>
                  <a:lnTo>
                    <a:pt x="1387754" y="48836"/>
                  </a:lnTo>
                  <a:lnTo>
                    <a:pt x="1344046" y="36140"/>
                  </a:lnTo>
                  <a:lnTo>
                    <a:pt x="1299587" y="25278"/>
                  </a:lnTo>
                  <a:lnTo>
                    <a:pt x="1254422" y="16293"/>
                  </a:lnTo>
                  <a:lnTo>
                    <a:pt x="1208593" y="9230"/>
                  </a:lnTo>
                  <a:lnTo>
                    <a:pt x="1162145" y="4131"/>
                  </a:lnTo>
                  <a:lnTo>
                    <a:pt x="1115120" y="1040"/>
                  </a:lnTo>
                  <a:lnTo>
                    <a:pt x="10675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98296" y="6342329"/>
            <a:ext cx="1367790" cy="6718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4200" spc="-15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200" spc="-16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359" sz="6300" spc="-162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200" spc="-53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02360" y="7080631"/>
            <a:ext cx="1360170" cy="671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20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07534" y="6163804"/>
            <a:ext cx="1908810" cy="18021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5725" marR="5080" indent="-73660">
              <a:lnSpc>
                <a:spcPct val="117800"/>
              </a:lnSpc>
              <a:spcBef>
                <a:spcPts val="90"/>
              </a:spcBef>
            </a:pPr>
            <a:r>
              <a:rPr dirty="0" sz="495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950" spc="-10">
                <a:solidFill>
                  <a:srgbClr val="FFFFFF"/>
                </a:solidFill>
                <a:latin typeface="Arial"/>
                <a:cs typeface="Arial"/>
              </a:rPr>
              <a:t>6.50%</a:t>
            </a:r>
            <a:endParaRPr sz="49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8832" y="3821684"/>
            <a:ext cx="1429385" cy="727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00" spc="-54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6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153282" y="3234991"/>
            <a:ext cx="4631055" cy="1754505"/>
          </a:xfrm>
          <a:prstGeom prst="rect">
            <a:avLst/>
          </a:prstGeom>
        </p:spPr>
        <p:txBody>
          <a:bodyPr wrap="square" lIns="0" tIns="1447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0"/>
              </a:spcBef>
            </a:pPr>
            <a:r>
              <a:rPr dirty="0" sz="4800" spc="-3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2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50"/>
              </a:spcBef>
            </a:pPr>
            <a:r>
              <a:rPr dirty="0" sz="4800" spc="-21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140">
                <a:solidFill>
                  <a:srgbClr val="FFFFFF"/>
                </a:solidFill>
                <a:latin typeface="Arial"/>
                <a:cs typeface="Arial"/>
              </a:rPr>
              <a:t>68.3</a:t>
            </a:r>
            <a:r>
              <a:rPr dirty="0" sz="4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25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8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561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0"/>
              <a:t> </a:t>
            </a:r>
            <a:r>
              <a:rPr dirty="0" spc="-425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1019962" y="3447669"/>
            <a:ext cx="3957954" cy="681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300" spc="-6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300" spc="-3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3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3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475221" y="3081933"/>
            <a:ext cx="6036945" cy="144907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45770" indent="-43307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445770" algn="l"/>
              </a:tabLst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Sun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Spray</a:t>
            </a:r>
            <a:endParaRPr sz="4000">
              <a:latin typeface="Verdana"/>
              <a:cs typeface="Verdana"/>
            </a:endParaRPr>
          </a:p>
          <a:p>
            <a:pPr marL="445770" indent="-43307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445770" algn="l"/>
              </a:tabLst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Sun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80">
                <a:solidFill>
                  <a:srgbClr val="FFFFFF"/>
                </a:solidFill>
                <a:latin typeface="Verdana"/>
                <a:cs typeface="Verdana"/>
              </a:rPr>
              <a:t>Protection</a:t>
            </a:r>
            <a:r>
              <a:rPr dirty="0" sz="40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Lotion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3639" y="6908419"/>
            <a:ext cx="3199765" cy="122809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355600" marR="5080" indent="-342900">
              <a:lnSpc>
                <a:spcPts val="4300"/>
              </a:lnSpc>
              <a:spcBef>
                <a:spcPts val="965"/>
              </a:spcBef>
            </a:pPr>
            <a:r>
              <a:rPr dirty="0" sz="4300" spc="9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3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3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88657" y="6434846"/>
            <a:ext cx="2639060" cy="215900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Infant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4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endParaRPr sz="4000">
              <a:latin typeface="Verdana"/>
              <a:cs typeface="Verdana"/>
            </a:endParaRPr>
          </a:p>
          <a:p>
            <a:pPr marL="445134" indent="-432434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45134" algn="l"/>
              </a:tabLst>
            </a:pPr>
            <a:r>
              <a:rPr dirty="0" sz="4000" spc="90">
                <a:solidFill>
                  <a:srgbClr val="FFFFFF"/>
                </a:solidFill>
                <a:latin typeface="Verdana"/>
                <a:cs typeface="Verdana"/>
              </a:rPr>
              <a:t>Adult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700" spc="105"/>
              <a:t>Global</a:t>
            </a:r>
            <a:r>
              <a:rPr dirty="0" sz="4700" spc="-125"/>
              <a:t> </a:t>
            </a:r>
            <a:r>
              <a:rPr dirty="0" sz="4700"/>
              <a:t>Ceramic</a:t>
            </a:r>
            <a:r>
              <a:rPr dirty="0" sz="4700" spc="-105"/>
              <a:t> </a:t>
            </a:r>
            <a:r>
              <a:rPr dirty="0" sz="4700"/>
              <a:t>Tableware</a:t>
            </a:r>
            <a:r>
              <a:rPr dirty="0" sz="4700" spc="-120"/>
              <a:t> </a:t>
            </a:r>
            <a:r>
              <a:rPr dirty="0" sz="4700"/>
              <a:t>Market</a:t>
            </a:r>
            <a:r>
              <a:rPr dirty="0" sz="4700" spc="-120"/>
              <a:t> </a:t>
            </a:r>
            <a:r>
              <a:rPr dirty="0" sz="4700"/>
              <a:t>Revenue</a:t>
            </a:r>
            <a:r>
              <a:rPr dirty="0" sz="4700" spc="-114"/>
              <a:t> </a:t>
            </a:r>
            <a:r>
              <a:rPr dirty="0" sz="4700"/>
              <a:t>share</a:t>
            </a:r>
            <a:r>
              <a:rPr dirty="0" sz="4700" spc="-120"/>
              <a:t> </a:t>
            </a:r>
            <a:r>
              <a:rPr dirty="0" sz="4700" spc="145"/>
              <a:t>for</a:t>
            </a:r>
            <a:r>
              <a:rPr dirty="0" sz="4700" spc="-110"/>
              <a:t> </a:t>
            </a:r>
            <a:r>
              <a:rPr dirty="0" sz="4700" spc="-20"/>
              <a:t>2022</a:t>
            </a:r>
            <a:endParaRPr sz="4700"/>
          </a:p>
        </p:txBody>
      </p:sp>
      <p:sp>
        <p:nvSpPr>
          <p:cNvPr id="3" name="object 3" descr=""/>
          <p:cNvSpPr txBox="1"/>
          <p:nvPr/>
        </p:nvSpPr>
        <p:spPr>
          <a:xfrm>
            <a:off x="11750167" y="4573904"/>
            <a:ext cx="5659120" cy="17659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2045335" marR="5080" indent="-2033270">
              <a:lnSpc>
                <a:spcPts val="6500"/>
              </a:lnSpc>
              <a:spcBef>
                <a:spcPts val="900"/>
              </a:spcBef>
            </a:pPr>
            <a:r>
              <a:rPr dirty="0" sz="6000" spc="125">
                <a:latin typeface="Verdana"/>
                <a:cs typeface="Verdana"/>
              </a:rPr>
              <a:t>North</a:t>
            </a:r>
            <a:r>
              <a:rPr dirty="0" sz="6000" spc="-53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640">
                <a:latin typeface="Verdana"/>
                <a:cs typeface="Verdana"/>
              </a:rPr>
              <a:t>30%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687C9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45546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4554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687C9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6966" y="2566542"/>
            <a:ext cx="5169278" cy="46088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8618" y="3103498"/>
            <a:ext cx="6492621" cy="454278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7256966" y="3633342"/>
            <a:ext cx="1602740" cy="363855"/>
          </a:xfrm>
          <a:custGeom>
            <a:avLst/>
            <a:gdLst/>
            <a:ahLst/>
            <a:cxnLst/>
            <a:rect l="l" t="t" r="r" b="b"/>
            <a:pathLst>
              <a:path w="1602740" h="363854">
                <a:moveTo>
                  <a:pt x="119193" y="0"/>
                </a:moveTo>
                <a:lnTo>
                  <a:pt x="70812" y="7875"/>
                </a:lnTo>
                <a:lnTo>
                  <a:pt x="32881" y="30797"/>
                </a:lnTo>
                <a:lnTo>
                  <a:pt x="8352" y="66484"/>
                </a:lnTo>
                <a:lnTo>
                  <a:pt x="0" y="110616"/>
                </a:lnTo>
                <a:lnTo>
                  <a:pt x="0" y="252729"/>
                </a:lnTo>
                <a:lnTo>
                  <a:pt x="871" y="267735"/>
                </a:lnTo>
                <a:lnTo>
                  <a:pt x="14926" y="310133"/>
                </a:lnTo>
                <a:lnTo>
                  <a:pt x="44091" y="341709"/>
                </a:lnTo>
                <a:lnTo>
                  <a:pt x="85872" y="359886"/>
                </a:lnTo>
                <a:lnTo>
                  <a:pt x="119193" y="363346"/>
                </a:lnTo>
                <a:lnTo>
                  <a:pt x="144961" y="361443"/>
                </a:lnTo>
                <a:lnTo>
                  <a:pt x="167977" y="355742"/>
                </a:lnTo>
                <a:lnTo>
                  <a:pt x="188256" y="346255"/>
                </a:lnTo>
                <a:lnTo>
                  <a:pt x="205807" y="332993"/>
                </a:lnTo>
                <a:lnTo>
                  <a:pt x="206662" y="331977"/>
                </a:lnTo>
                <a:lnTo>
                  <a:pt x="120717" y="331977"/>
                </a:lnTo>
                <a:lnTo>
                  <a:pt x="102596" y="330600"/>
                </a:lnTo>
                <a:lnTo>
                  <a:pt x="59376" y="310133"/>
                </a:lnTo>
                <a:lnTo>
                  <a:pt x="37463" y="269664"/>
                </a:lnTo>
                <a:lnTo>
                  <a:pt x="36008" y="252729"/>
                </a:lnTo>
                <a:lnTo>
                  <a:pt x="36008" y="110616"/>
                </a:lnTo>
                <a:lnTo>
                  <a:pt x="48867" y="65075"/>
                </a:lnTo>
                <a:lnTo>
                  <a:pt x="85364" y="36941"/>
                </a:lnTo>
                <a:lnTo>
                  <a:pt x="119193" y="31496"/>
                </a:lnTo>
                <a:lnTo>
                  <a:pt x="206652" y="31496"/>
                </a:lnTo>
                <a:lnTo>
                  <a:pt x="205411" y="30178"/>
                </a:lnTo>
                <a:lnTo>
                  <a:pt x="167324" y="7715"/>
                </a:lnTo>
                <a:lnTo>
                  <a:pt x="136221" y="857"/>
                </a:lnTo>
                <a:lnTo>
                  <a:pt x="119193" y="0"/>
                </a:lnTo>
                <a:close/>
              </a:path>
              <a:path w="1602740" h="363854">
                <a:moveTo>
                  <a:pt x="235779" y="177672"/>
                </a:moveTo>
                <a:lnTo>
                  <a:pt x="122495" y="177672"/>
                </a:lnTo>
                <a:lnTo>
                  <a:pt x="120209" y="179831"/>
                </a:lnTo>
                <a:lnTo>
                  <a:pt x="120209" y="206882"/>
                </a:lnTo>
                <a:lnTo>
                  <a:pt x="122495" y="209168"/>
                </a:lnTo>
                <a:lnTo>
                  <a:pt x="201108" y="209168"/>
                </a:lnTo>
                <a:lnTo>
                  <a:pt x="201997" y="209930"/>
                </a:lnTo>
                <a:lnTo>
                  <a:pt x="201997" y="257301"/>
                </a:lnTo>
                <a:lnTo>
                  <a:pt x="200616" y="273474"/>
                </a:lnTo>
                <a:lnTo>
                  <a:pt x="179899" y="311657"/>
                </a:lnTo>
                <a:lnTo>
                  <a:pt x="138341" y="330696"/>
                </a:lnTo>
                <a:lnTo>
                  <a:pt x="120717" y="331977"/>
                </a:lnTo>
                <a:lnTo>
                  <a:pt x="206662" y="331977"/>
                </a:lnTo>
                <a:lnTo>
                  <a:pt x="219883" y="316255"/>
                </a:lnTo>
                <a:lnTo>
                  <a:pt x="229922" y="296529"/>
                </a:lnTo>
                <a:lnTo>
                  <a:pt x="235936" y="273825"/>
                </a:lnTo>
                <a:lnTo>
                  <a:pt x="237938" y="248157"/>
                </a:lnTo>
                <a:lnTo>
                  <a:pt x="237938" y="179831"/>
                </a:lnTo>
                <a:lnTo>
                  <a:pt x="235779" y="177672"/>
                </a:lnTo>
                <a:close/>
              </a:path>
              <a:path w="1602740" h="363854">
                <a:moveTo>
                  <a:pt x="206652" y="31496"/>
                </a:moveTo>
                <a:lnTo>
                  <a:pt x="119193" y="31496"/>
                </a:lnTo>
                <a:lnTo>
                  <a:pt x="137029" y="32829"/>
                </a:lnTo>
                <a:lnTo>
                  <a:pt x="153007" y="36829"/>
                </a:lnTo>
                <a:lnTo>
                  <a:pt x="189246" y="64285"/>
                </a:lnTo>
                <a:lnTo>
                  <a:pt x="201953" y="107568"/>
                </a:lnTo>
                <a:lnTo>
                  <a:pt x="201997" y="117475"/>
                </a:lnTo>
                <a:lnTo>
                  <a:pt x="204156" y="119252"/>
                </a:lnTo>
                <a:lnTo>
                  <a:pt x="235779" y="119252"/>
                </a:lnTo>
                <a:lnTo>
                  <a:pt x="237938" y="117093"/>
                </a:lnTo>
                <a:lnTo>
                  <a:pt x="237938" y="107568"/>
                </a:lnTo>
                <a:lnTo>
                  <a:pt x="237030" y="92521"/>
                </a:lnTo>
                <a:lnTo>
                  <a:pt x="234287" y="78247"/>
                </a:lnTo>
                <a:lnTo>
                  <a:pt x="229687" y="64760"/>
                </a:lnTo>
                <a:lnTo>
                  <a:pt x="223206" y="52070"/>
                </a:lnTo>
                <a:lnTo>
                  <a:pt x="215088" y="40451"/>
                </a:lnTo>
                <a:lnTo>
                  <a:pt x="206652" y="31496"/>
                </a:lnTo>
                <a:close/>
              </a:path>
              <a:path w="1602740" h="363854">
                <a:moveTo>
                  <a:pt x="362525" y="102488"/>
                </a:moveTo>
                <a:lnTo>
                  <a:pt x="330775" y="102488"/>
                </a:lnTo>
                <a:lnTo>
                  <a:pt x="328616" y="104775"/>
                </a:lnTo>
                <a:lnTo>
                  <a:pt x="328616" y="357123"/>
                </a:lnTo>
                <a:lnTo>
                  <a:pt x="330775" y="359282"/>
                </a:lnTo>
                <a:lnTo>
                  <a:pt x="362525" y="359282"/>
                </a:lnTo>
                <a:lnTo>
                  <a:pt x="364684" y="357123"/>
                </a:lnTo>
                <a:lnTo>
                  <a:pt x="364684" y="204596"/>
                </a:lnTo>
                <a:lnTo>
                  <a:pt x="365758" y="190950"/>
                </a:lnTo>
                <a:lnTo>
                  <a:pt x="391120" y="149443"/>
                </a:lnTo>
                <a:lnTo>
                  <a:pt x="411979" y="139953"/>
                </a:lnTo>
                <a:lnTo>
                  <a:pt x="365954" y="139953"/>
                </a:lnTo>
                <a:lnTo>
                  <a:pt x="364938" y="139700"/>
                </a:lnTo>
                <a:lnTo>
                  <a:pt x="364684" y="138937"/>
                </a:lnTo>
                <a:lnTo>
                  <a:pt x="364684" y="104775"/>
                </a:lnTo>
                <a:lnTo>
                  <a:pt x="362525" y="102488"/>
                </a:lnTo>
                <a:close/>
              </a:path>
              <a:path w="1602740" h="363854">
                <a:moveTo>
                  <a:pt x="458252" y="137667"/>
                </a:moveTo>
                <a:lnTo>
                  <a:pt x="435677" y="137667"/>
                </a:lnTo>
                <a:lnTo>
                  <a:pt x="444059" y="138556"/>
                </a:lnTo>
                <a:lnTo>
                  <a:pt x="454854" y="141985"/>
                </a:lnTo>
                <a:lnTo>
                  <a:pt x="457521" y="140588"/>
                </a:lnTo>
                <a:lnTo>
                  <a:pt x="458252" y="137667"/>
                </a:lnTo>
                <a:close/>
              </a:path>
              <a:path w="1602740" h="363854">
                <a:moveTo>
                  <a:pt x="432121" y="99949"/>
                </a:moveTo>
                <a:lnTo>
                  <a:pt x="394402" y="110108"/>
                </a:lnTo>
                <a:lnTo>
                  <a:pt x="367224" y="138556"/>
                </a:lnTo>
                <a:lnTo>
                  <a:pt x="366462" y="139573"/>
                </a:lnTo>
                <a:lnTo>
                  <a:pt x="365954" y="139953"/>
                </a:lnTo>
                <a:lnTo>
                  <a:pt x="411979" y="139953"/>
                </a:lnTo>
                <a:lnTo>
                  <a:pt x="412925" y="139640"/>
                </a:lnTo>
                <a:lnTo>
                  <a:pt x="425517" y="138049"/>
                </a:lnTo>
                <a:lnTo>
                  <a:pt x="435677" y="137667"/>
                </a:lnTo>
                <a:lnTo>
                  <a:pt x="458252" y="137667"/>
                </a:lnTo>
                <a:lnTo>
                  <a:pt x="458537" y="136525"/>
                </a:lnTo>
                <a:lnTo>
                  <a:pt x="463617" y="114173"/>
                </a:lnTo>
                <a:lnTo>
                  <a:pt x="464633" y="110108"/>
                </a:lnTo>
                <a:lnTo>
                  <a:pt x="463490" y="107441"/>
                </a:lnTo>
                <a:lnTo>
                  <a:pt x="460061" y="106045"/>
                </a:lnTo>
                <a:lnTo>
                  <a:pt x="454106" y="103377"/>
                </a:lnTo>
                <a:lnTo>
                  <a:pt x="447473" y="101473"/>
                </a:lnTo>
                <a:lnTo>
                  <a:pt x="440148" y="100329"/>
                </a:lnTo>
                <a:lnTo>
                  <a:pt x="432121" y="99949"/>
                </a:lnTo>
                <a:close/>
              </a:path>
              <a:path w="1602740" h="363854">
                <a:moveTo>
                  <a:pt x="628209" y="98425"/>
                </a:moveTo>
                <a:lnTo>
                  <a:pt x="578346" y="109033"/>
                </a:lnTo>
                <a:lnTo>
                  <a:pt x="542421" y="139446"/>
                </a:lnTo>
                <a:lnTo>
                  <a:pt x="525353" y="181121"/>
                </a:lnTo>
                <a:lnTo>
                  <a:pt x="521656" y="230377"/>
                </a:lnTo>
                <a:lnTo>
                  <a:pt x="522107" y="248927"/>
                </a:lnTo>
                <a:lnTo>
                  <a:pt x="528768" y="292861"/>
                </a:lnTo>
                <a:lnTo>
                  <a:pt x="553022" y="334313"/>
                </a:lnTo>
                <a:lnTo>
                  <a:pt x="593935" y="358663"/>
                </a:lnTo>
                <a:lnTo>
                  <a:pt x="628209" y="363346"/>
                </a:lnTo>
                <a:lnTo>
                  <a:pt x="645612" y="362178"/>
                </a:lnTo>
                <a:lnTo>
                  <a:pt x="690439" y="344550"/>
                </a:lnTo>
                <a:lnTo>
                  <a:pt x="704443" y="331977"/>
                </a:lnTo>
                <a:lnTo>
                  <a:pt x="628209" y="331977"/>
                </a:lnTo>
                <a:lnTo>
                  <a:pt x="616039" y="331124"/>
                </a:lnTo>
                <a:lnTo>
                  <a:pt x="577388" y="311179"/>
                </a:lnTo>
                <a:lnTo>
                  <a:pt x="560536" y="273480"/>
                </a:lnTo>
                <a:lnTo>
                  <a:pt x="558232" y="230885"/>
                </a:lnTo>
                <a:lnTo>
                  <a:pt x="558492" y="214030"/>
                </a:lnTo>
                <a:lnTo>
                  <a:pt x="566037" y="168868"/>
                </a:lnTo>
                <a:lnTo>
                  <a:pt x="594689" y="137475"/>
                </a:lnTo>
                <a:lnTo>
                  <a:pt x="627193" y="129921"/>
                </a:lnTo>
                <a:lnTo>
                  <a:pt x="705039" y="129921"/>
                </a:lnTo>
                <a:lnTo>
                  <a:pt x="702973" y="127462"/>
                </a:lnTo>
                <a:lnTo>
                  <a:pt x="690947" y="117221"/>
                </a:lnTo>
                <a:lnTo>
                  <a:pt x="677233" y="109033"/>
                </a:lnTo>
                <a:lnTo>
                  <a:pt x="662198" y="103155"/>
                </a:lnTo>
                <a:lnTo>
                  <a:pt x="645853" y="99611"/>
                </a:lnTo>
                <a:lnTo>
                  <a:pt x="628209" y="98425"/>
                </a:lnTo>
                <a:close/>
              </a:path>
              <a:path w="1602740" h="363854">
                <a:moveTo>
                  <a:pt x="705039" y="129921"/>
                </a:moveTo>
                <a:lnTo>
                  <a:pt x="627193" y="129921"/>
                </a:lnTo>
                <a:lnTo>
                  <a:pt x="639437" y="130756"/>
                </a:lnTo>
                <a:lnTo>
                  <a:pt x="650657" y="133270"/>
                </a:lnTo>
                <a:lnTo>
                  <a:pt x="684677" y="159210"/>
                </a:lnTo>
                <a:lnTo>
                  <a:pt x="696266" y="199866"/>
                </a:lnTo>
                <a:lnTo>
                  <a:pt x="697297" y="230885"/>
                </a:lnTo>
                <a:lnTo>
                  <a:pt x="697038" y="247243"/>
                </a:lnTo>
                <a:lnTo>
                  <a:pt x="689493" y="293030"/>
                </a:lnTo>
                <a:lnTo>
                  <a:pt x="660767" y="324369"/>
                </a:lnTo>
                <a:lnTo>
                  <a:pt x="628209" y="331977"/>
                </a:lnTo>
                <a:lnTo>
                  <a:pt x="704443" y="331977"/>
                </a:lnTo>
                <a:lnTo>
                  <a:pt x="726761" y="292861"/>
                </a:lnTo>
                <a:lnTo>
                  <a:pt x="733316" y="248927"/>
                </a:lnTo>
                <a:lnTo>
                  <a:pt x="733746" y="230377"/>
                </a:lnTo>
                <a:lnTo>
                  <a:pt x="733301" y="212070"/>
                </a:lnTo>
                <a:lnTo>
                  <a:pt x="726761" y="168020"/>
                </a:lnTo>
                <a:lnTo>
                  <a:pt x="712950" y="139334"/>
                </a:lnTo>
                <a:lnTo>
                  <a:pt x="705039" y="129921"/>
                </a:lnTo>
                <a:close/>
              </a:path>
              <a:path w="1602740" h="363854">
                <a:moveTo>
                  <a:pt x="833187" y="102488"/>
                </a:moveTo>
                <a:lnTo>
                  <a:pt x="803977" y="102488"/>
                </a:lnTo>
                <a:lnTo>
                  <a:pt x="802580" y="102997"/>
                </a:lnTo>
                <a:lnTo>
                  <a:pt x="801310" y="104012"/>
                </a:lnTo>
                <a:lnTo>
                  <a:pt x="800167" y="105028"/>
                </a:lnTo>
                <a:lnTo>
                  <a:pt x="799532" y="106299"/>
                </a:lnTo>
                <a:lnTo>
                  <a:pt x="799532" y="108584"/>
                </a:lnTo>
                <a:lnTo>
                  <a:pt x="799786" y="109474"/>
                </a:lnTo>
                <a:lnTo>
                  <a:pt x="800040" y="110108"/>
                </a:lnTo>
                <a:lnTo>
                  <a:pt x="871160" y="353694"/>
                </a:lnTo>
                <a:lnTo>
                  <a:pt x="872176" y="357504"/>
                </a:lnTo>
                <a:lnTo>
                  <a:pt x="874462" y="359282"/>
                </a:lnTo>
                <a:lnTo>
                  <a:pt x="907355" y="359282"/>
                </a:lnTo>
                <a:lnTo>
                  <a:pt x="909641" y="357504"/>
                </a:lnTo>
                <a:lnTo>
                  <a:pt x="910657" y="353694"/>
                </a:lnTo>
                <a:lnTo>
                  <a:pt x="923668" y="307593"/>
                </a:lnTo>
                <a:lnTo>
                  <a:pt x="890210" y="307593"/>
                </a:lnTo>
                <a:lnTo>
                  <a:pt x="889702" y="307085"/>
                </a:lnTo>
                <a:lnTo>
                  <a:pt x="889448" y="306069"/>
                </a:lnTo>
                <a:lnTo>
                  <a:pt x="836616" y="108076"/>
                </a:lnTo>
                <a:lnTo>
                  <a:pt x="835600" y="104393"/>
                </a:lnTo>
                <a:lnTo>
                  <a:pt x="833187" y="102488"/>
                </a:lnTo>
                <a:close/>
              </a:path>
              <a:path w="1602740" h="363854">
                <a:moveTo>
                  <a:pt x="999185" y="164972"/>
                </a:moveTo>
                <a:lnTo>
                  <a:pt x="965648" y="164972"/>
                </a:lnTo>
                <a:lnTo>
                  <a:pt x="966156" y="165480"/>
                </a:lnTo>
                <a:lnTo>
                  <a:pt x="966537" y="166496"/>
                </a:lnTo>
                <a:lnTo>
                  <a:pt x="1021401" y="353694"/>
                </a:lnTo>
                <a:lnTo>
                  <a:pt x="1022417" y="357504"/>
                </a:lnTo>
                <a:lnTo>
                  <a:pt x="1024703" y="359282"/>
                </a:lnTo>
                <a:lnTo>
                  <a:pt x="1057088" y="359282"/>
                </a:lnTo>
                <a:lnTo>
                  <a:pt x="1059374" y="357504"/>
                </a:lnTo>
                <a:lnTo>
                  <a:pt x="1060390" y="353694"/>
                </a:lnTo>
                <a:lnTo>
                  <a:pt x="1074071" y="307593"/>
                </a:lnTo>
                <a:lnTo>
                  <a:pt x="1039435" y="307593"/>
                </a:lnTo>
                <a:lnTo>
                  <a:pt x="1038927" y="307085"/>
                </a:lnTo>
                <a:lnTo>
                  <a:pt x="1038546" y="306069"/>
                </a:lnTo>
                <a:lnTo>
                  <a:pt x="999185" y="164972"/>
                </a:lnTo>
                <a:close/>
              </a:path>
              <a:path w="1602740" h="363854">
                <a:moveTo>
                  <a:pt x="979872" y="102488"/>
                </a:moveTo>
                <a:lnTo>
                  <a:pt x="950154" y="102488"/>
                </a:lnTo>
                <a:lnTo>
                  <a:pt x="947741" y="104393"/>
                </a:lnTo>
                <a:lnTo>
                  <a:pt x="892496" y="306069"/>
                </a:lnTo>
                <a:lnTo>
                  <a:pt x="892115" y="307085"/>
                </a:lnTo>
                <a:lnTo>
                  <a:pt x="891607" y="307593"/>
                </a:lnTo>
                <a:lnTo>
                  <a:pt x="923668" y="307593"/>
                </a:lnTo>
                <a:lnTo>
                  <a:pt x="963489" y="166496"/>
                </a:lnTo>
                <a:lnTo>
                  <a:pt x="963870" y="165480"/>
                </a:lnTo>
                <a:lnTo>
                  <a:pt x="964378" y="164972"/>
                </a:lnTo>
                <a:lnTo>
                  <a:pt x="999185" y="164972"/>
                </a:lnTo>
                <a:lnTo>
                  <a:pt x="982285" y="104393"/>
                </a:lnTo>
                <a:lnTo>
                  <a:pt x="979872" y="102488"/>
                </a:lnTo>
                <a:close/>
              </a:path>
              <a:path w="1602740" h="363854">
                <a:moveTo>
                  <a:pt x="1103570" y="102488"/>
                </a:moveTo>
                <a:lnTo>
                  <a:pt x="1099506" y="102488"/>
                </a:lnTo>
                <a:lnTo>
                  <a:pt x="1096966" y="104393"/>
                </a:lnTo>
                <a:lnTo>
                  <a:pt x="1041594" y="306069"/>
                </a:lnTo>
                <a:lnTo>
                  <a:pt x="1041340" y="307085"/>
                </a:lnTo>
                <a:lnTo>
                  <a:pt x="1040832" y="307593"/>
                </a:lnTo>
                <a:lnTo>
                  <a:pt x="1074071" y="307593"/>
                </a:lnTo>
                <a:lnTo>
                  <a:pt x="1132526" y="110616"/>
                </a:lnTo>
                <a:lnTo>
                  <a:pt x="1133091" y="108584"/>
                </a:lnTo>
                <a:lnTo>
                  <a:pt x="1133034" y="106425"/>
                </a:lnTo>
                <a:lnTo>
                  <a:pt x="1132018" y="105028"/>
                </a:lnTo>
                <a:lnTo>
                  <a:pt x="1131002" y="103758"/>
                </a:lnTo>
                <a:lnTo>
                  <a:pt x="1129224" y="102997"/>
                </a:lnTo>
                <a:lnTo>
                  <a:pt x="1126938" y="102997"/>
                </a:lnTo>
                <a:lnTo>
                  <a:pt x="1103570" y="102488"/>
                </a:lnTo>
                <a:close/>
              </a:path>
              <a:path w="1602740" h="363854">
                <a:moveTo>
                  <a:pt x="1258002" y="132460"/>
                </a:moveTo>
                <a:lnTo>
                  <a:pt x="1221299" y="132460"/>
                </a:lnTo>
                <a:lnTo>
                  <a:pt x="1222188" y="133350"/>
                </a:lnTo>
                <a:lnTo>
                  <a:pt x="1222196" y="294497"/>
                </a:lnTo>
                <a:lnTo>
                  <a:pt x="1232743" y="336802"/>
                </a:lnTo>
                <a:lnTo>
                  <a:pt x="1279114" y="357917"/>
                </a:lnTo>
                <a:lnTo>
                  <a:pt x="1296229" y="358774"/>
                </a:lnTo>
                <a:lnTo>
                  <a:pt x="1313501" y="358774"/>
                </a:lnTo>
                <a:lnTo>
                  <a:pt x="1317946" y="358520"/>
                </a:lnTo>
                <a:lnTo>
                  <a:pt x="1320105" y="356107"/>
                </a:lnTo>
                <a:lnTo>
                  <a:pt x="1320105" y="329564"/>
                </a:lnTo>
                <a:lnTo>
                  <a:pt x="1317946" y="327405"/>
                </a:lnTo>
                <a:lnTo>
                  <a:pt x="1302325" y="327405"/>
                </a:lnTo>
                <a:lnTo>
                  <a:pt x="1291469" y="326786"/>
                </a:lnTo>
                <a:lnTo>
                  <a:pt x="1259939" y="303974"/>
                </a:lnTo>
                <a:lnTo>
                  <a:pt x="1257240" y="283209"/>
                </a:lnTo>
                <a:lnTo>
                  <a:pt x="1257240" y="133350"/>
                </a:lnTo>
                <a:lnTo>
                  <a:pt x="1258002" y="132460"/>
                </a:lnTo>
                <a:close/>
              </a:path>
              <a:path w="1602740" h="363854">
                <a:moveTo>
                  <a:pt x="1319470" y="102488"/>
                </a:moveTo>
                <a:lnTo>
                  <a:pt x="1186374" y="102488"/>
                </a:lnTo>
                <a:lnTo>
                  <a:pt x="1184088" y="104775"/>
                </a:lnTo>
                <a:lnTo>
                  <a:pt x="1184088" y="130301"/>
                </a:lnTo>
                <a:lnTo>
                  <a:pt x="1186374" y="132460"/>
                </a:lnTo>
                <a:lnTo>
                  <a:pt x="1319470" y="132460"/>
                </a:lnTo>
                <a:lnTo>
                  <a:pt x="1321629" y="130301"/>
                </a:lnTo>
                <a:lnTo>
                  <a:pt x="1321629" y="104775"/>
                </a:lnTo>
                <a:lnTo>
                  <a:pt x="1319470" y="102488"/>
                </a:lnTo>
                <a:close/>
              </a:path>
              <a:path w="1602740" h="363854">
                <a:moveTo>
                  <a:pt x="1254954" y="36575"/>
                </a:moveTo>
                <a:lnTo>
                  <a:pt x="1224347" y="36575"/>
                </a:lnTo>
                <a:lnTo>
                  <a:pt x="1222188" y="38734"/>
                </a:lnTo>
                <a:lnTo>
                  <a:pt x="1222188" y="101726"/>
                </a:lnTo>
                <a:lnTo>
                  <a:pt x="1221299" y="102488"/>
                </a:lnTo>
                <a:lnTo>
                  <a:pt x="1258002" y="102488"/>
                </a:lnTo>
                <a:lnTo>
                  <a:pt x="1257240" y="101726"/>
                </a:lnTo>
                <a:lnTo>
                  <a:pt x="1257240" y="38734"/>
                </a:lnTo>
                <a:lnTo>
                  <a:pt x="1254954" y="36575"/>
                </a:lnTo>
                <a:close/>
              </a:path>
              <a:path w="1602740" h="363854">
                <a:moveTo>
                  <a:pt x="1441517" y="4063"/>
                </a:moveTo>
                <a:lnTo>
                  <a:pt x="1409767" y="4063"/>
                </a:lnTo>
                <a:lnTo>
                  <a:pt x="1407608" y="6223"/>
                </a:lnTo>
                <a:lnTo>
                  <a:pt x="1407608" y="357123"/>
                </a:lnTo>
                <a:lnTo>
                  <a:pt x="1409767" y="359282"/>
                </a:lnTo>
                <a:lnTo>
                  <a:pt x="1441517" y="359282"/>
                </a:lnTo>
                <a:lnTo>
                  <a:pt x="1443676" y="357123"/>
                </a:lnTo>
                <a:lnTo>
                  <a:pt x="1443676" y="183768"/>
                </a:lnTo>
                <a:lnTo>
                  <a:pt x="1445822" y="172414"/>
                </a:lnTo>
                <a:lnTo>
                  <a:pt x="1472261" y="138733"/>
                </a:lnTo>
                <a:lnTo>
                  <a:pt x="1502639" y="130682"/>
                </a:lnTo>
                <a:lnTo>
                  <a:pt x="1445327" y="130682"/>
                </a:lnTo>
                <a:lnTo>
                  <a:pt x="1444692" y="130175"/>
                </a:lnTo>
                <a:lnTo>
                  <a:pt x="1443930" y="129666"/>
                </a:lnTo>
                <a:lnTo>
                  <a:pt x="1443676" y="128904"/>
                </a:lnTo>
                <a:lnTo>
                  <a:pt x="1443676" y="6223"/>
                </a:lnTo>
                <a:lnTo>
                  <a:pt x="1441517" y="4063"/>
                </a:lnTo>
                <a:close/>
              </a:path>
              <a:path w="1602740" h="363854">
                <a:moveTo>
                  <a:pt x="1584624" y="130428"/>
                </a:moveTo>
                <a:lnTo>
                  <a:pt x="1506033" y="130428"/>
                </a:lnTo>
                <a:lnTo>
                  <a:pt x="1518896" y="131524"/>
                </a:lnTo>
                <a:lnTo>
                  <a:pt x="1530449" y="134810"/>
                </a:lnTo>
                <a:lnTo>
                  <a:pt x="1562294" y="168179"/>
                </a:lnTo>
                <a:lnTo>
                  <a:pt x="1566485" y="193928"/>
                </a:lnTo>
                <a:lnTo>
                  <a:pt x="1566485" y="357123"/>
                </a:lnTo>
                <a:lnTo>
                  <a:pt x="1568644" y="359282"/>
                </a:lnTo>
                <a:lnTo>
                  <a:pt x="1600267" y="359282"/>
                </a:lnTo>
                <a:lnTo>
                  <a:pt x="1602553" y="357123"/>
                </a:lnTo>
                <a:lnTo>
                  <a:pt x="1602553" y="186816"/>
                </a:lnTo>
                <a:lnTo>
                  <a:pt x="1601033" y="167743"/>
                </a:lnTo>
                <a:lnTo>
                  <a:pt x="1596489" y="150717"/>
                </a:lnTo>
                <a:lnTo>
                  <a:pt x="1588945" y="135739"/>
                </a:lnTo>
                <a:lnTo>
                  <a:pt x="1584624" y="130428"/>
                </a:lnTo>
                <a:close/>
              </a:path>
              <a:path w="1602740" h="363854">
                <a:moveTo>
                  <a:pt x="1514161" y="98932"/>
                </a:moveTo>
                <a:lnTo>
                  <a:pt x="1474379" y="106552"/>
                </a:lnTo>
                <a:lnTo>
                  <a:pt x="1445835" y="130428"/>
                </a:lnTo>
                <a:lnTo>
                  <a:pt x="1445327" y="130682"/>
                </a:lnTo>
                <a:lnTo>
                  <a:pt x="1502639" y="130682"/>
                </a:lnTo>
                <a:lnTo>
                  <a:pt x="1506033" y="130428"/>
                </a:lnTo>
                <a:lnTo>
                  <a:pt x="1584624" y="130428"/>
                </a:lnTo>
                <a:lnTo>
                  <a:pt x="1578423" y="122808"/>
                </a:lnTo>
                <a:lnTo>
                  <a:pt x="1565346" y="112381"/>
                </a:lnTo>
                <a:lnTo>
                  <a:pt x="1550293" y="104917"/>
                </a:lnTo>
                <a:lnTo>
                  <a:pt x="1533239" y="100431"/>
                </a:lnTo>
                <a:lnTo>
                  <a:pt x="1514161" y="98932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82408" y="6250685"/>
            <a:ext cx="6628637" cy="36385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3613" y="6784085"/>
            <a:ext cx="6415277" cy="460756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82408" y="7317485"/>
            <a:ext cx="4992878" cy="363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25206" y="652094"/>
            <a:ext cx="911542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2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  <a:tab pos="1222375" algn="l"/>
                <a:tab pos="2660015" algn="l"/>
                <a:tab pos="4429125" algn="l"/>
                <a:tab pos="6650355" algn="l"/>
                <a:tab pos="8223884" algn="l"/>
              </a:tabLst>
            </a:pPr>
            <a:r>
              <a:rPr dirty="0" spc="155"/>
              <a:t>The</a:t>
            </a:r>
            <a:r>
              <a:rPr dirty="0"/>
              <a:t>	</a:t>
            </a:r>
            <a:r>
              <a:rPr dirty="0" spc="229"/>
              <a:t>Global</a:t>
            </a:r>
            <a:r>
              <a:rPr dirty="0"/>
              <a:t>	</a:t>
            </a:r>
            <a:r>
              <a:rPr dirty="0" spc="235"/>
              <a:t>Ceramic</a:t>
            </a:r>
            <a:r>
              <a:rPr dirty="0"/>
              <a:t>	</a:t>
            </a:r>
            <a:r>
              <a:rPr dirty="0" spc="240"/>
              <a:t>Tableware</a:t>
            </a:r>
            <a:r>
              <a:rPr dirty="0"/>
              <a:t>	</a:t>
            </a:r>
            <a:r>
              <a:rPr dirty="0" spc="225"/>
              <a:t>Market</a:t>
            </a:r>
            <a:r>
              <a:rPr dirty="0"/>
              <a:t>	</a:t>
            </a:r>
            <a:r>
              <a:rPr dirty="0" spc="110"/>
              <a:t>is</a:t>
            </a:r>
          </a:p>
          <a:p>
            <a:pPr marL="335280">
              <a:lnSpc>
                <a:spcPct val="100000"/>
              </a:lnSpc>
              <a:spcBef>
                <a:spcPts val="600"/>
              </a:spcBef>
              <a:tabLst>
                <a:tab pos="2623820" algn="l"/>
                <a:tab pos="4881880" algn="l"/>
                <a:tab pos="6444615" algn="l"/>
                <a:tab pos="6958330" algn="l"/>
                <a:tab pos="7756525" algn="l"/>
                <a:tab pos="8783320" algn="l"/>
              </a:tabLst>
            </a:pPr>
            <a:r>
              <a:rPr dirty="0" spc="245"/>
              <a:t>witnessing</a:t>
            </a:r>
            <a:r>
              <a:rPr dirty="0"/>
              <a:t>	</a:t>
            </a:r>
            <a:r>
              <a:rPr dirty="0" spc="250"/>
              <a:t>significant</a:t>
            </a:r>
            <a:r>
              <a:rPr dirty="0"/>
              <a:t>	</a:t>
            </a:r>
            <a:r>
              <a:rPr dirty="0" spc="225"/>
              <a:t>growth</a:t>
            </a:r>
            <a:r>
              <a:rPr dirty="0"/>
              <a:t>	</a:t>
            </a:r>
            <a:r>
              <a:rPr dirty="0" spc="114"/>
              <a:t>in</a:t>
            </a:r>
            <a:r>
              <a:rPr dirty="0"/>
              <a:t>	</a:t>
            </a:r>
            <a:r>
              <a:rPr dirty="0" spc="165"/>
              <a:t>the</a:t>
            </a:r>
            <a:r>
              <a:rPr dirty="0"/>
              <a:t>	</a:t>
            </a:r>
            <a:r>
              <a:rPr dirty="0" spc="195"/>
              <a:t>near</a:t>
            </a:r>
            <a:r>
              <a:rPr dirty="0"/>
              <a:t>	</a:t>
            </a:r>
            <a:r>
              <a:rPr dirty="0" spc="229"/>
              <a:t>future.</a:t>
            </a: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  <a:tab pos="2611755" algn="l"/>
                <a:tab pos="4744085" algn="l"/>
                <a:tab pos="5974715" algn="l"/>
                <a:tab pos="6751955" algn="l"/>
                <a:tab pos="7853045" algn="l"/>
                <a:tab pos="8388350" algn="l"/>
              </a:tabLst>
            </a:pPr>
            <a:r>
              <a:rPr dirty="0" spc="245"/>
              <a:t>Stoneware</a:t>
            </a:r>
            <a:r>
              <a:rPr dirty="0"/>
              <a:t>	</a:t>
            </a:r>
            <a:r>
              <a:rPr dirty="0" spc="240"/>
              <a:t>tableware</a:t>
            </a:r>
            <a:r>
              <a:rPr dirty="0"/>
              <a:t>	</a:t>
            </a:r>
            <a:r>
              <a:rPr dirty="0" spc="-10"/>
              <a:t>i</a:t>
            </a:r>
            <a:r>
              <a:rPr dirty="0" spc="-475"/>
              <a:t> </a:t>
            </a:r>
            <a:r>
              <a:rPr dirty="0" spc="195"/>
              <a:t>tems</a:t>
            </a:r>
            <a:r>
              <a:rPr dirty="0"/>
              <a:t>	</a:t>
            </a:r>
            <a:r>
              <a:rPr dirty="0" spc="160"/>
              <a:t>are</a:t>
            </a:r>
            <a:r>
              <a:rPr dirty="0"/>
              <a:t>	f</a:t>
            </a:r>
            <a:r>
              <a:rPr dirty="0" spc="-470"/>
              <a:t> </a:t>
            </a:r>
            <a:r>
              <a:rPr dirty="0" spc="-10"/>
              <a:t>i</a:t>
            </a:r>
            <a:r>
              <a:rPr dirty="0" spc="-475"/>
              <a:t> </a:t>
            </a:r>
            <a:r>
              <a:rPr dirty="0" spc="165"/>
              <a:t>red</a:t>
            </a:r>
            <a:r>
              <a:rPr dirty="0"/>
              <a:t>	</a:t>
            </a:r>
            <a:r>
              <a:rPr dirty="0" spc="120"/>
              <a:t>at</a:t>
            </a:r>
            <a:r>
              <a:rPr dirty="0"/>
              <a:t>	</a:t>
            </a:r>
            <a:r>
              <a:rPr dirty="0" spc="185"/>
              <a:t>high</a:t>
            </a:r>
          </a:p>
          <a:p>
            <a:pPr marL="335280" marR="687705">
              <a:lnSpc>
                <a:spcPts val="4200"/>
              </a:lnSpc>
              <a:spcBef>
                <a:spcPts val="240"/>
              </a:spcBef>
              <a:tabLst>
                <a:tab pos="1746885" algn="l"/>
                <a:tab pos="2609850" algn="l"/>
                <a:tab pos="3294379" algn="l"/>
                <a:tab pos="4853940" algn="l"/>
                <a:tab pos="6002655" algn="l"/>
                <a:tab pos="7366634" algn="l"/>
                <a:tab pos="9277350" algn="l"/>
              </a:tabLst>
            </a:pPr>
            <a:r>
              <a:rPr dirty="0" spc="254"/>
              <a:t>temperatures,</a:t>
            </a:r>
            <a:r>
              <a:rPr dirty="0"/>
              <a:t>	</a:t>
            </a:r>
            <a:r>
              <a:rPr dirty="0" spc="225"/>
              <a:t>making</a:t>
            </a:r>
            <a:r>
              <a:rPr dirty="0"/>
              <a:t>	</a:t>
            </a:r>
            <a:r>
              <a:rPr dirty="0" spc="195"/>
              <a:t>them</a:t>
            </a:r>
            <a:r>
              <a:rPr dirty="0"/>
              <a:t>	</a:t>
            </a:r>
            <a:r>
              <a:rPr dirty="0" spc="220"/>
              <a:t>highly</a:t>
            </a:r>
            <a:r>
              <a:rPr dirty="0"/>
              <a:t>	</a:t>
            </a:r>
            <a:r>
              <a:rPr dirty="0" spc="240"/>
              <a:t>resistant</a:t>
            </a:r>
            <a:r>
              <a:rPr dirty="0"/>
              <a:t>	</a:t>
            </a:r>
            <a:r>
              <a:rPr dirty="0" spc="125"/>
              <a:t>to </a:t>
            </a:r>
            <a:r>
              <a:rPr dirty="0" spc="220"/>
              <a:t>cracks</a:t>
            </a:r>
            <a:r>
              <a:rPr dirty="0"/>
              <a:t>	</a:t>
            </a:r>
            <a:r>
              <a:rPr dirty="0" spc="165"/>
              <a:t>and</a:t>
            </a:r>
            <a:r>
              <a:rPr dirty="0"/>
              <a:t>	</a:t>
            </a:r>
            <a:r>
              <a:rPr dirty="0" spc="240"/>
              <a:t>breakage.</a:t>
            </a:r>
          </a:p>
          <a:p>
            <a:pPr marL="335280" indent="-323215">
              <a:lnSpc>
                <a:spcPct val="100000"/>
              </a:lnSpc>
              <a:spcBef>
                <a:spcPts val="359"/>
              </a:spcBef>
              <a:buChar char="•"/>
              <a:tabLst>
                <a:tab pos="335280" algn="l"/>
                <a:tab pos="471170" algn="l"/>
                <a:tab pos="3127375" algn="l"/>
                <a:tab pos="4634865" algn="l"/>
                <a:tab pos="5497195" algn="l"/>
                <a:tab pos="7912734" algn="l"/>
                <a:tab pos="9135745" algn="l"/>
              </a:tabLst>
            </a:pPr>
            <a:r>
              <a:rPr dirty="0">
                <a:latin typeface="Arial"/>
                <a:cs typeface="Arial"/>
              </a:rPr>
              <a:t>	</a:t>
            </a:r>
            <a:r>
              <a:rPr dirty="0" spc="254"/>
              <a:t>Restaurants,</a:t>
            </a:r>
            <a:r>
              <a:rPr dirty="0"/>
              <a:t>	</a:t>
            </a:r>
            <a:r>
              <a:rPr dirty="0" spc="235"/>
              <a:t>hotels,</a:t>
            </a:r>
            <a:r>
              <a:rPr dirty="0"/>
              <a:t>	</a:t>
            </a:r>
            <a:r>
              <a:rPr dirty="0" spc="170"/>
              <a:t>and</a:t>
            </a:r>
            <a:r>
              <a:rPr dirty="0"/>
              <a:t>	</a:t>
            </a:r>
            <a:r>
              <a:rPr dirty="0" spc="250"/>
              <a:t>households</a:t>
            </a:r>
            <a:r>
              <a:rPr dirty="0"/>
              <a:t>	</a:t>
            </a:r>
            <a:r>
              <a:rPr dirty="0" spc="210"/>
              <a:t>often</a:t>
            </a:r>
            <a:r>
              <a:rPr dirty="0"/>
              <a:t>	</a:t>
            </a:r>
            <a:r>
              <a:rPr dirty="0" spc="225"/>
              <a:t>prefer</a:t>
            </a:r>
          </a:p>
          <a:p>
            <a:pPr marL="335280" marR="90170">
              <a:lnSpc>
                <a:spcPct val="116700"/>
              </a:lnSpc>
              <a:tabLst>
                <a:tab pos="1716405" algn="l"/>
                <a:tab pos="2150745" algn="l"/>
                <a:tab pos="2346325" algn="l"/>
                <a:tab pos="4188460" algn="l"/>
                <a:tab pos="4479290" algn="l"/>
                <a:tab pos="5213985" algn="l"/>
                <a:tab pos="5855335" algn="l"/>
                <a:tab pos="6182360" algn="l"/>
                <a:tab pos="6981190" algn="l"/>
                <a:tab pos="7263765" algn="l"/>
                <a:tab pos="7826375" algn="l"/>
                <a:tab pos="9638030" algn="l"/>
                <a:tab pos="9684385" algn="l"/>
              </a:tabLst>
            </a:pPr>
            <a:r>
              <a:rPr dirty="0" spc="240"/>
              <a:t>porcelain</a:t>
            </a:r>
            <a:r>
              <a:rPr dirty="0"/>
              <a:t>		</a:t>
            </a:r>
            <a:r>
              <a:rPr dirty="0" spc="240"/>
              <a:t>tableware</a:t>
            </a:r>
            <a:r>
              <a:rPr dirty="0"/>
              <a:t>	</a:t>
            </a:r>
            <a:r>
              <a:rPr dirty="0" spc="175"/>
              <a:t>for</a:t>
            </a:r>
            <a:r>
              <a:rPr dirty="0"/>
              <a:t>	</a:t>
            </a:r>
            <a:r>
              <a:rPr dirty="0" spc="-10"/>
              <a:t>i</a:t>
            </a:r>
            <a:r>
              <a:rPr dirty="0" spc="-475"/>
              <a:t> </a:t>
            </a:r>
            <a:r>
              <a:rPr dirty="0" spc="114"/>
              <a:t>ts</a:t>
            </a:r>
            <a:r>
              <a:rPr dirty="0"/>
              <a:t>	</a:t>
            </a:r>
            <a:r>
              <a:rPr dirty="0" spc="235"/>
              <a:t>ability</a:t>
            </a:r>
            <a:r>
              <a:rPr dirty="0"/>
              <a:t>	</a:t>
            </a:r>
            <a:r>
              <a:rPr dirty="0" spc="125"/>
              <a:t>to</a:t>
            </a:r>
            <a:r>
              <a:rPr dirty="0"/>
              <a:t>	</a:t>
            </a:r>
            <a:r>
              <a:rPr dirty="0" spc="225"/>
              <a:t>enhance</a:t>
            </a:r>
            <a:r>
              <a:rPr dirty="0"/>
              <a:t>	</a:t>
            </a:r>
            <a:r>
              <a:rPr dirty="0" spc="160"/>
              <a:t>the </a:t>
            </a:r>
            <a:r>
              <a:rPr dirty="0" spc="225"/>
              <a:t>dining</a:t>
            </a:r>
            <a:r>
              <a:rPr dirty="0"/>
              <a:t>	</a:t>
            </a:r>
            <a:r>
              <a:rPr dirty="0" spc="245"/>
              <a:t>experience,</a:t>
            </a:r>
            <a:r>
              <a:rPr dirty="0"/>
              <a:t>	</a:t>
            </a:r>
            <a:r>
              <a:rPr dirty="0" spc="240"/>
              <a:t>elevating</a:t>
            </a:r>
            <a:r>
              <a:rPr dirty="0"/>
              <a:t>	</a:t>
            </a:r>
            <a:r>
              <a:rPr dirty="0" spc="160"/>
              <a:t>the</a:t>
            </a:r>
            <a:r>
              <a:rPr dirty="0"/>
              <a:t>	</a:t>
            </a:r>
            <a:r>
              <a:rPr dirty="0" spc="250"/>
              <a:t>presentation</a:t>
            </a:r>
            <a:r>
              <a:rPr dirty="0"/>
              <a:t>		</a:t>
            </a:r>
            <a:r>
              <a:rPr dirty="0" spc="125"/>
              <a:t>of </a:t>
            </a:r>
            <a:r>
              <a:rPr dirty="0" spc="235"/>
              <a:t>gourmet</a:t>
            </a:r>
            <a:r>
              <a:rPr dirty="0"/>
              <a:t>	</a:t>
            </a:r>
            <a:r>
              <a:rPr dirty="0" spc="229"/>
              <a:t>dishes.</a:t>
            </a:r>
          </a:p>
          <a:p>
            <a:pPr marL="335280" marR="826135" indent="-323215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280" algn="l"/>
                <a:tab pos="2080260" algn="l"/>
                <a:tab pos="2105025" algn="l"/>
                <a:tab pos="2954655" algn="l"/>
                <a:tab pos="3517265" algn="l"/>
                <a:tab pos="4159250" algn="l"/>
                <a:tab pos="4237990" algn="l"/>
                <a:tab pos="4705350" algn="l"/>
                <a:tab pos="6367145" algn="l"/>
                <a:tab pos="6758305" algn="l"/>
                <a:tab pos="7272655" algn="l"/>
                <a:tab pos="8674100" algn="l"/>
              </a:tabLst>
            </a:pPr>
            <a:r>
              <a:rPr dirty="0" spc="235"/>
              <a:t>Ceramic</a:t>
            </a:r>
            <a:r>
              <a:rPr dirty="0"/>
              <a:t>		</a:t>
            </a:r>
            <a:r>
              <a:rPr dirty="0" spc="240"/>
              <a:t>tableware</a:t>
            </a:r>
            <a:r>
              <a:rPr dirty="0"/>
              <a:t>		</a:t>
            </a:r>
            <a:r>
              <a:rPr dirty="0" spc="114"/>
              <a:t>is</a:t>
            </a:r>
            <a:r>
              <a:rPr dirty="0"/>
              <a:t>	</a:t>
            </a:r>
            <a:r>
              <a:rPr dirty="0" spc="240"/>
              <a:t>preferred</a:t>
            </a:r>
            <a:r>
              <a:rPr dirty="0"/>
              <a:t>	</a:t>
            </a:r>
            <a:r>
              <a:rPr dirty="0" spc="114"/>
              <a:t>in</a:t>
            </a:r>
            <a:r>
              <a:rPr dirty="0"/>
              <a:t>	</a:t>
            </a:r>
            <a:r>
              <a:rPr dirty="0" spc="245"/>
              <a:t>commercial </a:t>
            </a:r>
            <a:r>
              <a:rPr dirty="0" spc="235"/>
              <a:t>settings</a:t>
            </a:r>
            <a:r>
              <a:rPr dirty="0"/>
              <a:t>	</a:t>
            </a:r>
            <a:r>
              <a:rPr dirty="0" spc="155"/>
              <a:t>due</a:t>
            </a:r>
            <a:r>
              <a:rPr dirty="0"/>
              <a:t>	</a:t>
            </a:r>
            <a:r>
              <a:rPr dirty="0" spc="125"/>
              <a:t>to</a:t>
            </a:r>
            <a:r>
              <a:rPr dirty="0"/>
              <a:t>	</a:t>
            </a:r>
            <a:r>
              <a:rPr dirty="0" spc="-10"/>
              <a:t>i</a:t>
            </a:r>
            <a:r>
              <a:rPr dirty="0" spc="-475"/>
              <a:t> </a:t>
            </a:r>
            <a:r>
              <a:rPr dirty="0" spc="114"/>
              <a:t>ts</a:t>
            </a:r>
            <a:r>
              <a:rPr dirty="0"/>
              <a:t>	</a:t>
            </a:r>
            <a:r>
              <a:rPr dirty="0" spc="250"/>
              <a:t>durability,</a:t>
            </a:r>
            <a:r>
              <a:rPr dirty="0"/>
              <a:t>	</a:t>
            </a:r>
            <a:r>
              <a:rPr dirty="0" spc="250"/>
              <a:t>versatility,</a:t>
            </a:r>
            <a:r>
              <a:rPr dirty="0"/>
              <a:t>	</a:t>
            </a:r>
            <a:r>
              <a:rPr dirty="0" spc="165"/>
              <a:t>and</a:t>
            </a:r>
          </a:p>
          <a:p>
            <a:pPr marL="335280" marR="629285">
              <a:lnSpc>
                <a:spcPts val="4200"/>
              </a:lnSpc>
              <a:tabLst>
                <a:tab pos="1743710" algn="l"/>
                <a:tab pos="2221865" algn="l"/>
                <a:tab pos="2306320" algn="l"/>
                <a:tab pos="4437380" algn="l"/>
                <a:tab pos="5236210" algn="l"/>
                <a:tab pos="6544309" algn="l"/>
                <a:tab pos="7103745" algn="l"/>
                <a:tab pos="8208009" algn="l"/>
                <a:tab pos="9035415" algn="l"/>
              </a:tabLst>
            </a:pPr>
            <a:r>
              <a:rPr dirty="0" spc="235"/>
              <a:t>ability</a:t>
            </a:r>
            <a:r>
              <a:rPr dirty="0"/>
              <a:t>	</a:t>
            </a:r>
            <a:r>
              <a:rPr dirty="0" spc="125"/>
              <a:t>to</a:t>
            </a:r>
            <a:r>
              <a:rPr dirty="0"/>
              <a:t>		</a:t>
            </a:r>
            <a:r>
              <a:rPr dirty="0" spc="240"/>
              <a:t>withstand</a:t>
            </a:r>
            <a:r>
              <a:rPr dirty="0"/>
              <a:t>	</a:t>
            </a:r>
            <a:r>
              <a:rPr dirty="0" spc="160"/>
              <a:t>the</a:t>
            </a:r>
            <a:r>
              <a:rPr dirty="0"/>
              <a:t>	r</a:t>
            </a:r>
            <a:r>
              <a:rPr dirty="0" spc="-484"/>
              <a:t> </a:t>
            </a:r>
            <a:r>
              <a:rPr dirty="0" spc="215"/>
              <a:t>igors</a:t>
            </a:r>
            <a:r>
              <a:rPr dirty="0"/>
              <a:t>	</a:t>
            </a:r>
            <a:r>
              <a:rPr dirty="0" spc="125"/>
              <a:t>of</a:t>
            </a:r>
            <a:r>
              <a:rPr dirty="0"/>
              <a:t>	</a:t>
            </a:r>
            <a:r>
              <a:rPr dirty="0" spc="215"/>
              <a:t>daily</a:t>
            </a:r>
            <a:r>
              <a:rPr dirty="0"/>
              <a:t>	</a:t>
            </a:r>
            <a:r>
              <a:rPr dirty="0" spc="150"/>
              <a:t>use</a:t>
            </a:r>
            <a:r>
              <a:rPr dirty="0"/>
              <a:t>	</a:t>
            </a:r>
            <a:r>
              <a:rPr dirty="0" spc="165"/>
              <a:t>and </a:t>
            </a:r>
            <a:r>
              <a:rPr dirty="0" spc="240"/>
              <a:t>frequent</a:t>
            </a:r>
            <a:r>
              <a:rPr dirty="0"/>
              <a:t>	</a:t>
            </a:r>
            <a:r>
              <a:rPr dirty="0" spc="235"/>
              <a:t>washing.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369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73757" y="3903619"/>
            <a:ext cx="14995525" cy="6264910"/>
          </a:xfrm>
          <a:prstGeom prst="rect">
            <a:avLst/>
          </a:prstGeom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 sz="6550" b="1">
                <a:latin typeface="Lato"/>
                <a:cs typeface="Lato"/>
              </a:rPr>
              <a:t>COGNITIVE</a:t>
            </a:r>
            <a:r>
              <a:rPr dirty="0" sz="6550" spc="-95" b="1">
                <a:latin typeface="Lato"/>
                <a:cs typeface="Lato"/>
              </a:rPr>
              <a:t> </a:t>
            </a:r>
            <a:r>
              <a:rPr dirty="0" sz="6550" b="1">
                <a:latin typeface="Lato"/>
                <a:cs typeface="Lato"/>
              </a:rPr>
              <a:t>MARKET</a:t>
            </a:r>
            <a:r>
              <a:rPr dirty="0" sz="6550" spc="-65" b="1">
                <a:latin typeface="Lato"/>
                <a:cs typeface="Lato"/>
              </a:rPr>
              <a:t> </a:t>
            </a:r>
            <a:r>
              <a:rPr dirty="0" sz="6550" spc="-10" b="1">
                <a:latin typeface="Lato"/>
                <a:cs typeface="Lato"/>
              </a:rPr>
              <a:t>RESEARCH</a:t>
            </a:r>
            <a:endParaRPr sz="655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312</a:t>
            </a:r>
            <a:r>
              <a:rPr dirty="0" sz="3500" spc="-5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 spc="145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020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54">
                <a:latin typeface="Lato"/>
                <a:cs typeface="Lato"/>
              </a:rPr>
              <a:t>8123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170">
                <a:latin typeface="Lato"/>
                <a:cs typeface="Lato"/>
              </a:rPr>
              <a:t>91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983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00">
                <a:latin typeface="Lato"/>
                <a:cs typeface="Lato"/>
              </a:rPr>
              <a:t> </a:t>
            </a:r>
            <a:r>
              <a:rPr dirty="0" sz="3500" spc="335">
                <a:latin typeface="Lato"/>
                <a:cs typeface="Lato"/>
              </a:rPr>
              <a:t>cognitivemarketresearch.</a:t>
            </a:r>
            <a:r>
              <a:rPr dirty="0" sz="3500" spc="-495">
                <a:latin typeface="Lato"/>
                <a:cs typeface="Lato"/>
              </a:rPr>
              <a:t> </a:t>
            </a:r>
            <a:r>
              <a:rPr dirty="0" sz="3500" spc="20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0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8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25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sng" sz="4100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http://tinyurl.com/5xe5kud8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0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7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2024-01-11T04:04:33Z</dcterms:created>
  <dcterms:modified xsi:type="dcterms:W3CDTF">2024-01-11T04:04:33Z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2024-01-11T00:00:00Z</vt:filetime>
  </property>
  <property fmtid="{D5CDD505-2E9C-101B-9397-08002B2CF9AE}" pid="5" name="Producer">
    <vt:lpwstr>3-Heights(TM) PDF Security Shell 4.8.25.2 (http://www.pdf-tools.com)</vt:lpwstr>
  </property>
</Properties>
</file>