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106" y="1162541"/>
            <a:ext cx="11034111" cy="90677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6761" y="244536"/>
            <a:ext cx="16059150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334725" y="2866326"/>
            <a:ext cx="7173595" cy="2734310"/>
          </a:xfrm>
          <a:custGeom>
            <a:avLst/>
            <a:gdLst/>
            <a:ahLst/>
            <a:cxnLst/>
            <a:rect l="l" t="t" r="r" b="b"/>
            <a:pathLst>
              <a:path w="7173595" h="2734310">
                <a:moveTo>
                  <a:pt x="7051731" y="2734159"/>
                </a:moveTo>
                <a:lnTo>
                  <a:pt x="121340" y="2734159"/>
                </a:lnTo>
                <a:lnTo>
                  <a:pt x="74169" y="2724604"/>
                </a:lnTo>
                <a:lnTo>
                  <a:pt x="35592" y="2698566"/>
                </a:lnTo>
                <a:lnTo>
                  <a:pt x="9555" y="2659990"/>
                </a:lnTo>
                <a:lnTo>
                  <a:pt x="0" y="2612819"/>
                </a:lnTo>
                <a:lnTo>
                  <a:pt x="0" y="121349"/>
                </a:lnTo>
                <a:lnTo>
                  <a:pt x="9555" y="74179"/>
                </a:lnTo>
                <a:lnTo>
                  <a:pt x="35592" y="35599"/>
                </a:lnTo>
                <a:lnTo>
                  <a:pt x="74169" y="9557"/>
                </a:lnTo>
                <a:lnTo>
                  <a:pt x="121340" y="0"/>
                </a:lnTo>
                <a:lnTo>
                  <a:pt x="7051731" y="0"/>
                </a:lnTo>
                <a:lnTo>
                  <a:pt x="7098907" y="9557"/>
                </a:lnTo>
                <a:lnTo>
                  <a:pt x="7137494" y="35599"/>
                </a:lnTo>
                <a:lnTo>
                  <a:pt x="7163542" y="74179"/>
                </a:lnTo>
                <a:lnTo>
                  <a:pt x="7173102" y="121349"/>
                </a:lnTo>
                <a:lnTo>
                  <a:pt x="7173102" y="2612819"/>
                </a:lnTo>
                <a:lnTo>
                  <a:pt x="7163542" y="2659990"/>
                </a:lnTo>
                <a:lnTo>
                  <a:pt x="7137494" y="2698566"/>
                </a:lnTo>
                <a:lnTo>
                  <a:pt x="7098907" y="2724604"/>
                </a:lnTo>
                <a:lnTo>
                  <a:pt x="7051731" y="2734159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3543056"/>
            <a:ext cx="4816475" cy="1381125"/>
          </a:xfrm>
          <a:custGeom>
            <a:avLst/>
            <a:gdLst/>
            <a:ahLst/>
            <a:cxnLst/>
            <a:rect l="l" t="t" r="r" b="b"/>
            <a:pathLst>
              <a:path w="4816475" h="1381125">
                <a:moveTo>
                  <a:pt x="0" y="1380743"/>
                </a:moveTo>
                <a:lnTo>
                  <a:pt x="0" y="0"/>
                </a:lnTo>
                <a:lnTo>
                  <a:pt x="4320387" y="0"/>
                </a:lnTo>
                <a:lnTo>
                  <a:pt x="4816113" y="1380743"/>
                </a:lnTo>
                <a:lnTo>
                  <a:pt x="0" y="1380743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334725" y="5798392"/>
            <a:ext cx="7173595" cy="2734310"/>
          </a:xfrm>
          <a:custGeom>
            <a:avLst/>
            <a:gdLst/>
            <a:ahLst/>
            <a:cxnLst/>
            <a:rect l="l" t="t" r="r" b="b"/>
            <a:pathLst>
              <a:path w="7173595" h="2734309">
                <a:moveTo>
                  <a:pt x="7051778" y="2734168"/>
                </a:moveTo>
                <a:lnTo>
                  <a:pt x="121293" y="2734168"/>
                </a:lnTo>
                <a:lnTo>
                  <a:pt x="74169" y="2724618"/>
                </a:lnTo>
                <a:lnTo>
                  <a:pt x="35592" y="2698573"/>
                </a:lnTo>
                <a:lnTo>
                  <a:pt x="9555" y="2659995"/>
                </a:lnTo>
                <a:lnTo>
                  <a:pt x="0" y="2612837"/>
                </a:lnTo>
                <a:lnTo>
                  <a:pt x="0" y="121340"/>
                </a:lnTo>
                <a:lnTo>
                  <a:pt x="9555" y="74182"/>
                </a:lnTo>
                <a:lnTo>
                  <a:pt x="35592" y="35604"/>
                </a:lnTo>
                <a:lnTo>
                  <a:pt x="74169" y="9559"/>
                </a:lnTo>
                <a:lnTo>
                  <a:pt x="121340" y="0"/>
                </a:lnTo>
                <a:lnTo>
                  <a:pt x="7051731" y="0"/>
                </a:lnTo>
                <a:lnTo>
                  <a:pt x="7098907" y="9559"/>
                </a:lnTo>
                <a:lnTo>
                  <a:pt x="7137494" y="35604"/>
                </a:lnTo>
                <a:lnTo>
                  <a:pt x="7163542" y="74182"/>
                </a:lnTo>
                <a:lnTo>
                  <a:pt x="7173102" y="121340"/>
                </a:lnTo>
                <a:lnTo>
                  <a:pt x="7173102" y="2612837"/>
                </a:lnTo>
                <a:lnTo>
                  <a:pt x="7163542" y="2659995"/>
                </a:lnTo>
                <a:lnTo>
                  <a:pt x="7137494" y="2698573"/>
                </a:lnTo>
                <a:lnTo>
                  <a:pt x="7098907" y="2724618"/>
                </a:lnTo>
                <a:lnTo>
                  <a:pt x="7051778" y="2734168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6475109"/>
            <a:ext cx="4932680" cy="1381125"/>
          </a:xfrm>
          <a:custGeom>
            <a:avLst/>
            <a:gdLst/>
            <a:ahLst/>
            <a:cxnLst/>
            <a:rect l="l" t="t" r="r" b="b"/>
            <a:pathLst>
              <a:path w="4932680" h="1381125">
                <a:moveTo>
                  <a:pt x="0" y="1380743"/>
                </a:moveTo>
                <a:lnTo>
                  <a:pt x="0" y="0"/>
                </a:lnTo>
                <a:lnTo>
                  <a:pt x="4436424" y="0"/>
                </a:lnTo>
                <a:lnTo>
                  <a:pt x="4932151" y="1380743"/>
                </a:lnTo>
                <a:lnTo>
                  <a:pt x="0" y="1380743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7679" y="2618804"/>
            <a:ext cx="3390899" cy="168591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64369" y="3041537"/>
            <a:ext cx="5600699" cy="83819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3136" y="4920751"/>
            <a:ext cx="4286249" cy="13715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1130" y="7091263"/>
            <a:ext cx="3486149" cy="252412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72508" y="4257507"/>
            <a:ext cx="6791339" cy="149542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72508" y="6133642"/>
            <a:ext cx="6972299" cy="120014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59418" y="7190993"/>
            <a:ext cx="3238499" cy="277177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69454" y="4026781"/>
            <a:ext cx="1505839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hyperlink" Target="http://tinyurl.com/5bph75kp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8784590" cy="10287000"/>
          </a:xfrm>
          <a:custGeom>
            <a:avLst/>
            <a:gdLst/>
            <a:ahLst/>
            <a:cxnLst/>
            <a:rect l="l" t="t" r="r" b="b"/>
            <a:pathLst>
              <a:path w="8784590" h="10287000">
                <a:moveTo>
                  <a:pt x="0" y="0"/>
                </a:moveTo>
                <a:lnTo>
                  <a:pt x="8784092" y="0"/>
                </a:lnTo>
                <a:lnTo>
                  <a:pt x="8784092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274B1D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24515" y="9461771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5645" y="3263994"/>
            <a:ext cx="3941445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-37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72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65645" y="4130769"/>
            <a:ext cx="8126730" cy="2856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730"/>
              </a:lnSpc>
              <a:spcBef>
                <a:spcPts val="100"/>
              </a:spcBef>
            </a:pPr>
            <a:r>
              <a:rPr dirty="0" sz="7200" spc="-420">
                <a:solidFill>
                  <a:srgbClr val="FFFFFF"/>
                </a:solidFill>
                <a:latin typeface="Arial Black"/>
                <a:cs typeface="Arial Black"/>
              </a:rPr>
              <a:t>CABLE</a:t>
            </a:r>
            <a:r>
              <a:rPr dirty="0" sz="72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200" spc="-509">
                <a:solidFill>
                  <a:srgbClr val="FFFFFF"/>
                </a:solidFill>
                <a:latin typeface="Arial Black"/>
                <a:cs typeface="Arial Black"/>
              </a:rPr>
              <a:t>CARS</a:t>
            </a:r>
            <a:endParaRPr sz="7200">
              <a:latin typeface="Arial Black"/>
              <a:cs typeface="Arial Black"/>
            </a:endParaRPr>
          </a:p>
          <a:p>
            <a:pPr marL="12700" marR="5080">
              <a:lnSpc>
                <a:spcPct val="79000"/>
              </a:lnSpc>
              <a:spcBef>
                <a:spcPts val="905"/>
              </a:spcBef>
            </a:pPr>
            <a:r>
              <a:rPr dirty="0" sz="7200" spc="-54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72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200" spc="-500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7200" spc="-2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7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35902" y="2088476"/>
            <a:ext cx="15012669" cy="6110605"/>
          </a:xfrm>
          <a:custGeom>
            <a:avLst/>
            <a:gdLst/>
            <a:ahLst/>
            <a:cxnLst/>
            <a:rect l="l" t="t" r="r" b="b"/>
            <a:pathLst>
              <a:path w="15012669" h="6110605">
                <a:moveTo>
                  <a:pt x="15012572" y="6110045"/>
                </a:moveTo>
                <a:lnTo>
                  <a:pt x="0" y="6110045"/>
                </a:lnTo>
                <a:lnTo>
                  <a:pt x="0" y="0"/>
                </a:lnTo>
                <a:lnTo>
                  <a:pt x="15012572" y="0"/>
                </a:lnTo>
                <a:lnTo>
                  <a:pt x="15012572" y="6110045"/>
                </a:lnTo>
                <a:close/>
              </a:path>
            </a:pathLst>
          </a:custGeom>
          <a:solidFill>
            <a:srgbClr val="6E684E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82690" y="2247807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917884" y="3515523"/>
            <a:ext cx="14132560" cy="4092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100"/>
              </a:spcBef>
            </a:pP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Cable</a:t>
            </a:r>
            <a:r>
              <a:rPr dirty="0" sz="33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14">
                <a:solidFill>
                  <a:srgbClr val="FFFFFF"/>
                </a:solidFill>
                <a:latin typeface="Verdana"/>
                <a:cs typeface="Verdana"/>
              </a:rPr>
              <a:t>cars,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0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0">
                <a:solidFill>
                  <a:srgbClr val="FFFFFF"/>
                </a:solidFill>
                <a:latin typeface="Verdana"/>
                <a:cs typeface="Verdana"/>
              </a:rPr>
              <a:t>referred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3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0">
                <a:solidFill>
                  <a:srgbClr val="FFFFFF"/>
                </a:solidFill>
                <a:latin typeface="Verdana"/>
                <a:cs typeface="Verdana"/>
              </a:rPr>
              <a:t>aerial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10">
                <a:solidFill>
                  <a:srgbClr val="FFFFFF"/>
                </a:solidFill>
                <a:latin typeface="Verdana"/>
                <a:cs typeface="Verdana"/>
              </a:rPr>
              <a:t>tramways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ropeways, </a:t>
            </a:r>
            <a:r>
              <a:rPr dirty="0" sz="3300" spc="-10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6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transportation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0">
                <a:solidFill>
                  <a:srgbClr val="FFFFFF"/>
                </a:solidFill>
                <a:latin typeface="Verdana"/>
                <a:cs typeface="Verdana"/>
              </a:rPr>
              <a:t>method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involving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cabins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0">
                <a:solidFill>
                  <a:srgbClr val="FFFFFF"/>
                </a:solidFill>
                <a:latin typeface="Verdana"/>
                <a:cs typeface="Verdana"/>
              </a:rPr>
              <a:t>gondolas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suspended </a:t>
            </a:r>
            <a:r>
              <a:rPr dirty="0" sz="3300" spc="-4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6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constantly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5">
                <a:solidFill>
                  <a:srgbClr val="FFFFFF"/>
                </a:solidFill>
                <a:latin typeface="Verdana"/>
                <a:cs typeface="Verdana"/>
              </a:rPr>
              <a:t>moving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FFFFFF"/>
                </a:solidFill>
                <a:latin typeface="Verdana"/>
                <a:cs typeface="Verdana"/>
              </a:rPr>
              <a:t>cable.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0">
                <a:solidFill>
                  <a:srgbClr val="FFFFFF"/>
                </a:solidFill>
                <a:latin typeface="Verdana"/>
                <a:cs typeface="Verdana"/>
              </a:rPr>
              <a:t>systems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frequently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utilized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transport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individuals</a:t>
            </a:r>
            <a:r>
              <a:rPr dirty="0" sz="33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0">
                <a:solidFill>
                  <a:srgbClr val="FFFFFF"/>
                </a:solidFill>
                <a:latin typeface="Verdana"/>
                <a:cs typeface="Verdana"/>
              </a:rPr>
              <a:t>goods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across</a:t>
            </a:r>
            <a:r>
              <a:rPr dirty="0" sz="33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FFFFFF"/>
                </a:solidFill>
                <a:latin typeface="Verdana"/>
                <a:cs typeface="Verdana"/>
              </a:rPr>
              <a:t>challenging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5">
                <a:solidFill>
                  <a:srgbClr val="FFFFFF"/>
                </a:solidFill>
                <a:latin typeface="Verdana"/>
                <a:cs typeface="Verdana"/>
              </a:rPr>
              <a:t>terrains,</a:t>
            </a:r>
            <a:r>
              <a:rPr dirty="0" sz="33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like </a:t>
            </a:r>
            <a:r>
              <a:rPr dirty="0" sz="3300" spc="-75">
                <a:solidFill>
                  <a:srgbClr val="FFFFFF"/>
                </a:solidFill>
                <a:latin typeface="Verdana"/>
                <a:cs typeface="Verdana"/>
              </a:rPr>
              <a:t>mountains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urban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14">
                <a:solidFill>
                  <a:srgbClr val="FFFFFF"/>
                </a:solidFill>
                <a:latin typeface="Verdana"/>
                <a:cs typeface="Verdana"/>
              </a:rPr>
              <a:t>areas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0">
                <a:solidFill>
                  <a:srgbClr val="FFFFFF"/>
                </a:solidFill>
                <a:latin typeface="Verdana"/>
                <a:cs typeface="Verdana"/>
              </a:rPr>
              <a:t>complex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5">
                <a:solidFill>
                  <a:srgbClr val="FFFFFF"/>
                </a:solidFill>
                <a:latin typeface="Verdana"/>
                <a:cs typeface="Verdana"/>
              </a:rPr>
              <a:t>topography.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85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33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3300" spc="-80">
                <a:solidFill>
                  <a:srgbClr val="FFFFFF"/>
                </a:solidFill>
                <a:latin typeface="Verdana"/>
                <a:cs typeface="Verdana"/>
              </a:rPr>
              <a:t>being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Verdana"/>
                <a:cs typeface="Verdana"/>
              </a:rPr>
              <a:t>driven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14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tourism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40">
                <a:solidFill>
                  <a:srgbClr val="FFFFFF"/>
                </a:solidFill>
                <a:latin typeface="Verdana"/>
                <a:cs typeface="Verdana"/>
              </a:rPr>
              <a:t>recreation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FFFFFF"/>
                </a:solidFill>
                <a:latin typeface="Verdana"/>
                <a:cs typeface="Verdana"/>
              </a:rPr>
              <a:t>sectors,</a:t>
            </a:r>
            <a:r>
              <a:rPr dirty="0" sz="33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3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well</a:t>
            </a:r>
            <a:r>
              <a:rPr dirty="0" sz="33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Verdana"/>
                <a:cs typeface="Verdana"/>
              </a:rPr>
              <a:t>as </a:t>
            </a:r>
            <a:r>
              <a:rPr dirty="0" sz="3300" spc="-65">
                <a:solidFill>
                  <a:srgbClr val="FFFFFF"/>
                </a:solidFill>
                <a:latin typeface="Verdana"/>
                <a:cs typeface="Verdana"/>
              </a:rPr>
              <a:t>urban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Verdana"/>
                <a:cs typeface="Verdana"/>
              </a:rPr>
              <a:t>transportation</a:t>
            </a:r>
            <a:r>
              <a:rPr dirty="0" sz="33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needs</a:t>
            </a:r>
            <a:endParaRPr sz="3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624656"/>
            <a:ext cx="8091170" cy="2266315"/>
            <a:chOff x="0" y="5624656"/>
            <a:chExt cx="8091170" cy="2266315"/>
          </a:xfrm>
        </p:grpSpPr>
        <p:sp>
          <p:nvSpPr>
            <p:cNvPr id="4" name="object 4" descr=""/>
            <p:cNvSpPr/>
            <p:nvPr/>
          </p:nvSpPr>
          <p:spPr>
            <a:xfrm>
              <a:off x="0" y="5624656"/>
              <a:ext cx="8091170" cy="2266315"/>
            </a:xfrm>
            <a:custGeom>
              <a:avLst/>
              <a:gdLst/>
              <a:ahLst/>
              <a:cxnLst/>
              <a:rect l="l" t="t" r="r" b="b"/>
              <a:pathLst>
                <a:path w="8091170" h="2266315">
                  <a:moveTo>
                    <a:pt x="7138233" y="2266218"/>
                  </a:moveTo>
                  <a:lnTo>
                    <a:pt x="952500" y="2266218"/>
                  </a:lnTo>
                  <a:lnTo>
                    <a:pt x="902130" y="2264887"/>
                  </a:lnTo>
                  <a:lnTo>
                    <a:pt x="852130" y="2260919"/>
                  </a:lnTo>
                  <a:lnTo>
                    <a:pt x="802596" y="2254353"/>
                  </a:lnTo>
                  <a:lnTo>
                    <a:pt x="753623" y="2245230"/>
                  </a:lnTo>
                  <a:lnTo>
                    <a:pt x="705304" y="2233587"/>
                  </a:lnTo>
                  <a:lnTo>
                    <a:pt x="657734" y="2219465"/>
                  </a:lnTo>
                  <a:lnTo>
                    <a:pt x="611010" y="2202902"/>
                  </a:lnTo>
                  <a:lnTo>
                    <a:pt x="565224" y="2183937"/>
                  </a:lnTo>
                  <a:lnTo>
                    <a:pt x="520472" y="2162611"/>
                  </a:lnTo>
                  <a:lnTo>
                    <a:pt x="476849" y="2138961"/>
                  </a:lnTo>
                  <a:lnTo>
                    <a:pt x="434449" y="2113027"/>
                  </a:lnTo>
                  <a:lnTo>
                    <a:pt x="393368" y="2084848"/>
                  </a:lnTo>
                  <a:lnTo>
                    <a:pt x="353699" y="2054463"/>
                  </a:lnTo>
                  <a:lnTo>
                    <a:pt x="315539" y="2021913"/>
                  </a:lnTo>
                  <a:lnTo>
                    <a:pt x="278980" y="1987234"/>
                  </a:lnTo>
                  <a:lnTo>
                    <a:pt x="244305" y="1950679"/>
                  </a:lnTo>
                  <a:lnTo>
                    <a:pt x="211756" y="1912520"/>
                  </a:lnTo>
                  <a:lnTo>
                    <a:pt x="181373" y="1872853"/>
                  </a:lnTo>
                  <a:lnTo>
                    <a:pt x="153195" y="1831772"/>
                  </a:lnTo>
                  <a:lnTo>
                    <a:pt x="127261" y="1789373"/>
                  </a:lnTo>
                  <a:lnTo>
                    <a:pt x="103612" y="1745750"/>
                  </a:lnTo>
                  <a:lnTo>
                    <a:pt x="82284" y="1700998"/>
                  </a:lnTo>
                  <a:lnTo>
                    <a:pt x="63319" y="1655212"/>
                  </a:lnTo>
                  <a:lnTo>
                    <a:pt x="46756" y="1608486"/>
                  </a:lnTo>
                  <a:lnTo>
                    <a:pt x="32633" y="1560916"/>
                  </a:lnTo>
                  <a:lnTo>
                    <a:pt x="20989" y="1512597"/>
                  </a:lnTo>
                  <a:lnTo>
                    <a:pt x="11865" y="1463622"/>
                  </a:lnTo>
                  <a:lnTo>
                    <a:pt x="5299" y="1414088"/>
                  </a:lnTo>
                  <a:lnTo>
                    <a:pt x="1331" y="1364088"/>
                  </a:lnTo>
                  <a:lnTo>
                    <a:pt x="0" y="1313718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1"/>
                  </a:lnTo>
                  <a:lnTo>
                    <a:pt x="32633" y="705301"/>
                  </a:lnTo>
                  <a:lnTo>
                    <a:pt x="46756" y="657731"/>
                  </a:lnTo>
                  <a:lnTo>
                    <a:pt x="63319" y="611005"/>
                  </a:lnTo>
                  <a:lnTo>
                    <a:pt x="82284" y="565219"/>
                  </a:lnTo>
                  <a:lnTo>
                    <a:pt x="103612" y="520467"/>
                  </a:lnTo>
                  <a:lnTo>
                    <a:pt x="127261" y="476844"/>
                  </a:lnTo>
                  <a:lnTo>
                    <a:pt x="153195" y="434445"/>
                  </a:lnTo>
                  <a:lnTo>
                    <a:pt x="181373" y="393365"/>
                  </a:lnTo>
                  <a:lnTo>
                    <a:pt x="211756" y="353697"/>
                  </a:lnTo>
                  <a:lnTo>
                    <a:pt x="244305" y="315539"/>
                  </a:lnTo>
                  <a:lnTo>
                    <a:pt x="278980" y="278983"/>
                  </a:lnTo>
                  <a:lnTo>
                    <a:pt x="315539" y="244305"/>
                  </a:lnTo>
                  <a:lnTo>
                    <a:pt x="353699" y="211754"/>
                  </a:lnTo>
                  <a:lnTo>
                    <a:pt x="393368" y="181370"/>
                  </a:lnTo>
                  <a:lnTo>
                    <a:pt x="434449" y="153191"/>
                  </a:lnTo>
                  <a:lnTo>
                    <a:pt x="476849" y="127257"/>
                  </a:lnTo>
                  <a:lnTo>
                    <a:pt x="520472" y="103607"/>
                  </a:lnTo>
                  <a:lnTo>
                    <a:pt x="565224" y="82280"/>
                  </a:lnTo>
                  <a:lnTo>
                    <a:pt x="611010" y="63315"/>
                  </a:lnTo>
                  <a:lnTo>
                    <a:pt x="657734" y="46752"/>
                  </a:lnTo>
                  <a:lnTo>
                    <a:pt x="705304" y="32630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5" y="0"/>
                  </a:lnTo>
                  <a:lnTo>
                    <a:pt x="7138238" y="0"/>
                  </a:lnTo>
                  <a:lnTo>
                    <a:pt x="7188603" y="1331"/>
                  </a:lnTo>
                  <a:lnTo>
                    <a:pt x="7238601" y="5299"/>
                  </a:lnTo>
                  <a:lnTo>
                    <a:pt x="7288134" y="11864"/>
                  </a:lnTo>
                  <a:lnTo>
                    <a:pt x="7337107" y="20987"/>
                  </a:lnTo>
                  <a:lnTo>
                    <a:pt x="7385425" y="32630"/>
                  </a:lnTo>
                  <a:lnTo>
                    <a:pt x="7432993" y="46752"/>
                  </a:lnTo>
                  <a:lnTo>
                    <a:pt x="7479716" y="63315"/>
                  </a:lnTo>
                  <a:lnTo>
                    <a:pt x="7525501" y="82280"/>
                  </a:lnTo>
                  <a:lnTo>
                    <a:pt x="7570252" y="103607"/>
                  </a:lnTo>
                  <a:lnTo>
                    <a:pt x="7613874" y="127257"/>
                  </a:lnTo>
                  <a:lnTo>
                    <a:pt x="7656274" y="153191"/>
                  </a:lnTo>
                  <a:lnTo>
                    <a:pt x="7697356" y="181370"/>
                  </a:lnTo>
                  <a:lnTo>
                    <a:pt x="7737026" y="211754"/>
                  </a:lnTo>
                  <a:lnTo>
                    <a:pt x="7775188" y="244305"/>
                  </a:lnTo>
                  <a:lnTo>
                    <a:pt x="7811749" y="278983"/>
                  </a:lnTo>
                  <a:lnTo>
                    <a:pt x="7846422" y="315539"/>
                  </a:lnTo>
                  <a:lnTo>
                    <a:pt x="7878969" y="353697"/>
                  </a:lnTo>
                  <a:lnTo>
                    <a:pt x="7909351" y="393365"/>
                  </a:lnTo>
                  <a:lnTo>
                    <a:pt x="7937528" y="434445"/>
                  </a:lnTo>
                  <a:lnTo>
                    <a:pt x="7963462" y="476844"/>
                  </a:lnTo>
                  <a:lnTo>
                    <a:pt x="7987112" y="520467"/>
                  </a:lnTo>
                  <a:lnTo>
                    <a:pt x="8008440" y="565219"/>
                  </a:lnTo>
                  <a:lnTo>
                    <a:pt x="8027406" y="611005"/>
                  </a:lnTo>
                  <a:lnTo>
                    <a:pt x="8043971" y="657731"/>
                  </a:lnTo>
                  <a:lnTo>
                    <a:pt x="8058096" y="705301"/>
                  </a:lnTo>
                  <a:lnTo>
                    <a:pt x="8069740" y="753621"/>
                  </a:lnTo>
                  <a:lnTo>
                    <a:pt x="8078865" y="802595"/>
                  </a:lnTo>
                  <a:lnTo>
                    <a:pt x="8085432" y="852130"/>
                  </a:lnTo>
                  <a:lnTo>
                    <a:pt x="8089401" y="902129"/>
                  </a:lnTo>
                  <a:lnTo>
                    <a:pt x="8090733" y="952499"/>
                  </a:lnTo>
                  <a:lnTo>
                    <a:pt x="8090733" y="1313718"/>
                  </a:lnTo>
                  <a:lnTo>
                    <a:pt x="8089401" y="1364088"/>
                  </a:lnTo>
                  <a:lnTo>
                    <a:pt x="8085432" y="1414088"/>
                  </a:lnTo>
                  <a:lnTo>
                    <a:pt x="8078865" y="1463622"/>
                  </a:lnTo>
                  <a:lnTo>
                    <a:pt x="8069740" y="1512597"/>
                  </a:lnTo>
                  <a:lnTo>
                    <a:pt x="8058096" y="1560916"/>
                  </a:lnTo>
                  <a:lnTo>
                    <a:pt x="8043971" y="1608486"/>
                  </a:lnTo>
                  <a:lnTo>
                    <a:pt x="8027406" y="1655212"/>
                  </a:lnTo>
                  <a:lnTo>
                    <a:pt x="8008440" y="1700998"/>
                  </a:lnTo>
                  <a:lnTo>
                    <a:pt x="7987112" y="1745750"/>
                  </a:lnTo>
                  <a:lnTo>
                    <a:pt x="7963462" y="1789373"/>
                  </a:lnTo>
                  <a:lnTo>
                    <a:pt x="7937528" y="1831772"/>
                  </a:lnTo>
                  <a:lnTo>
                    <a:pt x="7909351" y="1872853"/>
                  </a:lnTo>
                  <a:lnTo>
                    <a:pt x="7878969" y="1912520"/>
                  </a:lnTo>
                  <a:lnTo>
                    <a:pt x="7846422" y="1950679"/>
                  </a:lnTo>
                  <a:lnTo>
                    <a:pt x="7811749" y="1987234"/>
                  </a:lnTo>
                  <a:lnTo>
                    <a:pt x="7775188" y="2021913"/>
                  </a:lnTo>
                  <a:lnTo>
                    <a:pt x="7737026" y="2054463"/>
                  </a:lnTo>
                  <a:lnTo>
                    <a:pt x="7697356" y="2084848"/>
                  </a:lnTo>
                  <a:lnTo>
                    <a:pt x="7656274" y="2113027"/>
                  </a:lnTo>
                  <a:lnTo>
                    <a:pt x="7613874" y="2138961"/>
                  </a:lnTo>
                  <a:lnTo>
                    <a:pt x="7570252" y="2162611"/>
                  </a:lnTo>
                  <a:lnTo>
                    <a:pt x="7525501" y="2183937"/>
                  </a:lnTo>
                  <a:lnTo>
                    <a:pt x="7479716" y="2202902"/>
                  </a:lnTo>
                  <a:lnTo>
                    <a:pt x="7432993" y="2219465"/>
                  </a:lnTo>
                  <a:lnTo>
                    <a:pt x="7385425" y="2233587"/>
                  </a:lnTo>
                  <a:lnTo>
                    <a:pt x="7337107" y="2245230"/>
                  </a:lnTo>
                  <a:lnTo>
                    <a:pt x="7288134" y="2254353"/>
                  </a:lnTo>
                  <a:lnTo>
                    <a:pt x="7238601" y="2260919"/>
                  </a:lnTo>
                  <a:lnTo>
                    <a:pt x="7188603" y="2264887"/>
                  </a:lnTo>
                  <a:lnTo>
                    <a:pt x="7138233" y="2266218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143" y="5903091"/>
              <a:ext cx="1828799" cy="1828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65520" y="5830031"/>
              <a:ext cx="1801495" cy="1801495"/>
            </a:xfrm>
            <a:custGeom>
              <a:avLst/>
              <a:gdLst/>
              <a:ahLst/>
              <a:cxnLst/>
              <a:rect l="l" t="t" r="r" b="b"/>
              <a:pathLst>
                <a:path w="1801495" h="1801495">
                  <a:moveTo>
                    <a:pt x="901056" y="1801419"/>
                  </a:moveTo>
                  <a:lnTo>
                    <a:pt x="900359" y="1801419"/>
                  </a:lnTo>
                  <a:lnTo>
                    <a:pt x="852872" y="1800180"/>
                  </a:lnTo>
                  <a:lnTo>
                    <a:pt x="805686" y="1796475"/>
                  </a:lnTo>
                  <a:lnTo>
                    <a:pt x="759213" y="1790378"/>
                  </a:lnTo>
                  <a:lnTo>
                    <a:pt x="713515" y="1781949"/>
                  </a:lnTo>
                  <a:lnTo>
                    <a:pt x="668654" y="1771252"/>
                  </a:lnTo>
                  <a:lnTo>
                    <a:pt x="624692" y="1758348"/>
                  </a:lnTo>
                  <a:lnTo>
                    <a:pt x="581692" y="1743299"/>
                  </a:lnTo>
                  <a:lnTo>
                    <a:pt x="539716" y="1726169"/>
                  </a:lnTo>
                  <a:lnTo>
                    <a:pt x="498825" y="1707019"/>
                  </a:lnTo>
                  <a:lnTo>
                    <a:pt x="459083" y="1685911"/>
                  </a:lnTo>
                  <a:lnTo>
                    <a:pt x="420551" y="1662908"/>
                  </a:lnTo>
                  <a:lnTo>
                    <a:pt x="383293" y="1638071"/>
                  </a:lnTo>
                  <a:lnTo>
                    <a:pt x="347369" y="1611464"/>
                  </a:lnTo>
                  <a:lnTo>
                    <a:pt x="312842" y="1583149"/>
                  </a:lnTo>
                  <a:lnTo>
                    <a:pt x="279775" y="1553187"/>
                  </a:lnTo>
                  <a:lnTo>
                    <a:pt x="248230" y="1521642"/>
                  </a:lnTo>
                  <a:lnTo>
                    <a:pt x="218269" y="1488574"/>
                  </a:lnTo>
                  <a:lnTo>
                    <a:pt x="189954" y="1454047"/>
                  </a:lnTo>
                  <a:lnTo>
                    <a:pt x="163348" y="1418123"/>
                  </a:lnTo>
                  <a:lnTo>
                    <a:pt x="138512" y="1380864"/>
                  </a:lnTo>
                  <a:lnTo>
                    <a:pt x="115510" y="1342332"/>
                  </a:lnTo>
                  <a:lnTo>
                    <a:pt x="94403" y="1302590"/>
                  </a:lnTo>
                  <a:lnTo>
                    <a:pt x="75253" y="1261700"/>
                  </a:lnTo>
                  <a:lnTo>
                    <a:pt x="58123" y="1219724"/>
                  </a:lnTo>
                  <a:lnTo>
                    <a:pt x="43075" y="1176724"/>
                  </a:lnTo>
                  <a:lnTo>
                    <a:pt x="30171" y="1132762"/>
                  </a:lnTo>
                  <a:lnTo>
                    <a:pt x="19474" y="1087902"/>
                  </a:lnTo>
                  <a:lnTo>
                    <a:pt x="11046" y="1042205"/>
                  </a:lnTo>
                  <a:lnTo>
                    <a:pt x="4949" y="995733"/>
                  </a:lnTo>
                  <a:lnTo>
                    <a:pt x="1245" y="948548"/>
                  </a:lnTo>
                  <a:lnTo>
                    <a:pt x="0" y="900582"/>
                  </a:lnTo>
                  <a:lnTo>
                    <a:pt x="1245" y="852877"/>
                  </a:lnTo>
                  <a:lnTo>
                    <a:pt x="4949" y="805690"/>
                  </a:lnTo>
                  <a:lnTo>
                    <a:pt x="11046" y="759216"/>
                  </a:lnTo>
                  <a:lnTo>
                    <a:pt x="19474" y="713517"/>
                  </a:lnTo>
                  <a:lnTo>
                    <a:pt x="30171" y="668655"/>
                  </a:lnTo>
                  <a:lnTo>
                    <a:pt x="43075" y="624692"/>
                  </a:lnTo>
                  <a:lnTo>
                    <a:pt x="58123" y="581692"/>
                  </a:lnTo>
                  <a:lnTo>
                    <a:pt x="75253" y="539715"/>
                  </a:lnTo>
                  <a:lnTo>
                    <a:pt x="94403" y="498824"/>
                  </a:lnTo>
                  <a:lnTo>
                    <a:pt x="115510" y="459082"/>
                  </a:lnTo>
                  <a:lnTo>
                    <a:pt x="138512" y="420550"/>
                  </a:lnTo>
                  <a:lnTo>
                    <a:pt x="163348" y="383291"/>
                  </a:lnTo>
                  <a:lnTo>
                    <a:pt x="189954" y="347367"/>
                  </a:lnTo>
                  <a:lnTo>
                    <a:pt x="218269" y="312841"/>
                  </a:lnTo>
                  <a:lnTo>
                    <a:pt x="248230" y="279774"/>
                  </a:lnTo>
                  <a:lnTo>
                    <a:pt x="279775" y="248229"/>
                  </a:lnTo>
                  <a:lnTo>
                    <a:pt x="312842" y="218268"/>
                  </a:lnTo>
                  <a:lnTo>
                    <a:pt x="347369" y="189954"/>
                  </a:lnTo>
                  <a:lnTo>
                    <a:pt x="383293" y="163348"/>
                  </a:lnTo>
                  <a:lnTo>
                    <a:pt x="420551" y="138513"/>
                  </a:lnTo>
                  <a:lnTo>
                    <a:pt x="459083" y="115510"/>
                  </a:lnTo>
                  <a:lnTo>
                    <a:pt x="498825" y="94404"/>
                  </a:lnTo>
                  <a:lnTo>
                    <a:pt x="539716" y="75254"/>
                  </a:lnTo>
                  <a:lnTo>
                    <a:pt x="581692" y="58125"/>
                  </a:lnTo>
                  <a:lnTo>
                    <a:pt x="624692" y="43077"/>
                  </a:lnTo>
                  <a:lnTo>
                    <a:pt x="668654" y="30174"/>
                  </a:lnTo>
                  <a:lnTo>
                    <a:pt x="713515" y="19477"/>
                  </a:lnTo>
                  <a:lnTo>
                    <a:pt x="759213" y="11049"/>
                  </a:lnTo>
                  <a:lnTo>
                    <a:pt x="805686" y="4952"/>
                  </a:lnTo>
                  <a:lnTo>
                    <a:pt x="852872" y="1248"/>
                  </a:lnTo>
                  <a:lnTo>
                    <a:pt x="900703" y="0"/>
                  </a:lnTo>
                  <a:lnTo>
                    <a:pt x="948544" y="1248"/>
                  </a:lnTo>
                  <a:lnTo>
                    <a:pt x="995729" y="4952"/>
                  </a:lnTo>
                  <a:lnTo>
                    <a:pt x="1042202" y="11049"/>
                  </a:lnTo>
                  <a:lnTo>
                    <a:pt x="1087900" y="19477"/>
                  </a:lnTo>
                  <a:lnTo>
                    <a:pt x="1132761" y="30174"/>
                  </a:lnTo>
                  <a:lnTo>
                    <a:pt x="1176723" y="43077"/>
                  </a:lnTo>
                  <a:lnTo>
                    <a:pt x="1219723" y="58125"/>
                  </a:lnTo>
                  <a:lnTo>
                    <a:pt x="1261700" y="75254"/>
                  </a:lnTo>
                  <a:lnTo>
                    <a:pt x="1302590" y="94404"/>
                  </a:lnTo>
                  <a:lnTo>
                    <a:pt x="1342332" y="115510"/>
                  </a:lnTo>
                  <a:lnTo>
                    <a:pt x="1380864" y="138513"/>
                  </a:lnTo>
                  <a:lnTo>
                    <a:pt x="1418123" y="163348"/>
                  </a:lnTo>
                  <a:lnTo>
                    <a:pt x="1454047" y="189954"/>
                  </a:lnTo>
                  <a:lnTo>
                    <a:pt x="1488573" y="218268"/>
                  </a:lnTo>
                  <a:lnTo>
                    <a:pt x="1521640" y="248229"/>
                  </a:lnTo>
                  <a:lnTo>
                    <a:pt x="1553185" y="279774"/>
                  </a:lnTo>
                  <a:lnTo>
                    <a:pt x="1583146" y="312841"/>
                  </a:lnTo>
                  <a:lnTo>
                    <a:pt x="1611461" y="347367"/>
                  </a:lnTo>
                  <a:lnTo>
                    <a:pt x="1638068" y="383291"/>
                  </a:lnTo>
                  <a:lnTo>
                    <a:pt x="1662903" y="420550"/>
                  </a:lnTo>
                  <a:lnTo>
                    <a:pt x="1685906" y="459082"/>
                  </a:lnTo>
                  <a:lnTo>
                    <a:pt x="1707013" y="498824"/>
                  </a:lnTo>
                  <a:lnTo>
                    <a:pt x="1726162" y="539715"/>
                  </a:lnTo>
                  <a:lnTo>
                    <a:pt x="1743292" y="581692"/>
                  </a:lnTo>
                  <a:lnTo>
                    <a:pt x="1758340" y="624692"/>
                  </a:lnTo>
                  <a:lnTo>
                    <a:pt x="1771244" y="668655"/>
                  </a:lnTo>
                  <a:lnTo>
                    <a:pt x="1781941" y="713517"/>
                  </a:lnTo>
                  <a:lnTo>
                    <a:pt x="1790369" y="759216"/>
                  </a:lnTo>
                  <a:lnTo>
                    <a:pt x="1796467" y="805690"/>
                  </a:lnTo>
                  <a:lnTo>
                    <a:pt x="1800171" y="852877"/>
                  </a:lnTo>
                  <a:lnTo>
                    <a:pt x="1801412" y="900714"/>
                  </a:lnTo>
                  <a:lnTo>
                    <a:pt x="1800171" y="948548"/>
                  </a:lnTo>
                  <a:lnTo>
                    <a:pt x="1796467" y="995733"/>
                  </a:lnTo>
                  <a:lnTo>
                    <a:pt x="1790369" y="1042205"/>
                  </a:lnTo>
                  <a:lnTo>
                    <a:pt x="1781941" y="1087902"/>
                  </a:lnTo>
                  <a:lnTo>
                    <a:pt x="1771244" y="1132762"/>
                  </a:lnTo>
                  <a:lnTo>
                    <a:pt x="1758340" y="1176724"/>
                  </a:lnTo>
                  <a:lnTo>
                    <a:pt x="1743292" y="1219724"/>
                  </a:lnTo>
                  <a:lnTo>
                    <a:pt x="1726162" y="1261700"/>
                  </a:lnTo>
                  <a:lnTo>
                    <a:pt x="1707013" y="1302590"/>
                  </a:lnTo>
                  <a:lnTo>
                    <a:pt x="1685906" y="1342332"/>
                  </a:lnTo>
                  <a:lnTo>
                    <a:pt x="1662903" y="1380864"/>
                  </a:lnTo>
                  <a:lnTo>
                    <a:pt x="1638068" y="1418123"/>
                  </a:lnTo>
                  <a:lnTo>
                    <a:pt x="1611461" y="1454047"/>
                  </a:lnTo>
                  <a:lnTo>
                    <a:pt x="1583146" y="1488574"/>
                  </a:lnTo>
                  <a:lnTo>
                    <a:pt x="1553185" y="1521642"/>
                  </a:lnTo>
                  <a:lnTo>
                    <a:pt x="1521640" y="1553187"/>
                  </a:lnTo>
                  <a:lnTo>
                    <a:pt x="1488573" y="1583149"/>
                  </a:lnTo>
                  <a:lnTo>
                    <a:pt x="1454047" y="1611464"/>
                  </a:lnTo>
                  <a:lnTo>
                    <a:pt x="1418123" y="1638071"/>
                  </a:lnTo>
                  <a:lnTo>
                    <a:pt x="1380864" y="1662908"/>
                  </a:lnTo>
                  <a:lnTo>
                    <a:pt x="1342332" y="1685911"/>
                  </a:lnTo>
                  <a:lnTo>
                    <a:pt x="1302590" y="1707019"/>
                  </a:lnTo>
                  <a:lnTo>
                    <a:pt x="1261700" y="1726169"/>
                  </a:lnTo>
                  <a:lnTo>
                    <a:pt x="1219723" y="1743299"/>
                  </a:lnTo>
                  <a:lnTo>
                    <a:pt x="1176723" y="1758348"/>
                  </a:lnTo>
                  <a:lnTo>
                    <a:pt x="1132761" y="1771252"/>
                  </a:lnTo>
                  <a:lnTo>
                    <a:pt x="1087900" y="1781949"/>
                  </a:lnTo>
                  <a:lnTo>
                    <a:pt x="1042202" y="1790378"/>
                  </a:lnTo>
                  <a:lnTo>
                    <a:pt x="995729" y="1796475"/>
                  </a:lnTo>
                  <a:lnTo>
                    <a:pt x="948544" y="1800180"/>
                  </a:lnTo>
                  <a:lnTo>
                    <a:pt x="901056" y="18014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7991" y="1372940"/>
                </a:moveTo>
                <a:lnTo>
                  <a:pt x="0" y="1372940"/>
                </a:lnTo>
                <a:lnTo>
                  <a:pt x="0" y="0"/>
                </a:lnTo>
                <a:lnTo>
                  <a:pt x="18287991" y="0"/>
                </a:lnTo>
                <a:lnTo>
                  <a:pt x="18287991" y="137294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0" y="3209848"/>
            <a:ext cx="8091170" cy="2266315"/>
            <a:chOff x="0" y="3209848"/>
            <a:chExt cx="8091170" cy="2266315"/>
          </a:xfrm>
        </p:grpSpPr>
        <p:sp>
          <p:nvSpPr>
            <p:cNvPr id="9" name="object 9" descr=""/>
            <p:cNvSpPr/>
            <p:nvPr/>
          </p:nvSpPr>
          <p:spPr>
            <a:xfrm>
              <a:off x="0" y="3209848"/>
              <a:ext cx="8091170" cy="2266315"/>
            </a:xfrm>
            <a:custGeom>
              <a:avLst/>
              <a:gdLst/>
              <a:ahLst/>
              <a:cxnLst/>
              <a:rect l="l" t="t" r="r" b="b"/>
              <a:pathLst>
                <a:path w="8091170" h="2266315">
                  <a:moveTo>
                    <a:pt x="7139040" y="2266227"/>
                  </a:moveTo>
                  <a:lnTo>
                    <a:pt x="951693" y="2266227"/>
                  </a:lnTo>
                  <a:lnTo>
                    <a:pt x="902130" y="2264917"/>
                  </a:lnTo>
                  <a:lnTo>
                    <a:pt x="852130" y="2260948"/>
                  </a:lnTo>
                  <a:lnTo>
                    <a:pt x="802596" y="2254381"/>
                  </a:lnTo>
                  <a:lnTo>
                    <a:pt x="753623" y="2245256"/>
                  </a:lnTo>
                  <a:lnTo>
                    <a:pt x="705304" y="2233611"/>
                  </a:lnTo>
                  <a:lnTo>
                    <a:pt x="657734" y="2219487"/>
                  </a:lnTo>
                  <a:lnTo>
                    <a:pt x="611010" y="2202922"/>
                  </a:lnTo>
                  <a:lnTo>
                    <a:pt x="565224" y="2183956"/>
                  </a:lnTo>
                  <a:lnTo>
                    <a:pt x="520472" y="2162628"/>
                  </a:lnTo>
                  <a:lnTo>
                    <a:pt x="476849" y="2138978"/>
                  </a:lnTo>
                  <a:lnTo>
                    <a:pt x="434449" y="2113044"/>
                  </a:lnTo>
                  <a:lnTo>
                    <a:pt x="393368" y="2084867"/>
                  </a:lnTo>
                  <a:lnTo>
                    <a:pt x="353699" y="2054485"/>
                  </a:lnTo>
                  <a:lnTo>
                    <a:pt x="315539" y="2021938"/>
                  </a:lnTo>
                  <a:lnTo>
                    <a:pt x="278980" y="1987265"/>
                  </a:lnTo>
                  <a:lnTo>
                    <a:pt x="244305" y="1950704"/>
                  </a:lnTo>
                  <a:lnTo>
                    <a:pt x="211756" y="1912541"/>
                  </a:lnTo>
                  <a:lnTo>
                    <a:pt x="181373" y="1872872"/>
                  </a:lnTo>
                  <a:lnTo>
                    <a:pt x="153195" y="1831790"/>
                  </a:lnTo>
                  <a:lnTo>
                    <a:pt x="127261" y="1789390"/>
                  </a:lnTo>
                  <a:lnTo>
                    <a:pt x="103612" y="1745767"/>
                  </a:lnTo>
                  <a:lnTo>
                    <a:pt x="82284" y="1701016"/>
                  </a:lnTo>
                  <a:lnTo>
                    <a:pt x="63319" y="1655232"/>
                  </a:lnTo>
                  <a:lnTo>
                    <a:pt x="46756" y="1608508"/>
                  </a:lnTo>
                  <a:lnTo>
                    <a:pt x="32633" y="1560940"/>
                  </a:lnTo>
                  <a:lnTo>
                    <a:pt x="20989" y="1512622"/>
                  </a:lnTo>
                  <a:lnTo>
                    <a:pt x="11865" y="1463650"/>
                  </a:lnTo>
                  <a:lnTo>
                    <a:pt x="5299" y="1414117"/>
                  </a:lnTo>
                  <a:lnTo>
                    <a:pt x="1331" y="1364118"/>
                  </a:lnTo>
                  <a:lnTo>
                    <a:pt x="0" y="1313748"/>
                  </a:lnTo>
                  <a:lnTo>
                    <a:pt x="0" y="952499"/>
                  </a:lnTo>
                  <a:lnTo>
                    <a:pt x="1331" y="902130"/>
                  </a:lnTo>
                  <a:lnTo>
                    <a:pt x="5299" y="852131"/>
                  </a:lnTo>
                  <a:lnTo>
                    <a:pt x="11865" y="802598"/>
                  </a:lnTo>
                  <a:lnTo>
                    <a:pt x="20989" y="753625"/>
                  </a:lnTo>
                  <a:lnTo>
                    <a:pt x="32633" y="705308"/>
                  </a:lnTo>
                  <a:lnTo>
                    <a:pt x="46756" y="657740"/>
                  </a:lnTo>
                  <a:lnTo>
                    <a:pt x="63319" y="611016"/>
                  </a:lnTo>
                  <a:lnTo>
                    <a:pt x="82284" y="565232"/>
                  </a:lnTo>
                  <a:lnTo>
                    <a:pt x="103612" y="520481"/>
                  </a:lnTo>
                  <a:lnTo>
                    <a:pt x="127261" y="476858"/>
                  </a:lnTo>
                  <a:lnTo>
                    <a:pt x="153195" y="434458"/>
                  </a:lnTo>
                  <a:lnTo>
                    <a:pt x="181373" y="393376"/>
                  </a:lnTo>
                  <a:lnTo>
                    <a:pt x="211756" y="353707"/>
                  </a:lnTo>
                  <a:lnTo>
                    <a:pt x="244305" y="315544"/>
                  </a:lnTo>
                  <a:lnTo>
                    <a:pt x="278980" y="278983"/>
                  </a:lnTo>
                  <a:lnTo>
                    <a:pt x="315539" y="244310"/>
                  </a:lnTo>
                  <a:lnTo>
                    <a:pt x="353699" y="211763"/>
                  </a:lnTo>
                  <a:lnTo>
                    <a:pt x="393368" y="181381"/>
                  </a:lnTo>
                  <a:lnTo>
                    <a:pt x="434449" y="153204"/>
                  </a:lnTo>
                  <a:lnTo>
                    <a:pt x="476849" y="127270"/>
                  </a:lnTo>
                  <a:lnTo>
                    <a:pt x="520472" y="103620"/>
                  </a:lnTo>
                  <a:lnTo>
                    <a:pt x="565224" y="82292"/>
                  </a:lnTo>
                  <a:lnTo>
                    <a:pt x="611010" y="63326"/>
                  </a:lnTo>
                  <a:lnTo>
                    <a:pt x="657734" y="46761"/>
                  </a:lnTo>
                  <a:lnTo>
                    <a:pt x="705304" y="32637"/>
                  </a:lnTo>
                  <a:lnTo>
                    <a:pt x="753623" y="20992"/>
                  </a:lnTo>
                  <a:lnTo>
                    <a:pt x="802596" y="11867"/>
                  </a:lnTo>
                  <a:lnTo>
                    <a:pt x="852130" y="5300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7138236" y="0"/>
                  </a:lnTo>
                  <a:lnTo>
                    <a:pt x="7188603" y="1331"/>
                  </a:lnTo>
                  <a:lnTo>
                    <a:pt x="7238601" y="5300"/>
                  </a:lnTo>
                  <a:lnTo>
                    <a:pt x="7288134" y="11867"/>
                  </a:lnTo>
                  <a:lnTo>
                    <a:pt x="7337107" y="20992"/>
                  </a:lnTo>
                  <a:lnTo>
                    <a:pt x="7385425" y="32637"/>
                  </a:lnTo>
                  <a:lnTo>
                    <a:pt x="7432993" y="46761"/>
                  </a:lnTo>
                  <a:lnTo>
                    <a:pt x="7479716" y="63326"/>
                  </a:lnTo>
                  <a:lnTo>
                    <a:pt x="7525501" y="82292"/>
                  </a:lnTo>
                  <a:lnTo>
                    <a:pt x="7570252" y="103620"/>
                  </a:lnTo>
                  <a:lnTo>
                    <a:pt x="7613874" y="127270"/>
                  </a:lnTo>
                  <a:lnTo>
                    <a:pt x="7656274" y="153204"/>
                  </a:lnTo>
                  <a:lnTo>
                    <a:pt x="7697356" y="181381"/>
                  </a:lnTo>
                  <a:lnTo>
                    <a:pt x="7737026" y="211763"/>
                  </a:lnTo>
                  <a:lnTo>
                    <a:pt x="7775188" y="244310"/>
                  </a:lnTo>
                  <a:lnTo>
                    <a:pt x="7811749" y="278983"/>
                  </a:lnTo>
                  <a:lnTo>
                    <a:pt x="7846422" y="315544"/>
                  </a:lnTo>
                  <a:lnTo>
                    <a:pt x="7878969" y="353707"/>
                  </a:lnTo>
                  <a:lnTo>
                    <a:pt x="7909351" y="393376"/>
                  </a:lnTo>
                  <a:lnTo>
                    <a:pt x="7937528" y="434458"/>
                  </a:lnTo>
                  <a:lnTo>
                    <a:pt x="7963462" y="476858"/>
                  </a:lnTo>
                  <a:lnTo>
                    <a:pt x="7987112" y="520481"/>
                  </a:lnTo>
                  <a:lnTo>
                    <a:pt x="8008440" y="565232"/>
                  </a:lnTo>
                  <a:lnTo>
                    <a:pt x="8027406" y="611016"/>
                  </a:lnTo>
                  <a:lnTo>
                    <a:pt x="8043971" y="657740"/>
                  </a:lnTo>
                  <a:lnTo>
                    <a:pt x="8058096" y="705308"/>
                  </a:lnTo>
                  <a:lnTo>
                    <a:pt x="8069740" y="753625"/>
                  </a:lnTo>
                  <a:lnTo>
                    <a:pt x="8078865" y="802598"/>
                  </a:lnTo>
                  <a:lnTo>
                    <a:pt x="8085432" y="852131"/>
                  </a:lnTo>
                  <a:lnTo>
                    <a:pt x="8089401" y="902130"/>
                  </a:lnTo>
                  <a:lnTo>
                    <a:pt x="8090733" y="952499"/>
                  </a:lnTo>
                  <a:lnTo>
                    <a:pt x="8090733" y="1313748"/>
                  </a:lnTo>
                  <a:lnTo>
                    <a:pt x="8089401" y="1364118"/>
                  </a:lnTo>
                  <a:lnTo>
                    <a:pt x="8085432" y="1414117"/>
                  </a:lnTo>
                  <a:lnTo>
                    <a:pt x="8078865" y="1463650"/>
                  </a:lnTo>
                  <a:lnTo>
                    <a:pt x="8069740" y="1512622"/>
                  </a:lnTo>
                  <a:lnTo>
                    <a:pt x="8058096" y="1560940"/>
                  </a:lnTo>
                  <a:lnTo>
                    <a:pt x="8043971" y="1608508"/>
                  </a:lnTo>
                  <a:lnTo>
                    <a:pt x="8027406" y="1655232"/>
                  </a:lnTo>
                  <a:lnTo>
                    <a:pt x="8008440" y="1701016"/>
                  </a:lnTo>
                  <a:lnTo>
                    <a:pt x="7987112" y="1745767"/>
                  </a:lnTo>
                  <a:lnTo>
                    <a:pt x="7963462" y="1789390"/>
                  </a:lnTo>
                  <a:lnTo>
                    <a:pt x="7937528" y="1831790"/>
                  </a:lnTo>
                  <a:lnTo>
                    <a:pt x="7909351" y="1872872"/>
                  </a:lnTo>
                  <a:lnTo>
                    <a:pt x="7878969" y="1912541"/>
                  </a:lnTo>
                  <a:lnTo>
                    <a:pt x="7846422" y="1950704"/>
                  </a:lnTo>
                  <a:lnTo>
                    <a:pt x="7811749" y="1987265"/>
                  </a:lnTo>
                  <a:lnTo>
                    <a:pt x="7775188" y="2021938"/>
                  </a:lnTo>
                  <a:lnTo>
                    <a:pt x="7737026" y="2054485"/>
                  </a:lnTo>
                  <a:lnTo>
                    <a:pt x="7697356" y="2084867"/>
                  </a:lnTo>
                  <a:lnTo>
                    <a:pt x="7656274" y="2113044"/>
                  </a:lnTo>
                  <a:lnTo>
                    <a:pt x="7613874" y="2138978"/>
                  </a:lnTo>
                  <a:lnTo>
                    <a:pt x="7570252" y="2162628"/>
                  </a:lnTo>
                  <a:lnTo>
                    <a:pt x="7525501" y="2183956"/>
                  </a:lnTo>
                  <a:lnTo>
                    <a:pt x="7479716" y="2202922"/>
                  </a:lnTo>
                  <a:lnTo>
                    <a:pt x="7432993" y="2219487"/>
                  </a:lnTo>
                  <a:lnTo>
                    <a:pt x="7385425" y="2233611"/>
                  </a:lnTo>
                  <a:lnTo>
                    <a:pt x="7337107" y="2245256"/>
                  </a:lnTo>
                  <a:lnTo>
                    <a:pt x="7288134" y="2254381"/>
                  </a:lnTo>
                  <a:lnTo>
                    <a:pt x="7238601" y="2260948"/>
                  </a:lnTo>
                  <a:lnTo>
                    <a:pt x="7188603" y="2264917"/>
                  </a:lnTo>
                  <a:lnTo>
                    <a:pt x="7139040" y="2266227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143" y="3488313"/>
              <a:ext cx="1828799" cy="182879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65520" y="3415223"/>
              <a:ext cx="1801495" cy="1801495"/>
            </a:xfrm>
            <a:custGeom>
              <a:avLst/>
              <a:gdLst/>
              <a:ahLst/>
              <a:cxnLst/>
              <a:rect l="l" t="t" r="r" b="b"/>
              <a:pathLst>
                <a:path w="1801495" h="1801495">
                  <a:moveTo>
                    <a:pt x="901058" y="1801419"/>
                  </a:moveTo>
                  <a:lnTo>
                    <a:pt x="900357" y="1801419"/>
                  </a:lnTo>
                  <a:lnTo>
                    <a:pt x="852872" y="1800180"/>
                  </a:lnTo>
                  <a:lnTo>
                    <a:pt x="805686" y="1796476"/>
                  </a:lnTo>
                  <a:lnTo>
                    <a:pt x="759213" y="1790379"/>
                  </a:lnTo>
                  <a:lnTo>
                    <a:pt x="713515" y="1781951"/>
                  </a:lnTo>
                  <a:lnTo>
                    <a:pt x="668654" y="1771254"/>
                  </a:lnTo>
                  <a:lnTo>
                    <a:pt x="624692" y="1758351"/>
                  </a:lnTo>
                  <a:lnTo>
                    <a:pt x="581692" y="1743303"/>
                  </a:lnTo>
                  <a:lnTo>
                    <a:pt x="539716" y="1726173"/>
                  </a:lnTo>
                  <a:lnTo>
                    <a:pt x="498825" y="1707024"/>
                  </a:lnTo>
                  <a:lnTo>
                    <a:pt x="459083" y="1685917"/>
                  </a:lnTo>
                  <a:lnTo>
                    <a:pt x="420551" y="1662915"/>
                  </a:lnTo>
                  <a:lnTo>
                    <a:pt x="383293" y="1638080"/>
                  </a:lnTo>
                  <a:lnTo>
                    <a:pt x="347369" y="1611474"/>
                  </a:lnTo>
                  <a:lnTo>
                    <a:pt x="312842" y="1583159"/>
                  </a:lnTo>
                  <a:lnTo>
                    <a:pt x="279775" y="1553198"/>
                  </a:lnTo>
                  <a:lnTo>
                    <a:pt x="248230" y="1521654"/>
                  </a:lnTo>
                  <a:lnTo>
                    <a:pt x="218269" y="1488587"/>
                  </a:lnTo>
                  <a:lnTo>
                    <a:pt x="189954" y="1454060"/>
                  </a:lnTo>
                  <a:lnTo>
                    <a:pt x="163348" y="1418137"/>
                  </a:lnTo>
                  <a:lnTo>
                    <a:pt x="138512" y="1380878"/>
                  </a:lnTo>
                  <a:lnTo>
                    <a:pt x="115510" y="1342346"/>
                  </a:lnTo>
                  <a:lnTo>
                    <a:pt x="94403" y="1302604"/>
                  </a:lnTo>
                  <a:lnTo>
                    <a:pt x="75253" y="1261713"/>
                  </a:lnTo>
                  <a:lnTo>
                    <a:pt x="58123" y="1219736"/>
                  </a:lnTo>
                  <a:lnTo>
                    <a:pt x="43075" y="1176735"/>
                  </a:lnTo>
                  <a:lnTo>
                    <a:pt x="30171" y="1132773"/>
                  </a:lnTo>
                  <a:lnTo>
                    <a:pt x="19474" y="1087911"/>
                  </a:lnTo>
                  <a:lnTo>
                    <a:pt x="11046" y="1042212"/>
                  </a:lnTo>
                  <a:lnTo>
                    <a:pt x="4949" y="995738"/>
                  </a:lnTo>
                  <a:lnTo>
                    <a:pt x="1245" y="948551"/>
                  </a:lnTo>
                  <a:lnTo>
                    <a:pt x="0" y="900583"/>
                  </a:lnTo>
                  <a:lnTo>
                    <a:pt x="1245" y="852879"/>
                  </a:lnTo>
                  <a:lnTo>
                    <a:pt x="4949" y="805695"/>
                  </a:lnTo>
                  <a:lnTo>
                    <a:pt x="11046" y="759223"/>
                  </a:lnTo>
                  <a:lnTo>
                    <a:pt x="19474" y="713526"/>
                  </a:lnTo>
                  <a:lnTo>
                    <a:pt x="30171" y="668665"/>
                  </a:lnTo>
                  <a:lnTo>
                    <a:pt x="43075" y="624704"/>
                  </a:lnTo>
                  <a:lnTo>
                    <a:pt x="58123" y="581704"/>
                  </a:lnTo>
                  <a:lnTo>
                    <a:pt x="75253" y="539728"/>
                  </a:lnTo>
                  <a:lnTo>
                    <a:pt x="94403" y="498837"/>
                  </a:lnTo>
                  <a:lnTo>
                    <a:pt x="115510" y="459095"/>
                  </a:lnTo>
                  <a:lnTo>
                    <a:pt x="138512" y="420563"/>
                  </a:lnTo>
                  <a:lnTo>
                    <a:pt x="163348" y="383304"/>
                  </a:lnTo>
                  <a:lnTo>
                    <a:pt x="189954" y="347380"/>
                  </a:lnTo>
                  <a:lnTo>
                    <a:pt x="218269" y="312853"/>
                  </a:lnTo>
                  <a:lnTo>
                    <a:pt x="248230" y="279786"/>
                  </a:lnTo>
                  <a:lnTo>
                    <a:pt x="279775" y="248240"/>
                  </a:lnTo>
                  <a:lnTo>
                    <a:pt x="312842" y="218279"/>
                  </a:lnTo>
                  <a:lnTo>
                    <a:pt x="347369" y="189963"/>
                  </a:lnTo>
                  <a:lnTo>
                    <a:pt x="383293" y="163356"/>
                  </a:lnTo>
                  <a:lnTo>
                    <a:pt x="420551" y="138520"/>
                  </a:lnTo>
                  <a:lnTo>
                    <a:pt x="459083" y="115517"/>
                  </a:lnTo>
                  <a:lnTo>
                    <a:pt x="498825" y="94409"/>
                  </a:lnTo>
                  <a:lnTo>
                    <a:pt x="539716" y="75259"/>
                  </a:lnTo>
                  <a:lnTo>
                    <a:pt x="581692" y="58128"/>
                  </a:lnTo>
                  <a:lnTo>
                    <a:pt x="624692" y="43080"/>
                  </a:lnTo>
                  <a:lnTo>
                    <a:pt x="668654" y="30176"/>
                  </a:lnTo>
                  <a:lnTo>
                    <a:pt x="713515" y="19478"/>
                  </a:lnTo>
                  <a:lnTo>
                    <a:pt x="759213" y="11050"/>
                  </a:lnTo>
                  <a:lnTo>
                    <a:pt x="805686" y="4952"/>
                  </a:lnTo>
                  <a:lnTo>
                    <a:pt x="852872" y="1248"/>
                  </a:lnTo>
                  <a:lnTo>
                    <a:pt x="900705" y="0"/>
                  </a:lnTo>
                  <a:lnTo>
                    <a:pt x="948544" y="1248"/>
                  </a:lnTo>
                  <a:lnTo>
                    <a:pt x="995729" y="4952"/>
                  </a:lnTo>
                  <a:lnTo>
                    <a:pt x="1042202" y="11050"/>
                  </a:lnTo>
                  <a:lnTo>
                    <a:pt x="1087900" y="19478"/>
                  </a:lnTo>
                  <a:lnTo>
                    <a:pt x="1132761" y="30176"/>
                  </a:lnTo>
                  <a:lnTo>
                    <a:pt x="1176723" y="43080"/>
                  </a:lnTo>
                  <a:lnTo>
                    <a:pt x="1219723" y="58128"/>
                  </a:lnTo>
                  <a:lnTo>
                    <a:pt x="1261700" y="75259"/>
                  </a:lnTo>
                  <a:lnTo>
                    <a:pt x="1302590" y="94409"/>
                  </a:lnTo>
                  <a:lnTo>
                    <a:pt x="1342332" y="115517"/>
                  </a:lnTo>
                  <a:lnTo>
                    <a:pt x="1380864" y="138520"/>
                  </a:lnTo>
                  <a:lnTo>
                    <a:pt x="1418123" y="163356"/>
                  </a:lnTo>
                  <a:lnTo>
                    <a:pt x="1454047" y="189963"/>
                  </a:lnTo>
                  <a:lnTo>
                    <a:pt x="1488573" y="218279"/>
                  </a:lnTo>
                  <a:lnTo>
                    <a:pt x="1521640" y="248240"/>
                  </a:lnTo>
                  <a:lnTo>
                    <a:pt x="1553185" y="279786"/>
                  </a:lnTo>
                  <a:lnTo>
                    <a:pt x="1583146" y="312853"/>
                  </a:lnTo>
                  <a:lnTo>
                    <a:pt x="1611461" y="347380"/>
                  </a:lnTo>
                  <a:lnTo>
                    <a:pt x="1638068" y="383304"/>
                  </a:lnTo>
                  <a:lnTo>
                    <a:pt x="1662903" y="420563"/>
                  </a:lnTo>
                  <a:lnTo>
                    <a:pt x="1685906" y="459095"/>
                  </a:lnTo>
                  <a:lnTo>
                    <a:pt x="1707013" y="498837"/>
                  </a:lnTo>
                  <a:lnTo>
                    <a:pt x="1726162" y="539728"/>
                  </a:lnTo>
                  <a:lnTo>
                    <a:pt x="1743292" y="581704"/>
                  </a:lnTo>
                  <a:lnTo>
                    <a:pt x="1758340" y="624704"/>
                  </a:lnTo>
                  <a:lnTo>
                    <a:pt x="1771244" y="668665"/>
                  </a:lnTo>
                  <a:lnTo>
                    <a:pt x="1781941" y="713526"/>
                  </a:lnTo>
                  <a:lnTo>
                    <a:pt x="1790369" y="759223"/>
                  </a:lnTo>
                  <a:lnTo>
                    <a:pt x="1796467" y="805695"/>
                  </a:lnTo>
                  <a:lnTo>
                    <a:pt x="1800171" y="852879"/>
                  </a:lnTo>
                  <a:lnTo>
                    <a:pt x="1801412" y="900714"/>
                  </a:lnTo>
                  <a:lnTo>
                    <a:pt x="1800171" y="948551"/>
                  </a:lnTo>
                  <a:lnTo>
                    <a:pt x="1796467" y="995738"/>
                  </a:lnTo>
                  <a:lnTo>
                    <a:pt x="1790369" y="1042212"/>
                  </a:lnTo>
                  <a:lnTo>
                    <a:pt x="1781941" y="1087911"/>
                  </a:lnTo>
                  <a:lnTo>
                    <a:pt x="1771244" y="1132773"/>
                  </a:lnTo>
                  <a:lnTo>
                    <a:pt x="1758340" y="1176735"/>
                  </a:lnTo>
                  <a:lnTo>
                    <a:pt x="1743292" y="1219736"/>
                  </a:lnTo>
                  <a:lnTo>
                    <a:pt x="1726162" y="1261713"/>
                  </a:lnTo>
                  <a:lnTo>
                    <a:pt x="1707013" y="1302604"/>
                  </a:lnTo>
                  <a:lnTo>
                    <a:pt x="1685906" y="1342346"/>
                  </a:lnTo>
                  <a:lnTo>
                    <a:pt x="1662903" y="1380878"/>
                  </a:lnTo>
                  <a:lnTo>
                    <a:pt x="1638068" y="1418137"/>
                  </a:lnTo>
                  <a:lnTo>
                    <a:pt x="1611461" y="1454060"/>
                  </a:lnTo>
                  <a:lnTo>
                    <a:pt x="1583146" y="1488587"/>
                  </a:lnTo>
                  <a:lnTo>
                    <a:pt x="1553185" y="1521654"/>
                  </a:lnTo>
                  <a:lnTo>
                    <a:pt x="1521640" y="1553198"/>
                  </a:lnTo>
                  <a:lnTo>
                    <a:pt x="1488573" y="1583159"/>
                  </a:lnTo>
                  <a:lnTo>
                    <a:pt x="1454047" y="1611474"/>
                  </a:lnTo>
                  <a:lnTo>
                    <a:pt x="1418123" y="1638080"/>
                  </a:lnTo>
                  <a:lnTo>
                    <a:pt x="1380864" y="1662915"/>
                  </a:lnTo>
                  <a:lnTo>
                    <a:pt x="1342332" y="1685917"/>
                  </a:lnTo>
                  <a:lnTo>
                    <a:pt x="1302590" y="1707024"/>
                  </a:lnTo>
                  <a:lnTo>
                    <a:pt x="1261700" y="1726173"/>
                  </a:lnTo>
                  <a:lnTo>
                    <a:pt x="1219723" y="1743303"/>
                  </a:lnTo>
                  <a:lnTo>
                    <a:pt x="1176723" y="1758351"/>
                  </a:lnTo>
                  <a:lnTo>
                    <a:pt x="1132761" y="1771254"/>
                  </a:lnTo>
                  <a:lnTo>
                    <a:pt x="1087900" y="1781951"/>
                  </a:lnTo>
                  <a:lnTo>
                    <a:pt x="1042202" y="1790379"/>
                  </a:lnTo>
                  <a:lnTo>
                    <a:pt x="995729" y="1796476"/>
                  </a:lnTo>
                  <a:lnTo>
                    <a:pt x="948544" y="1800180"/>
                  </a:lnTo>
                  <a:lnTo>
                    <a:pt x="901058" y="18014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1542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583348" y="6091252"/>
            <a:ext cx="1165860" cy="570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3550" spc="-14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550" spc="-136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341" sz="5325" spc="-139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550" spc="-47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90379" y="6707447"/>
            <a:ext cx="1151890" cy="570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50" spc="-34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706803" y="5943103"/>
            <a:ext cx="1554480" cy="1517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9525">
              <a:lnSpc>
                <a:spcPct val="116500"/>
              </a:lnSpc>
              <a:spcBef>
                <a:spcPts val="100"/>
              </a:spcBef>
            </a:pPr>
            <a:r>
              <a:rPr dirty="0" sz="4200" spc="-6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200" spc="-395">
                <a:solidFill>
                  <a:srgbClr val="FFFFFF"/>
                </a:solidFill>
                <a:latin typeface="Arial"/>
                <a:cs typeface="Arial"/>
              </a:rPr>
              <a:t>11.80%</a:t>
            </a:r>
            <a:endParaRPr sz="42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08748" y="4003250"/>
            <a:ext cx="1115060" cy="570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50" spc="-42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461154" y="3555696"/>
            <a:ext cx="4380230" cy="1517650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30"/>
              </a:spcBef>
            </a:pPr>
            <a:r>
              <a:rPr dirty="0" sz="420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2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00" spc="-39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35"/>
              </a:spcBef>
            </a:pPr>
            <a:r>
              <a:rPr dirty="0" sz="4200" spc="-204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2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00" spc="165">
                <a:solidFill>
                  <a:srgbClr val="FFFFFF"/>
                </a:solidFill>
                <a:latin typeface="Arial"/>
                <a:cs typeface="Arial"/>
              </a:rPr>
              <a:t>0.048</a:t>
            </a:r>
            <a:r>
              <a:rPr dirty="0" sz="42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00" spc="20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570518" y="3897770"/>
            <a:ext cx="3337560" cy="578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600" spc="-4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600" spc="-29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6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6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075" y="3596395"/>
            <a:ext cx="123825" cy="1238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075" y="4129795"/>
            <a:ext cx="123825" cy="1238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59075" y="4663195"/>
            <a:ext cx="123825" cy="123825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5451175" y="3307470"/>
            <a:ext cx="2461260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Vertical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Lifts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Surface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Lifts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Inclined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Lifts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742" y="6645938"/>
            <a:ext cx="2700655" cy="1039494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301625" marR="5080" indent="-289560">
              <a:lnSpc>
                <a:spcPts val="3629"/>
              </a:lnSpc>
              <a:spcBef>
                <a:spcPts val="825"/>
              </a:spcBef>
            </a:pPr>
            <a:r>
              <a:rPr dirty="0" sz="3600" spc="9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6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600">
              <a:latin typeface="Verdana"/>
              <a:cs typeface="Verdan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5456468" y="6503303"/>
            <a:ext cx="123825" cy="1190625"/>
            <a:chOff x="5456468" y="6503303"/>
            <a:chExt cx="123825" cy="1190625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6468" y="6503303"/>
              <a:ext cx="123825" cy="12382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6468" y="7036703"/>
              <a:ext cx="123825" cy="12382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56468" y="7570103"/>
              <a:ext cx="123825" cy="123825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5748568" y="6214379"/>
            <a:ext cx="3178175" cy="16256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Tourism</a:t>
            </a:r>
            <a:endParaRPr sz="3000">
              <a:latin typeface="Verdana"/>
              <a:cs typeface="Verdana"/>
            </a:endParaRPr>
          </a:p>
          <a:p>
            <a:pPr marL="12700" marR="5080">
              <a:lnSpc>
                <a:spcPts val="4200"/>
              </a:lnSpc>
              <a:spcBef>
                <a:spcPts val="100"/>
              </a:spcBef>
            </a:pP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Public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Transport Others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65"/>
              <a:t> </a:t>
            </a:r>
            <a:r>
              <a:rPr dirty="0" sz="5000" spc="85"/>
              <a:t>Cable</a:t>
            </a:r>
            <a:r>
              <a:rPr dirty="0" sz="5000" spc="-160"/>
              <a:t> </a:t>
            </a:r>
            <a:r>
              <a:rPr dirty="0" sz="5000"/>
              <a:t>Cars</a:t>
            </a:r>
            <a:r>
              <a:rPr dirty="0" sz="5000" spc="-160"/>
              <a:t> </a:t>
            </a:r>
            <a:r>
              <a:rPr dirty="0" sz="5000"/>
              <a:t>Market</a:t>
            </a:r>
            <a:r>
              <a:rPr dirty="0" sz="5000" spc="-160"/>
              <a:t> </a:t>
            </a:r>
            <a:r>
              <a:rPr dirty="0" sz="5000"/>
              <a:t>Revenue</a:t>
            </a:r>
            <a:r>
              <a:rPr dirty="0" sz="5000" spc="-160"/>
              <a:t> </a:t>
            </a:r>
            <a:r>
              <a:rPr dirty="0" sz="5000"/>
              <a:t>share</a:t>
            </a:r>
            <a:r>
              <a:rPr dirty="0" sz="5000" spc="-160"/>
              <a:t> </a:t>
            </a:r>
            <a:r>
              <a:rPr dirty="0" sz="5000" spc="135"/>
              <a:t>for</a:t>
            </a:r>
            <a:r>
              <a:rPr dirty="0" sz="5000" spc="-16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1814014" y="4920613"/>
            <a:ext cx="565658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606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1E2F47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5341315" y="5290781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9032100" y="150152"/>
                  </a:moveTo>
                  <a:lnTo>
                    <a:pt x="9024429" y="102755"/>
                  </a:lnTo>
                  <a:lnTo>
                    <a:pt x="9003081" y="61544"/>
                  </a:lnTo>
                  <a:lnTo>
                    <a:pt x="8970556" y="29019"/>
                  </a:lnTo>
                  <a:lnTo>
                    <a:pt x="8929345" y="7670"/>
                  </a:lnTo>
                  <a:lnTo>
                    <a:pt x="8881961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44"/>
                  </a:lnTo>
                  <a:lnTo>
                    <a:pt x="7670" y="102755"/>
                  </a:lnTo>
                  <a:lnTo>
                    <a:pt x="0" y="150152"/>
                  </a:lnTo>
                  <a:lnTo>
                    <a:pt x="0" y="3178251"/>
                  </a:lnTo>
                  <a:lnTo>
                    <a:pt x="7670" y="3225622"/>
                  </a:lnTo>
                  <a:lnTo>
                    <a:pt x="29019" y="3266821"/>
                  </a:lnTo>
                  <a:lnTo>
                    <a:pt x="61556" y="3299345"/>
                  </a:lnTo>
                  <a:lnTo>
                    <a:pt x="102755" y="3320694"/>
                  </a:lnTo>
                  <a:lnTo>
                    <a:pt x="150139" y="3328365"/>
                  </a:lnTo>
                  <a:lnTo>
                    <a:pt x="8881961" y="3328365"/>
                  </a:lnTo>
                  <a:lnTo>
                    <a:pt x="8929345" y="3320694"/>
                  </a:lnTo>
                  <a:lnTo>
                    <a:pt x="8970556" y="3299345"/>
                  </a:lnTo>
                  <a:lnTo>
                    <a:pt x="9003081" y="3266821"/>
                  </a:lnTo>
                  <a:lnTo>
                    <a:pt x="9024429" y="3225622"/>
                  </a:lnTo>
                  <a:lnTo>
                    <a:pt x="9032100" y="3178251"/>
                  </a:lnTo>
                  <a:lnTo>
                    <a:pt x="9032100" y="3070009"/>
                  </a:lnTo>
                  <a:lnTo>
                    <a:pt x="9032100" y="325412"/>
                  </a:lnTo>
                  <a:lnTo>
                    <a:pt x="9032100" y="150152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606366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182724" y="2482758"/>
            <a:ext cx="6670675" cy="1682750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Urban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Mobility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Solutions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0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Traffic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Decongestion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182724" y="6105679"/>
            <a:ext cx="5859780" cy="16827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Environmental</a:t>
            </a:r>
            <a:r>
              <a:rPr dirty="0" sz="40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Regulatory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Challenges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051136" y="2127042"/>
            <a:ext cx="14185900" cy="6354445"/>
          </a:xfrm>
          <a:custGeom>
            <a:avLst/>
            <a:gdLst/>
            <a:ahLst/>
            <a:cxnLst/>
            <a:rect l="l" t="t" r="r" b="b"/>
            <a:pathLst>
              <a:path w="14185900" h="6354445">
                <a:moveTo>
                  <a:pt x="0" y="0"/>
                </a:moveTo>
                <a:lnTo>
                  <a:pt x="14185727" y="0"/>
                </a:lnTo>
                <a:lnTo>
                  <a:pt x="14185727" y="6354378"/>
                </a:lnTo>
                <a:lnTo>
                  <a:pt x="0" y="6354378"/>
                </a:lnTo>
                <a:lnTo>
                  <a:pt x="0" y="0"/>
                </a:lnTo>
                <a:close/>
              </a:path>
            </a:pathLst>
          </a:custGeom>
          <a:solidFill>
            <a:srgbClr val="464B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387" y="2419756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2407728" y="3702938"/>
            <a:ext cx="123825" cy="2981325"/>
            <a:chOff x="2407728" y="3702938"/>
            <a:chExt cx="123825" cy="298132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7728" y="3702938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7728" y="4179188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7728" y="5607938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07728" y="6560438"/>
              <a:ext cx="123825" cy="123825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2701613" y="3463525"/>
            <a:ext cx="13318490" cy="478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23189">
              <a:lnSpc>
                <a:spcPct val="115700"/>
              </a:lnSpc>
              <a:spcBef>
                <a:spcPts val="100"/>
              </a:spcBef>
            </a:pP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Cable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Cars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future.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Vertical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lifts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versatile,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capable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transporting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passengers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cargo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over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steep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terrains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urban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landscapes,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offering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solution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both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recreational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urban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transportation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needs.</a:t>
            </a:r>
            <a:endParaRPr sz="2700">
              <a:latin typeface="Verdana"/>
              <a:cs typeface="Verdana"/>
            </a:endParaRPr>
          </a:p>
          <a:p>
            <a:pPr marL="12700" marR="5080">
              <a:lnSpc>
                <a:spcPct val="115700"/>
              </a:lnSpc>
            </a:pP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Cable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cars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play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pivotal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role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enhancing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tourist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offering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breathtaking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panoramic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views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convenient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transportation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scenic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locations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Governments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urban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planners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worldwide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recognizing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value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cable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cars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enhancing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public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transport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networks,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fastest- 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5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cities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embrace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innovative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eco-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friendly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mobility solutions..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6724" rIns="0" bIns="0" rtlCol="0" vert="horz">
            <a:spAutoFit/>
          </a:bodyPr>
          <a:lstStyle/>
          <a:p>
            <a:pPr marL="58801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http://tinyurl.com/5bph75kp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DAF7bQ_dLPc,BAFWDJyds2Y</cp:keywords>
  <dc:title>Cable Cars Market Report 2024</dc:title>
  <dcterms:created xsi:type="dcterms:W3CDTF">2024-02-06T11:30:02Z</dcterms:created>
  <dcterms:modified xsi:type="dcterms:W3CDTF">2024-02-06T11:30:02Z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2024-01-31T00:00:00Z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