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313051" y="9983703"/>
            <a:ext cx="666115" cy="205740"/>
          </a:xfrm>
          <a:custGeom>
            <a:avLst/>
            <a:gdLst/>
            <a:ahLst/>
            <a:cxnLst/>
            <a:rect l="l" t="t" r="r" b="b"/>
            <a:pathLst>
              <a:path w="666115" h="205740">
                <a:moveTo>
                  <a:pt x="454804" y="205331"/>
                </a:moveTo>
                <a:lnTo>
                  <a:pt x="413707" y="199476"/>
                </a:lnTo>
                <a:lnTo>
                  <a:pt x="369557" y="177564"/>
                </a:lnTo>
                <a:lnTo>
                  <a:pt x="329822" y="151201"/>
                </a:lnTo>
                <a:lnTo>
                  <a:pt x="296917" y="134548"/>
                </a:lnTo>
                <a:lnTo>
                  <a:pt x="260155" y="124510"/>
                </a:lnTo>
                <a:lnTo>
                  <a:pt x="208849" y="117995"/>
                </a:lnTo>
                <a:lnTo>
                  <a:pt x="163487" y="113823"/>
                </a:lnTo>
                <a:lnTo>
                  <a:pt x="123548" y="112585"/>
                </a:lnTo>
                <a:lnTo>
                  <a:pt x="83798" y="117051"/>
                </a:lnTo>
                <a:lnTo>
                  <a:pt x="38998" y="129995"/>
                </a:lnTo>
                <a:lnTo>
                  <a:pt x="50623" y="101723"/>
                </a:lnTo>
                <a:lnTo>
                  <a:pt x="46498" y="75354"/>
                </a:lnTo>
                <a:lnTo>
                  <a:pt x="28873" y="54984"/>
                </a:lnTo>
                <a:lnTo>
                  <a:pt x="0" y="44712"/>
                </a:lnTo>
                <a:lnTo>
                  <a:pt x="7827" y="16010"/>
                </a:lnTo>
                <a:lnTo>
                  <a:pt x="34123" y="6446"/>
                </a:lnTo>
                <a:lnTo>
                  <a:pt x="66071" y="4836"/>
                </a:lnTo>
                <a:lnTo>
                  <a:pt x="90853" y="0"/>
                </a:lnTo>
                <a:lnTo>
                  <a:pt x="110138" y="142"/>
                </a:lnTo>
                <a:lnTo>
                  <a:pt x="114482" y="3417"/>
                </a:lnTo>
                <a:lnTo>
                  <a:pt x="151239" y="6591"/>
                </a:lnTo>
                <a:lnTo>
                  <a:pt x="170850" y="11713"/>
                </a:lnTo>
                <a:lnTo>
                  <a:pt x="185584" y="20954"/>
                </a:lnTo>
                <a:lnTo>
                  <a:pt x="212052" y="44257"/>
                </a:lnTo>
                <a:lnTo>
                  <a:pt x="226705" y="54140"/>
                </a:lnTo>
                <a:lnTo>
                  <a:pt x="262787" y="68330"/>
                </a:lnTo>
                <a:lnTo>
                  <a:pt x="293899" y="71550"/>
                </a:lnTo>
                <a:lnTo>
                  <a:pt x="324878" y="67780"/>
                </a:lnTo>
                <a:lnTo>
                  <a:pt x="360558" y="60997"/>
                </a:lnTo>
                <a:lnTo>
                  <a:pt x="400739" y="58337"/>
                </a:lnTo>
                <a:lnTo>
                  <a:pt x="435055" y="65211"/>
                </a:lnTo>
                <a:lnTo>
                  <a:pt x="469478" y="79800"/>
                </a:lnTo>
                <a:lnTo>
                  <a:pt x="509981" y="100281"/>
                </a:lnTo>
                <a:lnTo>
                  <a:pt x="544560" y="112540"/>
                </a:lnTo>
                <a:lnTo>
                  <a:pt x="588728" y="124852"/>
                </a:lnTo>
                <a:lnTo>
                  <a:pt x="629949" y="139093"/>
                </a:lnTo>
                <a:lnTo>
                  <a:pt x="655689" y="157137"/>
                </a:lnTo>
                <a:lnTo>
                  <a:pt x="666004" y="188418"/>
                </a:lnTo>
                <a:lnTo>
                  <a:pt x="647562" y="201027"/>
                </a:lnTo>
                <a:lnTo>
                  <a:pt x="612676" y="201939"/>
                </a:lnTo>
                <a:lnTo>
                  <a:pt x="573663" y="198127"/>
                </a:lnTo>
                <a:lnTo>
                  <a:pt x="542836" y="196564"/>
                </a:lnTo>
                <a:lnTo>
                  <a:pt x="496597" y="202052"/>
                </a:lnTo>
                <a:lnTo>
                  <a:pt x="454804" y="205331"/>
                </a:lnTo>
                <a:close/>
              </a:path>
            </a:pathLst>
          </a:custGeom>
          <a:solidFill>
            <a:srgbClr val="4025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282264" y="9495003"/>
            <a:ext cx="783590" cy="744855"/>
          </a:xfrm>
          <a:custGeom>
            <a:avLst/>
            <a:gdLst/>
            <a:ahLst/>
            <a:cxnLst/>
            <a:rect l="l" t="t" r="r" b="b"/>
            <a:pathLst>
              <a:path w="783590" h="744854">
                <a:moveTo>
                  <a:pt x="783113" y="744405"/>
                </a:moveTo>
                <a:lnTo>
                  <a:pt x="764719" y="720279"/>
                </a:lnTo>
                <a:lnTo>
                  <a:pt x="715455" y="693675"/>
                </a:lnTo>
                <a:lnTo>
                  <a:pt x="659308" y="668008"/>
                </a:lnTo>
                <a:lnTo>
                  <a:pt x="620262" y="646694"/>
                </a:lnTo>
                <a:lnTo>
                  <a:pt x="602574" y="683527"/>
                </a:lnTo>
                <a:lnTo>
                  <a:pt x="579878" y="699284"/>
                </a:lnTo>
                <a:lnTo>
                  <a:pt x="557137" y="698237"/>
                </a:lnTo>
                <a:lnTo>
                  <a:pt x="539314" y="684655"/>
                </a:lnTo>
                <a:lnTo>
                  <a:pt x="531371" y="662810"/>
                </a:lnTo>
                <a:lnTo>
                  <a:pt x="538272" y="636971"/>
                </a:lnTo>
                <a:lnTo>
                  <a:pt x="564978" y="611410"/>
                </a:lnTo>
                <a:lnTo>
                  <a:pt x="587931" y="604854"/>
                </a:lnTo>
                <a:lnTo>
                  <a:pt x="628318" y="612153"/>
                </a:lnTo>
                <a:lnTo>
                  <a:pt x="644118" y="607124"/>
                </a:lnTo>
                <a:lnTo>
                  <a:pt x="655339" y="587915"/>
                </a:lnTo>
                <a:lnTo>
                  <a:pt x="654279" y="567019"/>
                </a:lnTo>
                <a:lnTo>
                  <a:pt x="643817" y="549390"/>
                </a:lnTo>
                <a:lnTo>
                  <a:pt x="626833" y="539984"/>
                </a:lnTo>
                <a:lnTo>
                  <a:pt x="622374" y="522420"/>
                </a:lnTo>
                <a:lnTo>
                  <a:pt x="604977" y="470129"/>
                </a:lnTo>
                <a:lnTo>
                  <a:pt x="575998" y="467022"/>
                </a:lnTo>
                <a:lnTo>
                  <a:pt x="553568" y="454701"/>
                </a:lnTo>
                <a:lnTo>
                  <a:pt x="512980" y="416560"/>
                </a:lnTo>
                <a:lnTo>
                  <a:pt x="482709" y="391699"/>
                </a:lnTo>
                <a:lnTo>
                  <a:pt x="433149" y="370638"/>
                </a:lnTo>
                <a:lnTo>
                  <a:pt x="349783" y="356183"/>
                </a:lnTo>
                <a:lnTo>
                  <a:pt x="337273" y="350991"/>
                </a:lnTo>
                <a:lnTo>
                  <a:pt x="325309" y="339119"/>
                </a:lnTo>
                <a:lnTo>
                  <a:pt x="313970" y="312642"/>
                </a:lnTo>
                <a:lnTo>
                  <a:pt x="303131" y="299564"/>
                </a:lnTo>
                <a:lnTo>
                  <a:pt x="278413" y="286424"/>
                </a:lnTo>
                <a:lnTo>
                  <a:pt x="251954" y="278761"/>
                </a:lnTo>
                <a:lnTo>
                  <a:pt x="227156" y="268286"/>
                </a:lnTo>
                <a:lnTo>
                  <a:pt x="207420" y="246709"/>
                </a:lnTo>
                <a:lnTo>
                  <a:pt x="197064" y="272938"/>
                </a:lnTo>
                <a:lnTo>
                  <a:pt x="181671" y="294332"/>
                </a:lnTo>
                <a:lnTo>
                  <a:pt x="160976" y="304986"/>
                </a:lnTo>
                <a:lnTo>
                  <a:pt x="134709" y="298993"/>
                </a:lnTo>
                <a:lnTo>
                  <a:pt x="153725" y="264322"/>
                </a:lnTo>
                <a:lnTo>
                  <a:pt x="144628" y="246567"/>
                </a:lnTo>
                <a:lnTo>
                  <a:pt x="95716" y="227028"/>
                </a:lnTo>
                <a:lnTo>
                  <a:pt x="82711" y="207853"/>
                </a:lnTo>
                <a:lnTo>
                  <a:pt x="119386" y="211599"/>
                </a:lnTo>
                <a:lnTo>
                  <a:pt x="158833" y="210603"/>
                </a:lnTo>
                <a:lnTo>
                  <a:pt x="237848" y="205853"/>
                </a:lnTo>
                <a:lnTo>
                  <a:pt x="237205" y="190537"/>
                </a:lnTo>
                <a:lnTo>
                  <a:pt x="231419" y="142284"/>
                </a:lnTo>
                <a:lnTo>
                  <a:pt x="190740" y="143706"/>
                </a:lnTo>
                <a:lnTo>
                  <a:pt x="151333" y="153873"/>
                </a:lnTo>
                <a:lnTo>
                  <a:pt x="113078" y="161389"/>
                </a:lnTo>
                <a:lnTo>
                  <a:pt x="75854" y="154855"/>
                </a:lnTo>
                <a:lnTo>
                  <a:pt x="80365" y="136177"/>
                </a:lnTo>
                <a:lnTo>
                  <a:pt x="81943" y="116000"/>
                </a:lnTo>
                <a:lnTo>
                  <a:pt x="80012" y="95715"/>
                </a:lnTo>
                <a:lnTo>
                  <a:pt x="73997" y="76715"/>
                </a:lnTo>
                <a:lnTo>
                  <a:pt x="54520" y="77702"/>
                </a:lnTo>
                <a:lnTo>
                  <a:pt x="35177" y="76358"/>
                </a:lnTo>
                <a:lnTo>
                  <a:pt x="16744" y="71693"/>
                </a:lnTo>
                <a:lnTo>
                  <a:pt x="0" y="62716"/>
                </a:lnTo>
                <a:lnTo>
                  <a:pt x="34304" y="35811"/>
                </a:lnTo>
                <a:lnTo>
                  <a:pt x="75800" y="10539"/>
                </a:lnTo>
                <a:lnTo>
                  <a:pt x="119466" y="0"/>
                </a:lnTo>
                <a:lnTo>
                  <a:pt x="160279" y="17289"/>
                </a:lnTo>
                <a:lnTo>
                  <a:pt x="201667" y="3853"/>
                </a:lnTo>
                <a:lnTo>
                  <a:pt x="245671" y="32820"/>
                </a:lnTo>
                <a:lnTo>
                  <a:pt x="258537" y="102346"/>
                </a:lnTo>
                <a:lnTo>
                  <a:pt x="261003" y="139608"/>
                </a:lnTo>
                <a:lnTo>
                  <a:pt x="264936" y="171758"/>
                </a:lnTo>
                <a:lnTo>
                  <a:pt x="273418" y="193711"/>
                </a:lnTo>
                <a:lnTo>
                  <a:pt x="305519" y="224453"/>
                </a:lnTo>
                <a:lnTo>
                  <a:pt x="336084" y="234513"/>
                </a:lnTo>
                <a:lnTo>
                  <a:pt x="365866" y="229031"/>
                </a:lnTo>
                <a:lnTo>
                  <a:pt x="395621" y="213144"/>
                </a:lnTo>
                <a:lnTo>
                  <a:pt x="458067" y="170704"/>
                </a:lnTo>
                <a:lnTo>
                  <a:pt x="492267" y="154427"/>
                </a:lnTo>
                <a:lnTo>
                  <a:pt x="485611" y="124447"/>
                </a:lnTo>
                <a:lnTo>
                  <a:pt x="511635" y="107647"/>
                </a:lnTo>
                <a:lnTo>
                  <a:pt x="554987" y="101879"/>
                </a:lnTo>
                <a:lnTo>
                  <a:pt x="600313" y="104998"/>
                </a:lnTo>
                <a:lnTo>
                  <a:pt x="632262" y="114857"/>
                </a:lnTo>
                <a:lnTo>
                  <a:pt x="668381" y="141887"/>
                </a:lnTo>
                <a:lnTo>
                  <a:pt x="703080" y="171355"/>
                </a:lnTo>
                <a:lnTo>
                  <a:pt x="738369" y="195573"/>
                </a:lnTo>
                <a:lnTo>
                  <a:pt x="776256" y="206853"/>
                </a:lnTo>
                <a:lnTo>
                  <a:pt x="783113" y="744405"/>
                </a:lnTo>
                <a:close/>
              </a:path>
            </a:pathLst>
          </a:custGeom>
          <a:solidFill>
            <a:srgbClr val="40251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8" y="1357156"/>
            <a:ext cx="12832563" cy="85932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7039" y="277558"/>
            <a:ext cx="1667392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639294" y="5692869"/>
            <a:ext cx="646938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083783" y="2628360"/>
            <a:ext cx="5784850" cy="1965325"/>
          </a:xfrm>
          <a:custGeom>
            <a:avLst/>
            <a:gdLst/>
            <a:ahLst/>
            <a:cxnLst/>
            <a:rect l="l" t="t" r="r" b="b"/>
            <a:pathLst>
              <a:path w="5784850" h="1965325">
                <a:moveTo>
                  <a:pt x="5684221" y="1965022"/>
                </a:moveTo>
                <a:lnTo>
                  <a:pt x="100272" y="1965022"/>
                </a:lnTo>
                <a:lnTo>
                  <a:pt x="61336" y="1957133"/>
                </a:lnTo>
                <a:lnTo>
                  <a:pt x="29435" y="1935600"/>
                </a:lnTo>
                <a:lnTo>
                  <a:pt x="7902" y="1903700"/>
                </a:lnTo>
                <a:lnTo>
                  <a:pt x="0" y="1864696"/>
                </a:lnTo>
                <a:lnTo>
                  <a:pt x="0" y="100339"/>
                </a:lnTo>
                <a:lnTo>
                  <a:pt x="7902" y="61336"/>
                </a:lnTo>
                <a:lnTo>
                  <a:pt x="29435" y="29436"/>
                </a:lnTo>
                <a:lnTo>
                  <a:pt x="61336" y="7902"/>
                </a:lnTo>
                <a:lnTo>
                  <a:pt x="100339" y="0"/>
                </a:lnTo>
                <a:lnTo>
                  <a:pt x="5684154" y="0"/>
                </a:lnTo>
                <a:lnTo>
                  <a:pt x="5723158" y="7902"/>
                </a:lnTo>
                <a:lnTo>
                  <a:pt x="5755058" y="29436"/>
                </a:lnTo>
                <a:lnTo>
                  <a:pt x="5776591" y="61336"/>
                </a:lnTo>
                <a:lnTo>
                  <a:pt x="5784494" y="100339"/>
                </a:lnTo>
                <a:lnTo>
                  <a:pt x="5784494" y="1864696"/>
                </a:lnTo>
                <a:lnTo>
                  <a:pt x="5776591" y="1903700"/>
                </a:lnTo>
                <a:lnTo>
                  <a:pt x="5755058" y="1935600"/>
                </a:lnTo>
                <a:lnTo>
                  <a:pt x="5723158" y="1957133"/>
                </a:lnTo>
                <a:lnTo>
                  <a:pt x="5684221" y="1965022"/>
                </a:lnTo>
                <a:close/>
              </a:path>
            </a:pathLst>
          </a:custGeom>
          <a:solidFill>
            <a:srgbClr val="5839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980325"/>
            <a:ext cx="4164329" cy="1141730"/>
          </a:xfrm>
          <a:custGeom>
            <a:avLst/>
            <a:gdLst/>
            <a:ahLst/>
            <a:cxnLst/>
            <a:rect l="l" t="t" r="r" b="b"/>
            <a:pathLst>
              <a:path w="4164329" h="1141729">
                <a:moveTo>
                  <a:pt x="0" y="1141698"/>
                </a:moveTo>
                <a:lnTo>
                  <a:pt x="0" y="0"/>
                </a:lnTo>
                <a:lnTo>
                  <a:pt x="3753825" y="0"/>
                </a:lnTo>
                <a:lnTo>
                  <a:pt x="4163717" y="1141691"/>
                </a:lnTo>
                <a:lnTo>
                  <a:pt x="0" y="1141698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083775" y="4763746"/>
            <a:ext cx="5784215" cy="2001520"/>
          </a:xfrm>
          <a:custGeom>
            <a:avLst/>
            <a:gdLst/>
            <a:ahLst/>
            <a:cxnLst/>
            <a:rect l="l" t="t" r="r" b="b"/>
            <a:pathLst>
              <a:path w="5784215" h="2001520">
                <a:moveTo>
                  <a:pt x="5684161" y="2001020"/>
                </a:moveTo>
                <a:lnTo>
                  <a:pt x="100337" y="2001020"/>
                </a:lnTo>
                <a:lnTo>
                  <a:pt x="61335" y="1993117"/>
                </a:lnTo>
                <a:lnTo>
                  <a:pt x="29435" y="1971584"/>
                </a:lnTo>
                <a:lnTo>
                  <a:pt x="7902" y="1939685"/>
                </a:lnTo>
                <a:lnTo>
                  <a:pt x="0" y="1900683"/>
                </a:lnTo>
                <a:lnTo>
                  <a:pt x="0" y="100338"/>
                </a:lnTo>
                <a:lnTo>
                  <a:pt x="7902" y="61335"/>
                </a:lnTo>
                <a:lnTo>
                  <a:pt x="29435" y="29435"/>
                </a:lnTo>
                <a:lnTo>
                  <a:pt x="61335" y="7902"/>
                </a:lnTo>
                <a:lnTo>
                  <a:pt x="100337" y="0"/>
                </a:lnTo>
                <a:lnTo>
                  <a:pt x="5684161" y="0"/>
                </a:lnTo>
                <a:lnTo>
                  <a:pt x="5723165" y="7902"/>
                </a:lnTo>
                <a:lnTo>
                  <a:pt x="5755066" y="29435"/>
                </a:lnTo>
                <a:lnTo>
                  <a:pt x="5776599" y="61335"/>
                </a:lnTo>
                <a:lnTo>
                  <a:pt x="5784213" y="98912"/>
                </a:lnTo>
                <a:lnTo>
                  <a:pt x="5784213" y="1902108"/>
                </a:lnTo>
                <a:lnTo>
                  <a:pt x="5776599" y="1939685"/>
                </a:lnTo>
                <a:lnTo>
                  <a:pt x="5755066" y="1971584"/>
                </a:lnTo>
                <a:lnTo>
                  <a:pt x="5723165" y="1993117"/>
                </a:lnTo>
                <a:lnTo>
                  <a:pt x="5684161" y="2001020"/>
                </a:lnTo>
                <a:close/>
              </a:path>
            </a:pathLst>
          </a:custGeom>
          <a:solidFill>
            <a:srgbClr val="623825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5244266"/>
            <a:ext cx="4339590" cy="1141730"/>
          </a:xfrm>
          <a:custGeom>
            <a:avLst/>
            <a:gdLst/>
            <a:ahLst/>
            <a:cxnLst/>
            <a:rect l="l" t="t" r="r" b="b"/>
            <a:pathLst>
              <a:path w="4339590" h="1141729">
                <a:moveTo>
                  <a:pt x="0" y="1141689"/>
                </a:moveTo>
                <a:lnTo>
                  <a:pt x="0" y="0"/>
                </a:lnTo>
                <a:lnTo>
                  <a:pt x="3929268" y="0"/>
                </a:lnTo>
                <a:lnTo>
                  <a:pt x="4339193" y="1141689"/>
                </a:lnTo>
                <a:lnTo>
                  <a:pt x="0" y="1141689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083775" y="6931987"/>
            <a:ext cx="5784215" cy="2001520"/>
          </a:xfrm>
          <a:custGeom>
            <a:avLst/>
            <a:gdLst/>
            <a:ahLst/>
            <a:cxnLst/>
            <a:rect l="l" t="t" r="r" b="b"/>
            <a:pathLst>
              <a:path w="5784215" h="2001520">
                <a:moveTo>
                  <a:pt x="5684170" y="2001021"/>
                </a:moveTo>
                <a:lnTo>
                  <a:pt x="100329" y="2001021"/>
                </a:lnTo>
                <a:lnTo>
                  <a:pt x="61335" y="1993119"/>
                </a:lnTo>
                <a:lnTo>
                  <a:pt x="29435" y="1971586"/>
                </a:lnTo>
                <a:lnTo>
                  <a:pt x="7902" y="1939686"/>
                </a:lnTo>
                <a:lnTo>
                  <a:pt x="0" y="1900682"/>
                </a:lnTo>
                <a:lnTo>
                  <a:pt x="0" y="100337"/>
                </a:lnTo>
                <a:lnTo>
                  <a:pt x="7902" y="61335"/>
                </a:lnTo>
                <a:lnTo>
                  <a:pt x="29435" y="29435"/>
                </a:lnTo>
                <a:lnTo>
                  <a:pt x="61335" y="7902"/>
                </a:lnTo>
                <a:lnTo>
                  <a:pt x="100337" y="0"/>
                </a:lnTo>
                <a:lnTo>
                  <a:pt x="5684161" y="0"/>
                </a:lnTo>
                <a:lnTo>
                  <a:pt x="5723165" y="7902"/>
                </a:lnTo>
                <a:lnTo>
                  <a:pt x="5755066" y="29435"/>
                </a:lnTo>
                <a:lnTo>
                  <a:pt x="5776599" y="61335"/>
                </a:lnTo>
                <a:lnTo>
                  <a:pt x="5784213" y="98912"/>
                </a:lnTo>
                <a:lnTo>
                  <a:pt x="5784213" y="1902108"/>
                </a:lnTo>
                <a:lnTo>
                  <a:pt x="5776599" y="1939686"/>
                </a:lnTo>
                <a:lnTo>
                  <a:pt x="5755066" y="1971586"/>
                </a:lnTo>
                <a:lnTo>
                  <a:pt x="5723165" y="1993119"/>
                </a:lnTo>
                <a:lnTo>
                  <a:pt x="5684170" y="2001021"/>
                </a:lnTo>
                <a:close/>
              </a:path>
            </a:pathLst>
          </a:custGeom>
          <a:solidFill>
            <a:srgbClr val="1B0805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0" y="7412491"/>
            <a:ext cx="4339590" cy="1141730"/>
          </a:xfrm>
          <a:custGeom>
            <a:avLst/>
            <a:gdLst/>
            <a:ahLst/>
            <a:cxnLst/>
            <a:rect l="l" t="t" r="r" b="b"/>
            <a:pathLst>
              <a:path w="4339590" h="1141729">
                <a:moveTo>
                  <a:pt x="0" y="1141701"/>
                </a:moveTo>
                <a:lnTo>
                  <a:pt x="0" y="0"/>
                </a:lnTo>
                <a:lnTo>
                  <a:pt x="3929268" y="0"/>
                </a:lnTo>
                <a:lnTo>
                  <a:pt x="4339186" y="1141701"/>
                </a:lnTo>
                <a:lnTo>
                  <a:pt x="0" y="1141701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44079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45319"/>
            <a:ext cx="17002587" cy="21934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80926" y="4026781"/>
            <a:ext cx="1483550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jp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Relationship Id="rId4" Type="http://schemas.openxmlformats.org/officeDocument/2006/relationships/hyperlink" Target="http://tinyurl.com/ytz227xx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4419" y="2908331"/>
            <a:ext cx="8502650" cy="4418330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12700" marR="733425">
              <a:lnSpc>
                <a:spcPts val="8250"/>
              </a:lnSpc>
              <a:spcBef>
                <a:spcPts val="1700"/>
              </a:spcBef>
              <a:tabLst>
                <a:tab pos="4311650" algn="l"/>
              </a:tabLst>
            </a:pPr>
            <a:r>
              <a:rPr dirty="0" sz="8200" spc="-10">
                <a:latin typeface="Lato"/>
                <a:cs typeface="Lato"/>
              </a:rPr>
              <a:t>GLOBAL BROWN</a:t>
            </a:r>
            <a:r>
              <a:rPr dirty="0" sz="8200">
                <a:latin typeface="Lato"/>
                <a:cs typeface="Lato"/>
              </a:rPr>
              <a:t>	</a:t>
            </a:r>
            <a:r>
              <a:rPr dirty="0" sz="8200" spc="-10">
                <a:latin typeface="Lato"/>
                <a:cs typeface="Lato"/>
              </a:rPr>
              <a:t>SUGAR</a:t>
            </a:r>
            <a:endParaRPr sz="8200">
              <a:latin typeface="Lato"/>
              <a:cs typeface="Lato"/>
            </a:endParaRPr>
          </a:p>
          <a:p>
            <a:pPr marL="12700" marR="5080">
              <a:lnSpc>
                <a:spcPts val="8250"/>
              </a:lnSpc>
              <a:tabLst>
                <a:tab pos="4509135" algn="l"/>
              </a:tabLst>
            </a:pPr>
            <a:r>
              <a:rPr dirty="0" sz="8200" spc="-10">
                <a:latin typeface="Lato"/>
                <a:cs typeface="Lato"/>
              </a:rPr>
              <a:t>MARKET</a:t>
            </a:r>
            <a:r>
              <a:rPr dirty="0" sz="8200">
                <a:latin typeface="Lato"/>
                <a:cs typeface="Lato"/>
              </a:rPr>
              <a:t>	</a:t>
            </a:r>
            <a:r>
              <a:rPr dirty="0" sz="8200" spc="-10">
                <a:latin typeface="Lato"/>
                <a:cs typeface="Lato"/>
              </a:rPr>
              <a:t>REPORT </a:t>
            </a:r>
            <a:r>
              <a:rPr dirty="0" sz="8200" spc="-20">
                <a:latin typeface="Lato"/>
                <a:cs typeface="Lato"/>
              </a:rPr>
              <a:t>2024</a:t>
            </a:r>
            <a:endParaRPr sz="8200">
              <a:latin typeface="Lato"/>
              <a:cs typeface="Lat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36042" y="9421831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8732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176648" y="2035805"/>
            <a:ext cx="8072120" cy="8159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100"/>
              </a:spcBef>
            </a:pPr>
            <a:r>
              <a:rPr dirty="0" sz="3300" spc="90">
                <a:latin typeface="Verdana"/>
                <a:cs typeface="Verdana"/>
              </a:rPr>
              <a:t>Brown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sugar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75">
                <a:latin typeface="Verdana"/>
                <a:cs typeface="Verdana"/>
              </a:rPr>
              <a:t>is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sucrose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85">
                <a:latin typeface="Verdana"/>
                <a:cs typeface="Verdana"/>
              </a:rPr>
              <a:t>product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65">
                <a:latin typeface="Verdana"/>
                <a:cs typeface="Verdana"/>
              </a:rPr>
              <a:t>with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95">
                <a:latin typeface="Verdana"/>
                <a:cs typeface="Verdana"/>
              </a:rPr>
              <a:t>unique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95">
                <a:latin typeface="Verdana"/>
                <a:cs typeface="Verdana"/>
              </a:rPr>
              <a:t>brown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color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105">
                <a:latin typeface="Verdana"/>
                <a:cs typeface="Verdana"/>
              </a:rPr>
              <a:t>due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to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40">
                <a:latin typeface="Verdana"/>
                <a:cs typeface="Verdana"/>
              </a:rPr>
              <a:t>the </a:t>
            </a:r>
            <a:r>
              <a:rPr dirty="0" sz="3300">
                <a:latin typeface="Verdana"/>
                <a:cs typeface="Verdana"/>
              </a:rPr>
              <a:t>presence</a:t>
            </a:r>
            <a:r>
              <a:rPr dirty="0" sz="3300" spc="-18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175">
                <a:latin typeface="Verdana"/>
                <a:cs typeface="Verdana"/>
              </a:rPr>
              <a:t> </a:t>
            </a:r>
            <a:r>
              <a:rPr dirty="0" sz="3300" spc="-75">
                <a:latin typeface="Verdana"/>
                <a:cs typeface="Verdana"/>
              </a:rPr>
              <a:t>molasses.</a:t>
            </a:r>
            <a:r>
              <a:rPr dirty="0" sz="3300" spc="-17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Tradition </a:t>
            </a:r>
            <a:r>
              <a:rPr dirty="0" sz="3300">
                <a:latin typeface="Verdana"/>
                <a:cs typeface="Verdana"/>
              </a:rPr>
              <a:t>dictates</a:t>
            </a:r>
            <a:r>
              <a:rPr dirty="0" sz="3300" spc="-22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that</a:t>
            </a:r>
            <a:r>
              <a:rPr dirty="0" sz="3300" spc="-21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it</a:t>
            </a:r>
            <a:r>
              <a:rPr dirty="0" sz="3300" spc="-215">
                <a:latin typeface="Verdana"/>
                <a:cs typeface="Verdana"/>
              </a:rPr>
              <a:t> </a:t>
            </a:r>
            <a:r>
              <a:rPr dirty="0" sz="3300" spc="100">
                <a:latin typeface="Verdana"/>
                <a:cs typeface="Verdana"/>
              </a:rPr>
              <a:t>be</a:t>
            </a:r>
            <a:r>
              <a:rPr dirty="0" sz="3300" spc="-21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an</a:t>
            </a:r>
            <a:r>
              <a:rPr dirty="0" sz="3300" spc="-215">
                <a:latin typeface="Verdana"/>
                <a:cs typeface="Verdana"/>
              </a:rPr>
              <a:t> </a:t>
            </a:r>
            <a:r>
              <a:rPr dirty="0" sz="3300" spc="45">
                <a:latin typeface="Verdana"/>
                <a:cs typeface="Verdana"/>
              </a:rPr>
              <a:t>unprocessed</a:t>
            </a:r>
            <a:r>
              <a:rPr dirty="0" sz="3300" spc="-215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or </a:t>
            </a:r>
            <a:r>
              <a:rPr dirty="0" sz="3300" spc="-30">
                <a:latin typeface="Verdana"/>
                <a:cs typeface="Verdana"/>
              </a:rPr>
              <a:t>partially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refined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soft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sugar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100">
                <a:latin typeface="Verdana"/>
                <a:cs typeface="Verdana"/>
              </a:rPr>
              <a:t>made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150">
                <a:latin typeface="Verdana"/>
                <a:cs typeface="Verdana"/>
              </a:rPr>
              <a:t>up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of </a:t>
            </a:r>
            <a:r>
              <a:rPr dirty="0" sz="3300">
                <a:latin typeface="Verdana"/>
                <a:cs typeface="Verdana"/>
              </a:rPr>
              <a:t>sugar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60">
                <a:latin typeface="Verdana"/>
                <a:cs typeface="Verdana"/>
              </a:rPr>
              <a:t>crystals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85">
                <a:latin typeface="Verdana"/>
                <a:cs typeface="Verdana"/>
              </a:rPr>
              <a:t>with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small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90">
                <a:latin typeface="Verdana"/>
                <a:cs typeface="Verdana"/>
              </a:rPr>
              <a:t>amount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of </a:t>
            </a:r>
            <a:r>
              <a:rPr dirty="0" sz="3300" spc="-75">
                <a:latin typeface="Verdana"/>
                <a:cs typeface="Verdana"/>
              </a:rPr>
              <a:t>molasses.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The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Codex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Alimentarius </a:t>
            </a:r>
            <a:r>
              <a:rPr dirty="0" sz="3300">
                <a:latin typeface="Verdana"/>
                <a:cs typeface="Verdana"/>
              </a:rPr>
              <a:t>requires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95">
                <a:latin typeface="Verdana"/>
                <a:cs typeface="Verdana"/>
              </a:rPr>
              <a:t>brown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sugar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to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60">
                <a:latin typeface="Verdana"/>
                <a:cs typeface="Verdana"/>
              </a:rPr>
              <a:t>contain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at </a:t>
            </a:r>
            <a:r>
              <a:rPr dirty="0" sz="3300" spc="-35">
                <a:latin typeface="Verdana"/>
                <a:cs typeface="Verdana"/>
              </a:rPr>
              <a:t>least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-275">
                <a:latin typeface="Verdana"/>
                <a:cs typeface="Verdana"/>
              </a:rPr>
              <a:t>88%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sucrose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plus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inverted </a:t>
            </a:r>
            <a:r>
              <a:rPr dirty="0" sz="3300" spc="-85">
                <a:latin typeface="Verdana"/>
                <a:cs typeface="Verdana"/>
              </a:rPr>
              <a:t>sugar.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190">
                <a:latin typeface="Verdana"/>
                <a:cs typeface="Verdana"/>
              </a:rPr>
              <a:t>It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30">
                <a:latin typeface="Verdana"/>
                <a:cs typeface="Verdana"/>
              </a:rPr>
              <a:t>contains,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65">
                <a:latin typeface="Verdana"/>
                <a:cs typeface="Verdana"/>
              </a:rPr>
              <a:t>about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65">
                <a:latin typeface="Verdana"/>
                <a:cs typeface="Verdana"/>
              </a:rPr>
              <a:t>the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-20">
                <a:latin typeface="Verdana"/>
                <a:cs typeface="Verdana"/>
              </a:rPr>
              <a:t>same </a:t>
            </a:r>
            <a:r>
              <a:rPr dirty="0" sz="3300" spc="105">
                <a:latin typeface="Verdana"/>
                <a:cs typeface="Verdana"/>
              </a:rPr>
              <a:t>number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-20">
                <a:latin typeface="Verdana"/>
                <a:cs typeface="Verdana"/>
              </a:rPr>
              <a:t>calories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-100">
                <a:latin typeface="Verdana"/>
                <a:cs typeface="Verdana"/>
              </a:rPr>
              <a:t>as</a:t>
            </a:r>
            <a:r>
              <a:rPr dirty="0" sz="3300" spc="-280">
                <a:latin typeface="Verdana"/>
                <a:cs typeface="Verdana"/>
              </a:rPr>
              <a:t> </a:t>
            </a:r>
            <a:r>
              <a:rPr dirty="0" sz="3300" spc="75">
                <a:latin typeface="Verdana"/>
                <a:cs typeface="Verdana"/>
              </a:rPr>
              <a:t>white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table </a:t>
            </a:r>
            <a:r>
              <a:rPr dirty="0" sz="3300" spc="-85">
                <a:latin typeface="Verdana"/>
                <a:cs typeface="Verdana"/>
              </a:rPr>
              <a:t>sugar.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The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-20">
                <a:latin typeface="Verdana"/>
                <a:cs typeface="Verdana"/>
              </a:rPr>
              <a:t>molasses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50">
                <a:latin typeface="Verdana"/>
                <a:cs typeface="Verdana"/>
              </a:rPr>
              <a:t>used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to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35">
                <a:latin typeface="Verdana"/>
                <a:cs typeface="Verdana"/>
              </a:rPr>
              <a:t>make </a:t>
            </a:r>
            <a:r>
              <a:rPr dirty="0" sz="3300" spc="95">
                <a:latin typeface="Verdana"/>
                <a:cs typeface="Verdana"/>
              </a:rPr>
              <a:t>brown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sugar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65">
                <a:latin typeface="Verdana"/>
                <a:cs typeface="Verdana"/>
              </a:rPr>
              <a:t>comes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from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sugar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cane, </a:t>
            </a:r>
            <a:r>
              <a:rPr dirty="0" sz="3300" spc="80">
                <a:latin typeface="Verdana"/>
                <a:cs typeface="Verdana"/>
              </a:rPr>
              <a:t>not</a:t>
            </a:r>
            <a:r>
              <a:rPr dirty="0" sz="3300" spc="-27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sugar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beets.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885" y="7100834"/>
            <a:ext cx="7860665" cy="2379980"/>
            <a:chOff x="457885" y="7100834"/>
            <a:chExt cx="7860665" cy="2379980"/>
          </a:xfrm>
        </p:grpSpPr>
        <p:sp>
          <p:nvSpPr>
            <p:cNvPr id="4" name="object 4" descr=""/>
            <p:cNvSpPr/>
            <p:nvPr/>
          </p:nvSpPr>
          <p:spPr>
            <a:xfrm>
              <a:off x="457885" y="7100834"/>
              <a:ext cx="7860665" cy="2379980"/>
            </a:xfrm>
            <a:custGeom>
              <a:avLst/>
              <a:gdLst/>
              <a:ahLst/>
              <a:cxnLst/>
              <a:rect l="l" t="t" r="r" b="b"/>
              <a:pathLst>
                <a:path w="7860665" h="2379979">
                  <a:moveTo>
                    <a:pt x="6907727" y="2379664"/>
                  </a:moveTo>
                  <a:lnTo>
                    <a:pt x="952499" y="2379664"/>
                  </a:lnTo>
                  <a:lnTo>
                    <a:pt x="904960" y="2378499"/>
                  </a:lnTo>
                  <a:lnTo>
                    <a:pt x="858024" y="2375038"/>
                  </a:lnTo>
                  <a:lnTo>
                    <a:pt x="811746" y="2369337"/>
                  </a:lnTo>
                  <a:lnTo>
                    <a:pt x="766180" y="2361450"/>
                  </a:lnTo>
                  <a:lnTo>
                    <a:pt x="721382" y="2351432"/>
                  </a:lnTo>
                  <a:lnTo>
                    <a:pt x="677405" y="2339337"/>
                  </a:lnTo>
                  <a:lnTo>
                    <a:pt x="634304" y="2325219"/>
                  </a:lnTo>
                  <a:lnTo>
                    <a:pt x="592134" y="2309135"/>
                  </a:lnTo>
                  <a:lnTo>
                    <a:pt x="550949" y="2291137"/>
                  </a:lnTo>
                  <a:lnTo>
                    <a:pt x="510805" y="2271281"/>
                  </a:lnTo>
                  <a:lnTo>
                    <a:pt x="471754" y="2249621"/>
                  </a:lnTo>
                  <a:lnTo>
                    <a:pt x="433853" y="2226211"/>
                  </a:lnTo>
                  <a:lnTo>
                    <a:pt x="397156" y="2201107"/>
                  </a:lnTo>
                  <a:lnTo>
                    <a:pt x="361716" y="2174363"/>
                  </a:lnTo>
                  <a:lnTo>
                    <a:pt x="327589" y="2146033"/>
                  </a:lnTo>
                  <a:lnTo>
                    <a:pt x="294830" y="2116172"/>
                  </a:lnTo>
                  <a:lnTo>
                    <a:pt x="263493" y="2084835"/>
                  </a:lnTo>
                  <a:lnTo>
                    <a:pt x="233632" y="2052075"/>
                  </a:lnTo>
                  <a:lnTo>
                    <a:pt x="205302" y="2017949"/>
                  </a:lnTo>
                  <a:lnTo>
                    <a:pt x="178557" y="1982509"/>
                  </a:lnTo>
                  <a:lnTo>
                    <a:pt x="153453" y="1945812"/>
                  </a:lnTo>
                  <a:lnTo>
                    <a:pt x="130044" y="1907911"/>
                  </a:lnTo>
                  <a:lnTo>
                    <a:pt x="108383" y="1868860"/>
                  </a:lnTo>
                  <a:lnTo>
                    <a:pt x="88527" y="1828716"/>
                  </a:lnTo>
                  <a:lnTo>
                    <a:pt x="70529" y="1787531"/>
                  </a:lnTo>
                  <a:lnTo>
                    <a:pt x="54445" y="1745361"/>
                  </a:lnTo>
                  <a:lnTo>
                    <a:pt x="40327" y="1702260"/>
                  </a:lnTo>
                  <a:lnTo>
                    <a:pt x="28232" y="1658283"/>
                  </a:lnTo>
                  <a:lnTo>
                    <a:pt x="18214" y="1613484"/>
                  </a:lnTo>
                  <a:lnTo>
                    <a:pt x="10327" y="1567918"/>
                  </a:lnTo>
                  <a:lnTo>
                    <a:pt x="4626" y="1521640"/>
                  </a:lnTo>
                  <a:lnTo>
                    <a:pt x="1165" y="1474704"/>
                  </a:lnTo>
                  <a:lnTo>
                    <a:pt x="0" y="1427165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0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3" y="0"/>
                  </a:lnTo>
                  <a:lnTo>
                    <a:pt x="6907734" y="0"/>
                  </a:lnTo>
                  <a:lnTo>
                    <a:pt x="6955267" y="1165"/>
                  </a:lnTo>
                  <a:lnTo>
                    <a:pt x="7002203" y="4626"/>
                  </a:lnTo>
                  <a:lnTo>
                    <a:pt x="7048481" y="10327"/>
                  </a:lnTo>
                  <a:lnTo>
                    <a:pt x="7094047" y="18214"/>
                  </a:lnTo>
                  <a:lnTo>
                    <a:pt x="7138846" y="28232"/>
                  </a:lnTo>
                  <a:lnTo>
                    <a:pt x="7182823" y="40327"/>
                  </a:lnTo>
                  <a:lnTo>
                    <a:pt x="7225924" y="54444"/>
                  </a:lnTo>
                  <a:lnTo>
                    <a:pt x="7268094" y="70529"/>
                  </a:lnTo>
                  <a:lnTo>
                    <a:pt x="7309279" y="88527"/>
                  </a:lnTo>
                  <a:lnTo>
                    <a:pt x="7349423" y="108383"/>
                  </a:lnTo>
                  <a:lnTo>
                    <a:pt x="7388474" y="130043"/>
                  </a:lnTo>
                  <a:lnTo>
                    <a:pt x="7426375" y="153452"/>
                  </a:lnTo>
                  <a:lnTo>
                    <a:pt x="7463072" y="178556"/>
                  </a:lnTo>
                  <a:lnTo>
                    <a:pt x="7498512" y="205301"/>
                  </a:lnTo>
                  <a:lnTo>
                    <a:pt x="7532638" y="233630"/>
                  </a:lnTo>
                  <a:lnTo>
                    <a:pt x="7565398" y="263491"/>
                  </a:lnTo>
                  <a:lnTo>
                    <a:pt x="7596735" y="294829"/>
                  </a:lnTo>
                  <a:lnTo>
                    <a:pt x="7626596" y="327588"/>
                  </a:lnTo>
                  <a:lnTo>
                    <a:pt x="7654926" y="361715"/>
                  </a:lnTo>
                  <a:lnTo>
                    <a:pt x="7681670" y="397154"/>
                  </a:lnTo>
                  <a:lnTo>
                    <a:pt x="7706774" y="433852"/>
                  </a:lnTo>
                  <a:lnTo>
                    <a:pt x="7730184" y="471753"/>
                  </a:lnTo>
                  <a:lnTo>
                    <a:pt x="7751844" y="510803"/>
                  </a:lnTo>
                  <a:lnTo>
                    <a:pt x="7771700" y="550948"/>
                  </a:lnTo>
                  <a:lnTo>
                    <a:pt x="7789698" y="592133"/>
                  </a:lnTo>
                  <a:lnTo>
                    <a:pt x="7805782" y="634303"/>
                  </a:lnTo>
                  <a:lnTo>
                    <a:pt x="7819900" y="677404"/>
                  </a:lnTo>
                  <a:lnTo>
                    <a:pt x="7831994" y="721381"/>
                  </a:lnTo>
                  <a:lnTo>
                    <a:pt x="7842013" y="766179"/>
                  </a:lnTo>
                  <a:lnTo>
                    <a:pt x="7849900" y="811745"/>
                  </a:lnTo>
                  <a:lnTo>
                    <a:pt x="7855601" y="858023"/>
                  </a:lnTo>
                  <a:lnTo>
                    <a:pt x="7859061" y="904960"/>
                  </a:lnTo>
                  <a:lnTo>
                    <a:pt x="7860227" y="952499"/>
                  </a:lnTo>
                  <a:lnTo>
                    <a:pt x="7860227" y="1427165"/>
                  </a:lnTo>
                  <a:lnTo>
                    <a:pt x="7859061" y="1474704"/>
                  </a:lnTo>
                  <a:lnTo>
                    <a:pt x="7855601" y="1521640"/>
                  </a:lnTo>
                  <a:lnTo>
                    <a:pt x="7849900" y="1567918"/>
                  </a:lnTo>
                  <a:lnTo>
                    <a:pt x="7842013" y="1613484"/>
                  </a:lnTo>
                  <a:lnTo>
                    <a:pt x="7831994" y="1658283"/>
                  </a:lnTo>
                  <a:lnTo>
                    <a:pt x="7819900" y="1702260"/>
                  </a:lnTo>
                  <a:lnTo>
                    <a:pt x="7805782" y="1745361"/>
                  </a:lnTo>
                  <a:lnTo>
                    <a:pt x="7789698" y="1787531"/>
                  </a:lnTo>
                  <a:lnTo>
                    <a:pt x="7771700" y="1828716"/>
                  </a:lnTo>
                  <a:lnTo>
                    <a:pt x="7751844" y="1868860"/>
                  </a:lnTo>
                  <a:lnTo>
                    <a:pt x="7730184" y="1907911"/>
                  </a:lnTo>
                  <a:lnTo>
                    <a:pt x="7706774" y="1945812"/>
                  </a:lnTo>
                  <a:lnTo>
                    <a:pt x="7681670" y="1982509"/>
                  </a:lnTo>
                  <a:lnTo>
                    <a:pt x="7654926" y="2017949"/>
                  </a:lnTo>
                  <a:lnTo>
                    <a:pt x="7626596" y="2052075"/>
                  </a:lnTo>
                  <a:lnTo>
                    <a:pt x="7596735" y="2084835"/>
                  </a:lnTo>
                  <a:lnTo>
                    <a:pt x="7565398" y="2116172"/>
                  </a:lnTo>
                  <a:lnTo>
                    <a:pt x="7532638" y="2146033"/>
                  </a:lnTo>
                  <a:lnTo>
                    <a:pt x="7498512" y="2174363"/>
                  </a:lnTo>
                  <a:lnTo>
                    <a:pt x="7463072" y="2201107"/>
                  </a:lnTo>
                  <a:lnTo>
                    <a:pt x="7426375" y="2226211"/>
                  </a:lnTo>
                  <a:lnTo>
                    <a:pt x="7388474" y="2249621"/>
                  </a:lnTo>
                  <a:lnTo>
                    <a:pt x="7349423" y="2271281"/>
                  </a:lnTo>
                  <a:lnTo>
                    <a:pt x="7309279" y="2291137"/>
                  </a:lnTo>
                  <a:lnTo>
                    <a:pt x="7268094" y="2309135"/>
                  </a:lnTo>
                  <a:lnTo>
                    <a:pt x="7225924" y="2325219"/>
                  </a:lnTo>
                  <a:lnTo>
                    <a:pt x="7182823" y="2339337"/>
                  </a:lnTo>
                  <a:lnTo>
                    <a:pt x="7138846" y="2351432"/>
                  </a:lnTo>
                  <a:lnTo>
                    <a:pt x="7094047" y="2361450"/>
                  </a:lnTo>
                  <a:lnTo>
                    <a:pt x="7048481" y="2369337"/>
                  </a:lnTo>
                  <a:lnTo>
                    <a:pt x="7002203" y="2375038"/>
                  </a:lnTo>
                  <a:lnTo>
                    <a:pt x="6955267" y="2378499"/>
                  </a:lnTo>
                  <a:lnTo>
                    <a:pt x="6907727" y="2379664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1455" y="7393213"/>
              <a:ext cx="1924049" cy="19145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36695" y="7316480"/>
              <a:ext cx="1891664" cy="1891664"/>
            </a:xfrm>
            <a:custGeom>
              <a:avLst/>
              <a:gdLst/>
              <a:ahLst/>
              <a:cxnLst/>
              <a:rect l="l" t="t" r="r" b="b"/>
              <a:pathLst>
                <a:path w="1891664" h="1891665">
                  <a:moveTo>
                    <a:pt x="945800" y="1891588"/>
                  </a:moveTo>
                  <a:lnTo>
                    <a:pt x="897129" y="1890357"/>
                  </a:lnTo>
                  <a:lnTo>
                    <a:pt x="849097" y="1886705"/>
                  </a:lnTo>
                  <a:lnTo>
                    <a:pt x="801764" y="1880691"/>
                  </a:lnTo>
                  <a:lnTo>
                    <a:pt x="755188" y="1872374"/>
                  </a:lnTo>
                  <a:lnTo>
                    <a:pt x="709430" y="1861813"/>
                  </a:lnTo>
                  <a:lnTo>
                    <a:pt x="664548" y="1849069"/>
                  </a:lnTo>
                  <a:lnTo>
                    <a:pt x="620602" y="1834200"/>
                  </a:lnTo>
                  <a:lnTo>
                    <a:pt x="577652" y="1817265"/>
                  </a:lnTo>
                  <a:lnTo>
                    <a:pt x="535756" y="1798326"/>
                  </a:lnTo>
                  <a:lnTo>
                    <a:pt x="494975" y="1777439"/>
                  </a:lnTo>
                  <a:lnTo>
                    <a:pt x="455368" y="1754666"/>
                  </a:lnTo>
                  <a:lnTo>
                    <a:pt x="416994" y="1730066"/>
                  </a:lnTo>
                  <a:lnTo>
                    <a:pt x="379913" y="1703698"/>
                  </a:lnTo>
                  <a:lnTo>
                    <a:pt x="344183" y="1675621"/>
                  </a:lnTo>
                  <a:lnTo>
                    <a:pt x="309865" y="1645894"/>
                  </a:lnTo>
                  <a:lnTo>
                    <a:pt x="277018" y="1614578"/>
                  </a:lnTo>
                  <a:lnTo>
                    <a:pt x="245701" y="1581732"/>
                  </a:lnTo>
                  <a:lnTo>
                    <a:pt x="215974" y="1547414"/>
                  </a:lnTo>
                  <a:lnTo>
                    <a:pt x="187897" y="1511685"/>
                  </a:lnTo>
                  <a:lnTo>
                    <a:pt x="161527" y="1474604"/>
                  </a:lnTo>
                  <a:lnTo>
                    <a:pt x="136926" y="1436231"/>
                  </a:lnTo>
                  <a:lnTo>
                    <a:pt x="114153" y="1396624"/>
                  </a:lnTo>
                  <a:lnTo>
                    <a:pt x="93266" y="1355843"/>
                  </a:lnTo>
                  <a:lnTo>
                    <a:pt x="74325" y="1313947"/>
                  </a:lnTo>
                  <a:lnTo>
                    <a:pt x="57390" y="1270997"/>
                  </a:lnTo>
                  <a:lnTo>
                    <a:pt x="42521" y="1227051"/>
                  </a:lnTo>
                  <a:lnTo>
                    <a:pt x="29776" y="1182169"/>
                  </a:lnTo>
                  <a:lnTo>
                    <a:pt x="19215" y="1136410"/>
                  </a:lnTo>
                  <a:lnTo>
                    <a:pt x="10897" y="1089833"/>
                  </a:lnTo>
                  <a:lnTo>
                    <a:pt x="4883" y="1042499"/>
                  </a:lnTo>
                  <a:lnTo>
                    <a:pt x="1230" y="994466"/>
                  </a:lnTo>
                  <a:lnTo>
                    <a:pt x="0" y="945794"/>
                  </a:lnTo>
                  <a:lnTo>
                    <a:pt x="1230" y="897124"/>
                  </a:lnTo>
                  <a:lnTo>
                    <a:pt x="4883" y="849094"/>
                  </a:lnTo>
                  <a:lnTo>
                    <a:pt x="10897" y="801761"/>
                  </a:lnTo>
                  <a:lnTo>
                    <a:pt x="19215" y="755187"/>
                  </a:lnTo>
                  <a:lnTo>
                    <a:pt x="29776" y="709429"/>
                  </a:lnTo>
                  <a:lnTo>
                    <a:pt x="42521" y="664548"/>
                  </a:lnTo>
                  <a:lnTo>
                    <a:pt x="57390" y="620603"/>
                  </a:lnTo>
                  <a:lnTo>
                    <a:pt x="74325" y="577653"/>
                  </a:lnTo>
                  <a:lnTo>
                    <a:pt x="93266" y="535758"/>
                  </a:lnTo>
                  <a:lnTo>
                    <a:pt x="114153" y="494977"/>
                  </a:lnTo>
                  <a:lnTo>
                    <a:pt x="136926" y="455370"/>
                  </a:lnTo>
                  <a:lnTo>
                    <a:pt x="161527" y="416996"/>
                  </a:lnTo>
                  <a:lnTo>
                    <a:pt x="187897" y="379915"/>
                  </a:lnTo>
                  <a:lnTo>
                    <a:pt x="215974" y="344186"/>
                  </a:lnTo>
                  <a:lnTo>
                    <a:pt x="245701" y="309868"/>
                  </a:lnTo>
                  <a:lnTo>
                    <a:pt x="277018" y="277021"/>
                  </a:lnTo>
                  <a:lnTo>
                    <a:pt x="309865" y="245704"/>
                  </a:lnTo>
                  <a:lnTo>
                    <a:pt x="344183" y="215977"/>
                  </a:lnTo>
                  <a:lnTo>
                    <a:pt x="379913" y="187899"/>
                  </a:lnTo>
                  <a:lnTo>
                    <a:pt x="416994" y="161529"/>
                  </a:lnTo>
                  <a:lnTo>
                    <a:pt x="455368" y="136928"/>
                  </a:lnTo>
                  <a:lnTo>
                    <a:pt x="494975" y="114154"/>
                  </a:lnTo>
                  <a:lnTo>
                    <a:pt x="535756" y="93267"/>
                  </a:lnTo>
                  <a:lnTo>
                    <a:pt x="577652" y="74326"/>
                  </a:lnTo>
                  <a:lnTo>
                    <a:pt x="620602" y="57391"/>
                  </a:lnTo>
                  <a:lnTo>
                    <a:pt x="664548" y="42521"/>
                  </a:lnTo>
                  <a:lnTo>
                    <a:pt x="709430" y="29776"/>
                  </a:lnTo>
                  <a:lnTo>
                    <a:pt x="755188" y="19215"/>
                  </a:lnTo>
                  <a:lnTo>
                    <a:pt x="801764" y="10897"/>
                  </a:lnTo>
                  <a:lnTo>
                    <a:pt x="849097" y="4882"/>
                  </a:lnTo>
                  <a:lnTo>
                    <a:pt x="897129" y="1230"/>
                  </a:lnTo>
                  <a:lnTo>
                    <a:pt x="945793" y="0"/>
                  </a:lnTo>
                  <a:lnTo>
                    <a:pt x="994471" y="1230"/>
                  </a:lnTo>
                  <a:lnTo>
                    <a:pt x="1042502" y="4882"/>
                  </a:lnTo>
                  <a:lnTo>
                    <a:pt x="1089836" y="10897"/>
                  </a:lnTo>
                  <a:lnTo>
                    <a:pt x="1136412" y="19215"/>
                  </a:lnTo>
                  <a:lnTo>
                    <a:pt x="1182170" y="29776"/>
                  </a:lnTo>
                  <a:lnTo>
                    <a:pt x="1227052" y="42521"/>
                  </a:lnTo>
                  <a:lnTo>
                    <a:pt x="1270998" y="57391"/>
                  </a:lnTo>
                  <a:lnTo>
                    <a:pt x="1313948" y="74326"/>
                  </a:lnTo>
                  <a:lnTo>
                    <a:pt x="1355843" y="93267"/>
                  </a:lnTo>
                  <a:lnTo>
                    <a:pt x="1396624" y="114154"/>
                  </a:lnTo>
                  <a:lnTo>
                    <a:pt x="1436232" y="136928"/>
                  </a:lnTo>
                  <a:lnTo>
                    <a:pt x="1474606" y="161529"/>
                  </a:lnTo>
                  <a:lnTo>
                    <a:pt x="1511687" y="187899"/>
                  </a:lnTo>
                  <a:lnTo>
                    <a:pt x="1547417" y="215977"/>
                  </a:lnTo>
                  <a:lnTo>
                    <a:pt x="1581735" y="245704"/>
                  </a:lnTo>
                  <a:lnTo>
                    <a:pt x="1614582" y="277021"/>
                  </a:lnTo>
                  <a:lnTo>
                    <a:pt x="1645898" y="309868"/>
                  </a:lnTo>
                  <a:lnTo>
                    <a:pt x="1675625" y="344186"/>
                  </a:lnTo>
                  <a:lnTo>
                    <a:pt x="1703703" y="379915"/>
                  </a:lnTo>
                  <a:lnTo>
                    <a:pt x="1730072" y="416996"/>
                  </a:lnTo>
                  <a:lnTo>
                    <a:pt x="1754674" y="455370"/>
                  </a:lnTo>
                  <a:lnTo>
                    <a:pt x="1777447" y="494977"/>
                  </a:lnTo>
                  <a:lnTo>
                    <a:pt x="1798334" y="535758"/>
                  </a:lnTo>
                  <a:lnTo>
                    <a:pt x="1817275" y="577653"/>
                  </a:lnTo>
                  <a:lnTo>
                    <a:pt x="1834209" y="620603"/>
                  </a:lnTo>
                  <a:lnTo>
                    <a:pt x="1849079" y="664548"/>
                  </a:lnTo>
                  <a:lnTo>
                    <a:pt x="1861824" y="709429"/>
                  </a:lnTo>
                  <a:lnTo>
                    <a:pt x="1872385" y="755187"/>
                  </a:lnTo>
                  <a:lnTo>
                    <a:pt x="1880703" y="801761"/>
                  </a:lnTo>
                  <a:lnTo>
                    <a:pt x="1886717" y="849094"/>
                  </a:lnTo>
                  <a:lnTo>
                    <a:pt x="1890370" y="897124"/>
                  </a:lnTo>
                  <a:lnTo>
                    <a:pt x="1891600" y="945793"/>
                  </a:lnTo>
                  <a:lnTo>
                    <a:pt x="1890370" y="994466"/>
                  </a:lnTo>
                  <a:lnTo>
                    <a:pt x="1886717" y="1042499"/>
                  </a:lnTo>
                  <a:lnTo>
                    <a:pt x="1880703" y="1089833"/>
                  </a:lnTo>
                  <a:lnTo>
                    <a:pt x="1872385" y="1136410"/>
                  </a:lnTo>
                  <a:lnTo>
                    <a:pt x="1861824" y="1182169"/>
                  </a:lnTo>
                  <a:lnTo>
                    <a:pt x="1849079" y="1227051"/>
                  </a:lnTo>
                  <a:lnTo>
                    <a:pt x="1834209" y="1270997"/>
                  </a:lnTo>
                  <a:lnTo>
                    <a:pt x="1817275" y="1313947"/>
                  </a:lnTo>
                  <a:lnTo>
                    <a:pt x="1798334" y="1355843"/>
                  </a:lnTo>
                  <a:lnTo>
                    <a:pt x="1777447" y="1396624"/>
                  </a:lnTo>
                  <a:lnTo>
                    <a:pt x="1754674" y="1436231"/>
                  </a:lnTo>
                  <a:lnTo>
                    <a:pt x="1730072" y="1474604"/>
                  </a:lnTo>
                  <a:lnTo>
                    <a:pt x="1703703" y="1511685"/>
                  </a:lnTo>
                  <a:lnTo>
                    <a:pt x="1675625" y="1547414"/>
                  </a:lnTo>
                  <a:lnTo>
                    <a:pt x="1645898" y="1581732"/>
                  </a:lnTo>
                  <a:lnTo>
                    <a:pt x="1614582" y="1614578"/>
                  </a:lnTo>
                  <a:lnTo>
                    <a:pt x="1581735" y="1645894"/>
                  </a:lnTo>
                  <a:lnTo>
                    <a:pt x="1547417" y="1675621"/>
                  </a:lnTo>
                  <a:lnTo>
                    <a:pt x="1511687" y="1703698"/>
                  </a:lnTo>
                  <a:lnTo>
                    <a:pt x="1474606" y="1730066"/>
                  </a:lnTo>
                  <a:lnTo>
                    <a:pt x="1436232" y="1754666"/>
                  </a:lnTo>
                  <a:lnTo>
                    <a:pt x="1396624" y="1777439"/>
                  </a:lnTo>
                  <a:lnTo>
                    <a:pt x="1355843" y="1798326"/>
                  </a:lnTo>
                  <a:lnTo>
                    <a:pt x="1313948" y="1817265"/>
                  </a:lnTo>
                  <a:lnTo>
                    <a:pt x="1270998" y="1834200"/>
                  </a:lnTo>
                  <a:lnTo>
                    <a:pt x="1227052" y="1849069"/>
                  </a:lnTo>
                  <a:lnTo>
                    <a:pt x="1182170" y="1861813"/>
                  </a:lnTo>
                  <a:lnTo>
                    <a:pt x="1136412" y="1872374"/>
                  </a:lnTo>
                  <a:lnTo>
                    <a:pt x="1089836" y="1880691"/>
                  </a:lnTo>
                  <a:lnTo>
                    <a:pt x="1042502" y="1886705"/>
                  </a:lnTo>
                  <a:lnTo>
                    <a:pt x="994471" y="1890357"/>
                  </a:lnTo>
                  <a:lnTo>
                    <a:pt x="945800" y="1891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57885" y="2129509"/>
            <a:ext cx="7860665" cy="2379980"/>
            <a:chOff x="457885" y="2129509"/>
            <a:chExt cx="7860665" cy="2379980"/>
          </a:xfrm>
        </p:grpSpPr>
        <p:sp>
          <p:nvSpPr>
            <p:cNvPr id="8" name="object 8" descr=""/>
            <p:cNvSpPr/>
            <p:nvPr/>
          </p:nvSpPr>
          <p:spPr>
            <a:xfrm>
              <a:off x="457885" y="2129509"/>
              <a:ext cx="7860665" cy="2379980"/>
            </a:xfrm>
            <a:custGeom>
              <a:avLst/>
              <a:gdLst/>
              <a:ahLst/>
              <a:cxnLst/>
              <a:rect l="l" t="t" r="r" b="b"/>
              <a:pathLst>
                <a:path w="7860665" h="2379979">
                  <a:moveTo>
                    <a:pt x="6907727" y="2379670"/>
                  </a:moveTo>
                  <a:lnTo>
                    <a:pt x="952499" y="2379670"/>
                  </a:lnTo>
                  <a:lnTo>
                    <a:pt x="904960" y="2378505"/>
                  </a:lnTo>
                  <a:lnTo>
                    <a:pt x="858024" y="2375044"/>
                  </a:lnTo>
                  <a:lnTo>
                    <a:pt x="811746" y="2369343"/>
                  </a:lnTo>
                  <a:lnTo>
                    <a:pt x="766180" y="2361456"/>
                  </a:lnTo>
                  <a:lnTo>
                    <a:pt x="721382" y="2351438"/>
                  </a:lnTo>
                  <a:lnTo>
                    <a:pt x="677405" y="2339343"/>
                  </a:lnTo>
                  <a:lnTo>
                    <a:pt x="634304" y="2325226"/>
                  </a:lnTo>
                  <a:lnTo>
                    <a:pt x="592134" y="2309141"/>
                  </a:lnTo>
                  <a:lnTo>
                    <a:pt x="550949" y="2291143"/>
                  </a:lnTo>
                  <a:lnTo>
                    <a:pt x="510805" y="2271287"/>
                  </a:lnTo>
                  <a:lnTo>
                    <a:pt x="471754" y="2249627"/>
                  </a:lnTo>
                  <a:lnTo>
                    <a:pt x="433853" y="2226218"/>
                  </a:lnTo>
                  <a:lnTo>
                    <a:pt x="397156" y="2201114"/>
                  </a:lnTo>
                  <a:lnTo>
                    <a:pt x="361716" y="2174369"/>
                  </a:lnTo>
                  <a:lnTo>
                    <a:pt x="327589" y="2146039"/>
                  </a:lnTo>
                  <a:lnTo>
                    <a:pt x="294830" y="2116178"/>
                  </a:lnTo>
                  <a:lnTo>
                    <a:pt x="263493" y="2084841"/>
                  </a:lnTo>
                  <a:lnTo>
                    <a:pt x="233632" y="2052082"/>
                  </a:lnTo>
                  <a:lnTo>
                    <a:pt x="205302" y="2017955"/>
                  </a:lnTo>
                  <a:lnTo>
                    <a:pt x="178557" y="1982516"/>
                  </a:lnTo>
                  <a:lnTo>
                    <a:pt x="153453" y="1945818"/>
                  </a:lnTo>
                  <a:lnTo>
                    <a:pt x="130044" y="1907917"/>
                  </a:lnTo>
                  <a:lnTo>
                    <a:pt x="108383" y="1868867"/>
                  </a:lnTo>
                  <a:lnTo>
                    <a:pt x="88527" y="1828722"/>
                  </a:lnTo>
                  <a:lnTo>
                    <a:pt x="70529" y="1787537"/>
                  </a:lnTo>
                  <a:lnTo>
                    <a:pt x="54445" y="1745367"/>
                  </a:lnTo>
                  <a:lnTo>
                    <a:pt x="40327" y="1702266"/>
                  </a:lnTo>
                  <a:lnTo>
                    <a:pt x="28232" y="1658289"/>
                  </a:lnTo>
                  <a:lnTo>
                    <a:pt x="18214" y="1613490"/>
                  </a:lnTo>
                  <a:lnTo>
                    <a:pt x="10327" y="1567925"/>
                  </a:lnTo>
                  <a:lnTo>
                    <a:pt x="4626" y="1521646"/>
                  </a:lnTo>
                  <a:lnTo>
                    <a:pt x="1165" y="1474710"/>
                  </a:lnTo>
                  <a:lnTo>
                    <a:pt x="0" y="1427171"/>
                  </a:lnTo>
                  <a:lnTo>
                    <a:pt x="0" y="952505"/>
                  </a:lnTo>
                  <a:lnTo>
                    <a:pt x="1165" y="904966"/>
                  </a:lnTo>
                  <a:lnTo>
                    <a:pt x="4626" y="858029"/>
                  </a:lnTo>
                  <a:lnTo>
                    <a:pt x="10327" y="811751"/>
                  </a:lnTo>
                  <a:lnTo>
                    <a:pt x="18214" y="766184"/>
                  </a:lnTo>
                  <a:lnTo>
                    <a:pt x="28232" y="721385"/>
                  </a:lnTo>
                  <a:lnTo>
                    <a:pt x="40327" y="677408"/>
                  </a:lnTo>
                  <a:lnTo>
                    <a:pt x="54445" y="634307"/>
                  </a:lnTo>
                  <a:lnTo>
                    <a:pt x="70529" y="592137"/>
                  </a:lnTo>
                  <a:lnTo>
                    <a:pt x="88527" y="550952"/>
                  </a:lnTo>
                  <a:lnTo>
                    <a:pt x="108383" y="510807"/>
                  </a:lnTo>
                  <a:lnTo>
                    <a:pt x="130044" y="471756"/>
                  </a:lnTo>
                  <a:lnTo>
                    <a:pt x="153453" y="433855"/>
                  </a:lnTo>
                  <a:lnTo>
                    <a:pt x="178557" y="397157"/>
                  </a:lnTo>
                  <a:lnTo>
                    <a:pt x="205302" y="361717"/>
                  </a:lnTo>
                  <a:lnTo>
                    <a:pt x="233632" y="327590"/>
                  </a:lnTo>
                  <a:lnTo>
                    <a:pt x="263493" y="294831"/>
                  </a:lnTo>
                  <a:lnTo>
                    <a:pt x="294830" y="263493"/>
                  </a:lnTo>
                  <a:lnTo>
                    <a:pt x="327589" y="233632"/>
                  </a:lnTo>
                  <a:lnTo>
                    <a:pt x="361716" y="205302"/>
                  </a:lnTo>
                  <a:lnTo>
                    <a:pt x="397156" y="178558"/>
                  </a:lnTo>
                  <a:lnTo>
                    <a:pt x="433853" y="153453"/>
                  </a:lnTo>
                  <a:lnTo>
                    <a:pt x="471754" y="130044"/>
                  </a:lnTo>
                  <a:lnTo>
                    <a:pt x="510805" y="108384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5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6907729" y="0"/>
                  </a:lnTo>
                  <a:lnTo>
                    <a:pt x="6955267" y="1165"/>
                  </a:lnTo>
                  <a:lnTo>
                    <a:pt x="7002203" y="4626"/>
                  </a:lnTo>
                  <a:lnTo>
                    <a:pt x="7048481" y="10327"/>
                  </a:lnTo>
                  <a:lnTo>
                    <a:pt x="7094047" y="18214"/>
                  </a:lnTo>
                  <a:lnTo>
                    <a:pt x="7138846" y="28232"/>
                  </a:lnTo>
                  <a:lnTo>
                    <a:pt x="7182823" y="40327"/>
                  </a:lnTo>
                  <a:lnTo>
                    <a:pt x="7225924" y="54445"/>
                  </a:lnTo>
                  <a:lnTo>
                    <a:pt x="7268094" y="70529"/>
                  </a:lnTo>
                  <a:lnTo>
                    <a:pt x="7309279" y="88527"/>
                  </a:lnTo>
                  <a:lnTo>
                    <a:pt x="7349423" y="108384"/>
                  </a:lnTo>
                  <a:lnTo>
                    <a:pt x="7388474" y="130044"/>
                  </a:lnTo>
                  <a:lnTo>
                    <a:pt x="7426375" y="153453"/>
                  </a:lnTo>
                  <a:lnTo>
                    <a:pt x="7463072" y="178558"/>
                  </a:lnTo>
                  <a:lnTo>
                    <a:pt x="7498512" y="205302"/>
                  </a:lnTo>
                  <a:lnTo>
                    <a:pt x="7532638" y="233632"/>
                  </a:lnTo>
                  <a:lnTo>
                    <a:pt x="7565398" y="263493"/>
                  </a:lnTo>
                  <a:lnTo>
                    <a:pt x="7596735" y="294831"/>
                  </a:lnTo>
                  <a:lnTo>
                    <a:pt x="7626596" y="327590"/>
                  </a:lnTo>
                  <a:lnTo>
                    <a:pt x="7654926" y="361717"/>
                  </a:lnTo>
                  <a:lnTo>
                    <a:pt x="7681670" y="397157"/>
                  </a:lnTo>
                  <a:lnTo>
                    <a:pt x="7706774" y="433855"/>
                  </a:lnTo>
                  <a:lnTo>
                    <a:pt x="7730184" y="471756"/>
                  </a:lnTo>
                  <a:lnTo>
                    <a:pt x="7751844" y="510807"/>
                  </a:lnTo>
                  <a:lnTo>
                    <a:pt x="7771700" y="550952"/>
                  </a:lnTo>
                  <a:lnTo>
                    <a:pt x="7789698" y="592137"/>
                  </a:lnTo>
                  <a:lnTo>
                    <a:pt x="7805782" y="634307"/>
                  </a:lnTo>
                  <a:lnTo>
                    <a:pt x="7819900" y="677408"/>
                  </a:lnTo>
                  <a:lnTo>
                    <a:pt x="7831994" y="721385"/>
                  </a:lnTo>
                  <a:lnTo>
                    <a:pt x="7842013" y="766184"/>
                  </a:lnTo>
                  <a:lnTo>
                    <a:pt x="7849900" y="811751"/>
                  </a:lnTo>
                  <a:lnTo>
                    <a:pt x="7855601" y="858029"/>
                  </a:lnTo>
                  <a:lnTo>
                    <a:pt x="7859061" y="904966"/>
                  </a:lnTo>
                  <a:lnTo>
                    <a:pt x="7860227" y="952505"/>
                  </a:lnTo>
                  <a:lnTo>
                    <a:pt x="7860227" y="1427171"/>
                  </a:lnTo>
                  <a:lnTo>
                    <a:pt x="7859061" y="1474710"/>
                  </a:lnTo>
                  <a:lnTo>
                    <a:pt x="7855601" y="1521646"/>
                  </a:lnTo>
                  <a:lnTo>
                    <a:pt x="7849900" y="1567925"/>
                  </a:lnTo>
                  <a:lnTo>
                    <a:pt x="7842013" y="1613490"/>
                  </a:lnTo>
                  <a:lnTo>
                    <a:pt x="7831994" y="1658289"/>
                  </a:lnTo>
                  <a:lnTo>
                    <a:pt x="7819900" y="1702266"/>
                  </a:lnTo>
                  <a:lnTo>
                    <a:pt x="7805782" y="1745367"/>
                  </a:lnTo>
                  <a:lnTo>
                    <a:pt x="7789698" y="1787537"/>
                  </a:lnTo>
                  <a:lnTo>
                    <a:pt x="7771700" y="1828722"/>
                  </a:lnTo>
                  <a:lnTo>
                    <a:pt x="7751844" y="1868867"/>
                  </a:lnTo>
                  <a:lnTo>
                    <a:pt x="7730184" y="1907917"/>
                  </a:lnTo>
                  <a:lnTo>
                    <a:pt x="7706774" y="1945818"/>
                  </a:lnTo>
                  <a:lnTo>
                    <a:pt x="7681670" y="1982516"/>
                  </a:lnTo>
                  <a:lnTo>
                    <a:pt x="7654926" y="2017955"/>
                  </a:lnTo>
                  <a:lnTo>
                    <a:pt x="7626596" y="2052082"/>
                  </a:lnTo>
                  <a:lnTo>
                    <a:pt x="7596735" y="2084841"/>
                  </a:lnTo>
                  <a:lnTo>
                    <a:pt x="7565398" y="2116178"/>
                  </a:lnTo>
                  <a:lnTo>
                    <a:pt x="7532638" y="2146039"/>
                  </a:lnTo>
                  <a:lnTo>
                    <a:pt x="7498512" y="2174369"/>
                  </a:lnTo>
                  <a:lnTo>
                    <a:pt x="7463072" y="2201114"/>
                  </a:lnTo>
                  <a:lnTo>
                    <a:pt x="7426375" y="2226218"/>
                  </a:lnTo>
                  <a:lnTo>
                    <a:pt x="7388474" y="2249627"/>
                  </a:lnTo>
                  <a:lnTo>
                    <a:pt x="7349423" y="2271287"/>
                  </a:lnTo>
                  <a:lnTo>
                    <a:pt x="7309279" y="2291143"/>
                  </a:lnTo>
                  <a:lnTo>
                    <a:pt x="7268094" y="2309141"/>
                  </a:lnTo>
                  <a:lnTo>
                    <a:pt x="7225924" y="2325226"/>
                  </a:lnTo>
                  <a:lnTo>
                    <a:pt x="7182823" y="2339343"/>
                  </a:lnTo>
                  <a:lnTo>
                    <a:pt x="7138846" y="2351438"/>
                  </a:lnTo>
                  <a:lnTo>
                    <a:pt x="7094047" y="2361456"/>
                  </a:lnTo>
                  <a:lnTo>
                    <a:pt x="7048481" y="2369343"/>
                  </a:lnTo>
                  <a:lnTo>
                    <a:pt x="7002203" y="2375044"/>
                  </a:lnTo>
                  <a:lnTo>
                    <a:pt x="6955267" y="2378505"/>
                  </a:lnTo>
                  <a:lnTo>
                    <a:pt x="6907727" y="2379670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1455" y="2421894"/>
              <a:ext cx="1924049" cy="191452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36695" y="2345158"/>
              <a:ext cx="1891664" cy="1891664"/>
            </a:xfrm>
            <a:custGeom>
              <a:avLst/>
              <a:gdLst/>
              <a:ahLst/>
              <a:cxnLst/>
              <a:rect l="l" t="t" r="r" b="b"/>
              <a:pathLst>
                <a:path w="1891664" h="1891664">
                  <a:moveTo>
                    <a:pt x="945800" y="1891591"/>
                  </a:moveTo>
                  <a:lnTo>
                    <a:pt x="897129" y="1890361"/>
                  </a:lnTo>
                  <a:lnTo>
                    <a:pt x="849097" y="1886708"/>
                  </a:lnTo>
                  <a:lnTo>
                    <a:pt x="801764" y="1880694"/>
                  </a:lnTo>
                  <a:lnTo>
                    <a:pt x="755188" y="1872377"/>
                  </a:lnTo>
                  <a:lnTo>
                    <a:pt x="709430" y="1861816"/>
                  </a:lnTo>
                  <a:lnTo>
                    <a:pt x="664548" y="1849072"/>
                  </a:lnTo>
                  <a:lnTo>
                    <a:pt x="620602" y="1834203"/>
                  </a:lnTo>
                  <a:lnTo>
                    <a:pt x="577652" y="1817269"/>
                  </a:lnTo>
                  <a:lnTo>
                    <a:pt x="535756" y="1798329"/>
                  </a:lnTo>
                  <a:lnTo>
                    <a:pt x="494975" y="1777443"/>
                  </a:lnTo>
                  <a:lnTo>
                    <a:pt x="455368" y="1754670"/>
                  </a:lnTo>
                  <a:lnTo>
                    <a:pt x="416994" y="1730069"/>
                  </a:lnTo>
                  <a:lnTo>
                    <a:pt x="379913" y="1703701"/>
                  </a:lnTo>
                  <a:lnTo>
                    <a:pt x="344183" y="1675624"/>
                  </a:lnTo>
                  <a:lnTo>
                    <a:pt x="309865" y="1645897"/>
                  </a:lnTo>
                  <a:lnTo>
                    <a:pt x="277018" y="1614581"/>
                  </a:lnTo>
                  <a:lnTo>
                    <a:pt x="245701" y="1581735"/>
                  </a:lnTo>
                  <a:lnTo>
                    <a:pt x="215974" y="1547418"/>
                  </a:lnTo>
                  <a:lnTo>
                    <a:pt x="187897" y="1511689"/>
                  </a:lnTo>
                  <a:lnTo>
                    <a:pt x="161527" y="1474608"/>
                  </a:lnTo>
                  <a:lnTo>
                    <a:pt x="136926" y="1436234"/>
                  </a:lnTo>
                  <a:lnTo>
                    <a:pt x="114153" y="1396627"/>
                  </a:lnTo>
                  <a:lnTo>
                    <a:pt x="93266" y="1355846"/>
                  </a:lnTo>
                  <a:lnTo>
                    <a:pt x="74325" y="1313950"/>
                  </a:lnTo>
                  <a:lnTo>
                    <a:pt x="57390" y="1271000"/>
                  </a:lnTo>
                  <a:lnTo>
                    <a:pt x="42521" y="1227054"/>
                  </a:lnTo>
                  <a:lnTo>
                    <a:pt x="29776" y="1182172"/>
                  </a:lnTo>
                  <a:lnTo>
                    <a:pt x="19215" y="1136413"/>
                  </a:lnTo>
                  <a:lnTo>
                    <a:pt x="10897" y="1089836"/>
                  </a:lnTo>
                  <a:lnTo>
                    <a:pt x="4883" y="1042502"/>
                  </a:lnTo>
                  <a:lnTo>
                    <a:pt x="1230" y="994469"/>
                  </a:lnTo>
                  <a:lnTo>
                    <a:pt x="0" y="945797"/>
                  </a:lnTo>
                  <a:lnTo>
                    <a:pt x="1230" y="897126"/>
                  </a:lnTo>
                  <a:lnTo>
                    <a:pt x="4883" y="849095"/>
                  </a:lnTo>
                  <a:lnTo>
                    <a:pt x="10897" y="801762"/>
                  </a:lnTo>
                  <a:lnTo>
                    <a:pt x="19215" y="755186"/>
                  </a:lnTo>
                  <a:lnTo>
                    <a:pt x="29776" y="709428"/>
                  </a:lnTo>
                  <a:lnTo>
                    <a:pt x="42521" y="664546"/>
                  </a:lnTo>
                  <a:lnTo>
                    <a:pt x="57390" y="620601"/>
                  </a:lnTo>
                  <a:lnTo>
                    <a:pt x="74325" y="577650"/>
                  </a:lnTo>
                  <a:lnTo>
                    <a:pt x="93266" y="535755"/>
                  </a:lnTo>
                  <a:lnTo>
                    <a:pt x="114153" y="494974"/>
                  </a:lnTo>
                  <a:lnTo>
                    <a:pt x="136926" y="455367"/>
                  </a:lnTo>
                  <a:lnTo>
                    <a:pt x="161527" y="416993"/>
                  </a:lnTo>
                  <a:lnTo>
                    <a:pt x="187897" y="379912"/>
                  </a:lnTo>
                  <a:lnTo>
                    <a:pt x="215974" y="344183"/>
                  </a:lnTo>
                  <a:lnTo>
                    <a:pt x="245701" y="309865"/>
                  </a:lnTo>
                  <a:lnTo>
                    <a:pt x="277018" y="277018"/>
                  </a:lnTo>
                  <a:lnTo>
                    <a:pt x="309865" y="245701"/>
                  </a:lnTo>
                  <a:lnTo>
                    <a:pt x="344183" y="215974"/>
                  </a:lnTo>
                  <a:lnTo>
                    <a:pt x="379913" y="187896"/>
                  </a:lnTo>
                  <a:lnTo>
                    <a:pt x="416994" y="161527"/>
                  </a:lnTo>
                  <a:lnTo>
                    <a:pt x="455368" y="136926"/>
                  </a:lnTo>
                  <a:lnTo>
                    <a:pt x="494975" y="114152"/>
                  </a:lnTo>
                  <a:lnTo>
                    <a:pt x="535756" y="93266"/>
                  </a:lnTo>
                  <a:lnTo>
                    <a:pt x="577652" y="74325"/>
                  </a:lnTo>
                  <a:lnTo>
                    <a:pt x="620602" y="57390"/>
                  </a:lnTo>
                  <a:lnTo>
                    <a:pt x="664548" y="42521"/>
                  </a:lnTo>
                  <a:lnTo>
                    <a:pt x="709430" y="29776"/>
                  </a:lnTo>
                  <a:lnTo>
                    <a:pt x="755188" y="19215"/>
                  </a:lnTo>
                  <a:lnTo>
                    <a:pt x="801764" y="10897"/>
                  </a:lnTo>
                  <a:lnTo>
                    <a:pt x="849097" y="4883"/>
                  </a:lnTo>
                  <a:lnTo>
                    <a:pt x="897129" y="1230"/>
                  </a:lnTo>
                  <a:lnTo>
                    <a:pt x="945798" y="0"/>
                  </a:lnTo>
                  <a:lnTo>
                    <a:pt x="994471" y="1230"/>
                  </a:lnTo>
                  <a:lnTo>
                    <a:pt x="1042502" y="4883"/>
                  </a:lnTo>
                  <a:lnTo>
                    <a:pt x="1089836" y="10897"/>
                  </a:lnTo>
                  <a:lnTo>
                    <a:pt x="1136412" y="19215"/>
                  </a:lnTo>
                  <a:lnTo>
                    <a:pt x="1182170" y="29776"/>
                  </a:lnTo>
                  <a:lnTo>
                    <a:pt x="1227052" y="42521"/>
                  </a:lnTo>
                  <a:lnTo>
                    <a:pt x="1270998" y="57390"/>
                  </a:lnTo>
                  <a:lnTo>
                    <a:pt x="1313948" y="74325"/>
                  </a:lnTo>
                  <a:lnTo>
                    <a:pt x="1355843" y="93266"/>
                  </a:lnTo>
                  <a:lnTo>
                    <a:pt x="1396624" y="114152"/>
                  </a:lnTo>
                  <a:lnTo>
                    <a:pt x="1436232" y="136926"/>
                  </a:lnTo>
                  <a:lnTo>
                    <a:pt x="1474606" y="161527"/>
                  </a:lnTo>
                  <a:lnTo>
                    <a:pt x="1511687" y="187896"/>
                  </a:lnTo>
                  <a:lnTo>
                    <a:pt x="1547417" y="215974"/>
                  </a:lnTo>
                  <a:lnTo>
                    <a:pt x="1581735" y="245701"/>
                  </a:lnTo>
                  <a:lnTo>
                    <a:pt x="1614582" y="277018"/>
                  </a:lnTo>
                  <a:lnTo>
                    <a:pt x="1645898" y="309865"/>
                  </a:lnTo>
                  <a:lnTo>
                    <a:pt x="1675625" y="344183"/>
                  </a:lnTo>
                  <a:lnTo>
                    <a:pt x="1703703" y="379912"/>
                  </a:lnTo>
                  <a:lnTo>
                    <a:pt x="1730072" y="416993"/>
                  </a:lnTo>
                  <a:lnTo>
                    <a:pt x="1754674" y="455367"/>
                  </a:lnTo>
                  <a:lnTo>
                    <a:pt x="1777447" y="494974"/>
                  </a:lnTo>
                  <a:lnTo>
                    <a:pt x="1798334" y="535755"/>
                  </a:lnTo>
                  <a:lnTo>
                    <a:pt x="1817275" y="577650"/>
                  </a:lnTo>
                  <a:lnTo>
                    <a:pt x="1834209" y="620601"/>
                  </a:lnTo>
                  <a:lnTo>
                    <a:pt x="1849079" y="664546"/>
                  </a:lnTo>
                  <a:lnTo>
                    <a:pt x="1861824" y="709428"/>
                  </a:lnTo>
                  <a:lnTo>
                    <a:pt x="1872385" y="755186"/>
                  </a:lnTo>
                  <a:lnTo>
                    <a:pt x="1880703" y="801762"/>
                  </a:lnTo>
                  <a:lnTo>
                    <a:pt x="1886717" y="849095"/>
                  </a:lnTo>
                  <a:lnTo>
                    <a:pt x="1890370" y="897126"/>
                  </a:lnTo>
                  <a:lnTo>
                    <a:pt x="1891600" y="945796"/>
                  </a:lnTo>
                  <a:lnTo>
                    <a:pt x="1890370" y="994469"/>
                  </a:lnTo>
                  <a:lnTo>
                    <a:pt x="1886717" y="1042502"/>
                  </a:lnTo>
                  <a:lnTo>
                    <a:pt x="1880703" y="1089836"/>
                  </a:lnTo>
                  <a:lnTo>
                    <a:pt x="1872385" y="1136413"/>
                  </a:lnTo>
                  <a:lnTo>
                    <a:pt x="1861824" y="1182172"/>
                  </a:lnTo>
                  <a:lnTo>
                    <a:pt x="1849079" y="1227054"/>
                  </a:lnTo>
                  <a:lnTo>
                    <a:pt x="1834209" y="1271000"/>
                  </a:lnTo>
                  <a:lnTo>
                    <a:pt x="1817275" y="1313950"/>
                  </a:lnTo>
                  <a:lnTo>
                    <a:pt x="1798334" y="1355846"/>
                  </a:lnTo>
                  <a:lnTo>
                    <a:pt x="1777447" y="1396627"/>
                  </a:lnTo>
                  <a:lnTo>
                    <a:pt x="1754674" y="1436234"/>
                  </a:lnTo>
                  <a:lnTo>
                    <a:pt x="1730072" y="1474608"/>
                  </a:lnTo>
                  <a:lnTo>
                    <a:pt x="1703703" y="1511689"/>
                  </a:lnTo>
                  <a:lnTo>
                    <a:pt x="1675625" y="1547418"/>
                  </a:lnTo>
                  <a:lnTo>
                    <a:pt x="1645898" y="1581735"/>
                  </a:lnTo>
                  <a:lnTo>
                    <a:pt x="1614582" y="1614581"/>
                  </a:lnTo>
                  <a:lnTo>
                    <a:pt x="1581735" y="1645897"/>
                  </a:lnTo>
                  <a:lnTo>
                    <a:pt x="1547417" y="1675624"/>
                  </a:lnTo>
                  <a:lnTo>
                    <a:pt x="1511687" y="1703701"/>
                  </a:lnTo>
                  <a:lnTo>
                    <a:pt x="1474606" y="1730069"/>
                  </a:lnTo>
                  <a:lnTo>
                    <a:pt x="1436232" y="1754670"/>
                  </a:lnTo>
                  <a:lnTo>
                    <a:pt x="1396624" y="1777443"/>
                  </a:lnTo>
                  <a:lnTo>
                    <a:pt x="1355843" y="1798329"/>
                  </a:lnTo>
                  <a:lnTo>
                    <a:pt x="1313948" y="1817269"/>
                  </a:lnTo>
                  <a:lnTo>
                    <a:pt x="1270998" y="1834203"/>
                  </a:lnTo>
                  <a:lnTo>
                    <a:pt x="1227052" y="1849072"/>
                  </a:lnTo>
                  <a:lnTo>
                    <a:pt x="1182170" y="1861816"/>
                  </a:lnTo>
                  <a:lnTo>
                    <a:pt x="1136412" y="1872377"/>
                  </a:lnTo>
                  <a:lnTo>
                    <a:pt x="1089836" y="1880694"/>
                  </a:lnTo>
                  <a:lnTo>
                    <a:pt x="1042502" y="1886708"/>
                  </a:lnTo>
                  <a:lnTo>
                    <a:pt x="994471" y="1890361"/>
                  </a:lnTo>
                  <a:lnTo>
                    <a:pt x="945800" y="18915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72343" y="7591425"/>
            <a:ext cx="1220470" cy="597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75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750" spc="-146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777" sz="5625" spc="-150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750" spc="-4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78455" y="8238470"/>
            <a:ext cx="1208405" cy="597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750" spc="-37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360898" y="7435860"/>
            <a:ext cx="1610995" cy="1591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4470" marR="5080" indent="-192405">
              <a:lnSpc>
                <a:spcPct val="116799"/>
              </a:lnSpc>
              <a:spcBef>
                <a:spcPts val="95"/>
              </a:spcBef>
            </a:pPr>
            <a:r>
              <a:rPr dirty="0" sz="440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400" spc="-20">
                <a:solidFill>
                  <a:srgbClr val="FFFFFF"/>
                </a:solidFill>
                <a:latin typeface="Arial"/>
                <a:cs typeface="Arial"/>
              </a:rPr>
              <a:t>7.9%</a:t>
            </a:r>
            <a:endParaRPr sz="4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57054" y="2929813"/>
            <a:ext cx="1250950" cy="647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050" spc="-49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193070" y="2437571"/>
            <a:ext cx="4215765" cy="152717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5"/>
              </a:spcBef>
            </a:pPr>
            <a:r>
              <a:rPr dirty="0" sz="4250" spc="-27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38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dirty="0" sz="4250" spc="-19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120">
                <a:solidFill>
                  <a:srgbClr val="FFFFFF"/>
                </a:solidFill>
                <a:latin typeface="Arial"/>
                <a:cs typeface="Arial"/>
              </a:rPr>
              <a:t>17.80</a:t>
            </a:r>
            <a:r>
              <a:rPr dirty="0" sz="4250" spc="-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10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2551" rIns="0" bIns="0" rtlCol="0" vert="horz">
            <a:spAutoFit/>
          </a:bodyPr>
          <a:lstStyle/>
          <a:p>
            <a:pPr marL="581914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grpSp>
        <p:nvGrpSpPr>
          <p:cNvPr id="17" name="object 17" descr=""/>
          <p:cNvGrpSpPr/>
          <p:nvPr/>
        </p:nvGrpSpPr>
        <p:grpSpPr>
          <a:xfrm>
            <a:off x="457885" y="4615159"/>
            <a:ext cx="7860665" cy="2379980"/>
            <a:chOff x="457885" y="4615159"/>
            <a:chExt cx="7860665" cy="2379980"/>
          </a:xfrm>
        </p:grpSpPr>
        <p:sp>
          <p:nvSpPr>
            <p:cNvPr id="18" name="object 18" descr=""/>
            <p:cNvSpPr/>
            <p:nvPr/>
          </p:nvSpPr>
          <p:spPr>
            <a:xfrm>
              <a:off x="457885" y="4615159"/>
              <a:ext cx="7860665" cy="2379980"/>
            </a:xfrm>
            <a:custGeom>
              <a:avLst/>
              <a:gdLst/>
              <a:ahLst/>
              <a:cxnLst/>
              <a:rect l="l" t="t" r="r" b="b"/>
              <a:pathLst>
                <a:path w="7860665" h="2379979">
                  <a:moveTo>
                    <a:pt x="6908538" y="2379675"/>
                  </a:moveTo>
                  <a:lnTo>
                    <a:pt x="951689" y="2379675"/>
                  </a:lnTo>
                  <a:lnTo>
                    <a:pt x="904960" y="2378529"/>
                  </a:lnTo>
                  <a:lnTo>
                    <a:pt x="858024" y="2375068"/>
                  </a:lnTo>
                  <a:lnTo>
                    <a:pt x="811746" y="2369367"/>
                  </a:lnTo>
                  <a:lnTo>
                    <a:pt x="766180" y="2361480"/>
                  </a:lnTo>
                  <a:lnTo>
                    <a:pt x="721382" y="2351462"/>
                  </a:lnTo>
                  <a:lnTo>
                    <a:pt x="677405" y="2339367"/>
                  </a:lnTo>
                  <a:lnTo>
                    <a:pt x="634304" y="2325250"/>
                  </a:lnTo>
                  <a:lnTo>
                    <a:pt x="592134" y="2309165"/>
                  </a:lnTo>
                  <a:lnTo>
                    <a:pt x="550949" y="2291168"/>
                  </a:lnTo>
                  <a:lnTo>
                    <a:pt x="510805" y="2271311"/>
                  </a:lnTo>
                  <a:lnTo>
                    <a:pt x="471754" y="2249651"/>
                  </a:lnTo>
                  <a:lnTo>
                    <a:pt x="433853" y="2226242"/>
                  </a:lnTo>
                  <a:lnTo>
                    <a:pt x="397156" y="2201138"/>
                  </a:lnTo>
                  <a:lnTo>
                    <a:pt x="361716" y="2174394"/>
                  </a:lnTo>
                  <a:lnTo>
                    <a:pt x="327589" y="2146064"/>
                  </a:lnTo>
                  <a:lnTo>
                    <a:pt x="294830" y="2116203"/>
                  </a:lnTo>
                  <a:lnTo>
                    <a:pt x="263493" y="2084865"/>
                  </a:lnTo>
                  <a:lnTo>
                    <a:pt x="233632" y="2052106"/>
                  </a:lnTo>
                  <a:lnTo>
                    <a:pt x="205302" y="2017979"/>
                  </a:lnTo>
                  <a:lnTo>
                    <a:pt x="178557" y="1982540"/>
                  </a:lnTo>
                  <a:lnTo>
                    <a:pt x="153453" y="1945842"/>
                  </a:lnTo>
                  <a:lnTo>
                    <a:pt x="130044" y="1907941"/>
                  </a:lnTo>
                  <a:lnTo>
                    <a:pt x="108383" y="1868891"/>
                  </a:lnTo>
                  <a:lnTo>
                    <a:pt x="88527" y="1828746"/>
                  </a:lnTo>
                  <a:lnTo>
                    <a:pt x="70529" y="1787561"/>
                  </a:lnTo>
                  <a:lnTo>
                    <a:pt x="54445" y="1745391"/>
                  </a:lnTo>
                  <a:lnTo>
                    <a:pt x="40327" y="1702291"/>
                  </a:lnTo>
                  <a:lnTo>
                    <a:pt x="28232" y="1658313"/>
                  </a:lnTo>
                  <a:lnTo>
                    <a:pt x="18214" y="1613515"/>
                  </a:lnTo>
                  <a:lnTo>
                    <a:pt x="10327" y="1567949"/>
                  </a:lnTo>
                  <a:lnTo>
                    <a:pt x="4626" y="1521671"/>
                  </a:lnTo>
                  <a:lnTo>
                    <a:pt x="1165" y="1474734"/>
                  </a:lnTo>
                  <a:lnTo>
                    <a:pt x="0" y="1427195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5" y="0"/>
                  </a:lnTo>
                  <a:lnTo>
                    <a:pt x="6907731" y="0"/>
                  </a:lnTo>
                  <a:lnTo>
                    <a:pt x="6955267" y="1165"/>
                  </a:lnTo>
                  <a:lnTo>
                    <a:pt x="7002203" y="4626"/>
                  </a:lnTo>
                  <a:lnTo>
                    <a:pt x="7048481" y="10327"/>
                  </a:lnTo>
                  <a:lnTo>
                    <a:pt x="7094047" y="18214"/>
                  </a:lnTo>
                  <a:lnTo>
                    <a:pt x="7138846" y="28232"/>
                  </a:lnTo>
                  <a:lnTo>
                    <a:pt x="7182823" y="40327"/>
                  </a:lnTo>
                  <a:lnTo>
                    <a:pt x="7225924" y="54444"/>
                  </a:lnTo>
                  <a:lnTo>
                    <a:pt x="7268094" y="70529"/>
                  </a:lnTo>
                  <a:lnTo>
                    <a:pt x="7309279" y="88527"/>
                  </a:lnTo>
                  <a:lnTo>
                    <a:pt x="7349423" y="108383"/>
                  </a:lnTo>
                  <a:lnTo>
                    <a:pt x="7388474" y="130043"/>
                  </a:lnTo>
                  <a:lnTo>
                    <a:pt x="7426375" y="153452"/>
                  </a:lnTo>
                  <a:lnTo>
                    <a:pt x="7463072" y="178556"/>
                  </a:lnTo>
                  <a:lnTo>
                    <a:pt x="7498512" y="205301"/>
                  </a:lnTo>
                  <a:lnTo>
                    <a:pt x="7532638" y="233631"/>
                  </a:lnTo>
                  <a:lnTo>
                    <a:pt x="7565398" y="263491"/>
                  </a:lnTo>
                  <a:lnTo>
                    <a:pt x="7596735" y="294829"/>
                  </a:lnTo>
                  <a:lnTo>
                    <a:pt x="7626596" y="327588"/>
                  </a:lnTo>
                  <a:lnTo>
                    <a:pt x="7654926" y="361715"/>
                  </a:lnTo>
                  <a:lnTo>
                    <a:pt x="7681670" y="397154"/>
                  </a:lnTo>
                  <a:lnTo>
                    <a:pt x="7706774" y="433852"/>
                  </a:lnTo>
                  <a:lnTo>
                    <a:pt x="7730184" y="471753"/>
                  </a:lnTo>
                  <a:lnTo>
                    <a:pt x="7751844" y="510803"/>
                  </a:lnTo>
                  <a:lnTo>
                    <a:pt x="7771700" y="550948"/>
                  </a:lnTo>
                  <a:lnTo>
                    <a:pt x="7789698" y="592133"/>
                  </a:lnTo>
                  <a:lnTo>
                    <a:pt x="7805782" y="634303"/>
                  </a:lnTo>
                  <a:lnTo>
                    <a:pt x="7819900" y="677404"/>
                  </a:lnTo>
                  <a:lnTo>
                    <a:pt x="7831994" y="721381"/>
                  </a:lnTo>
                  <a:lnTo>
                    <a:pt x="7842013" y="766179"/>
                  </a:lnTo>
                  <a:lnTo>
                    <a:pt x="7849900" y="811745"/>
                  </a:lnTo>
                  <a:lnTo>
                    <a:pt x="7855601" y="858023"/>
                  </a:lnTo>
                  <a:lnTo>
                    <a:pt x="7859061" y="904960"/>
                  </a:lnTo>
                  <a:lnTo>
                    <a:pt x="7860227" y="952499"/>
                  </a:lnTo>
                  <a:lnTo>
                    <a:pt x="7860227" y="1427195"/>
                  </a:lnTo>
                  <a:lnTo>
                    <a:pt x="7859061" y="1474734"/>
                  </a:lnTo>
                  <a:lnTo>
                    <a:pt x="7855601" y="1521671"/>
                  </a:lnTo>
                  <a:lnTo>
                    <a:pt x="7849900" y="1567949"/>
                  </a:lnTo>
                  <a:lnTo>
                    <a:pt x="7842013" y="1613515"/>
                  </a:lnTo>
                  <a:lnTo>
                    <a:pt x="7831994" y="1658313"/>
                  </a:lnTo>
                  <a:lnTo>
                    <a:pt x="7819900" y="1702291"/>
                  </a:lnTo>
                  <a:lnTo>
                    <a:pt x="7805782" y="1745391"/>
                  </a:lnTo>
                  <a:lnTo>
                    <a:pt x="7789698" y="1787561"/>
                  </a:lnTo>
                  <a:lnTo>
                    <a:pt x="7771700" y="1828746"/>
                  </a:lnTo>
                  <a:lnTo>
                    <a:pt x="7751844" y="1868891"/>
                  </a:lnTo>
                  <a:lnTo>
                    <a:pt x="7730184" y="1907941"/>
                  </a:lnTo>
                  <a:lnTo>
                    <a:pt x="7706774" y="1945842"/>
                  </a:lnTo>
                  <a:lnTo>
                    <a:pt x="7681670" y="1982540"/>
                  </a:lnTo>
                  <a:lnTo>
                    <a:pt x="7654926" y="2017979"/>
                  </a:lnTo>
                  <a:lnTo>
                    <a:pt x="7626596" y="2052106"/>
                  </a:lnTo>
                  <a:lnTo>
                    <a:pt x="7596735" y="2084865"/>
                  </a:lnTo>
                  <a:lnTo>
                    <a:pt x="7565398" y="2116203"/>
                  </a:lnTo>
                  <a:lnTo>
                    <a:pt x="7532638" y="2146064"/>
                  </a:lnTo>
                  <a:lnTo>
                    <a:pt x="7498512" y="2174394"/>
                  </a:lnTo>
                  <a:lnTo>
                    <a:pt x="7463072" y="2201138"/>
                  </a:lnTo>
                  <a:lnTo>
                    <a:pt x="7426375" y="2226242"/>
                  </a:lnTo>
                  <a:lnTo>
                    <a:pt x="7388474" y="2249651"/>
                  </a:lnTo>
                  <a:lnTo>
                    <a:pt x="7349423" y="2271311"/>
                  </a:lnTo>
                  <a:lnTo>
                    <a:pt x="7309279" y="2291168"/>
                  </a:lnTo>
                  <a:lnTo>
                    <a:pt x="7268094" y="2309165"/>
                  </a:lnTo>
                  <a:lnTo>
                    <a:pt x="7225924" y="2325250"/>
                  </a:lnTo>
                  <a:lnTo>
                    <a:pt x="7182823" y="2339367"/>
                  </a:lnTo>
                  <a:lnTo>
                    <a:pt x="7138846" y="2351462"/>
                  </a:lnTo>
                  <a:lnTo>
                    <a:pt x="7094047" y="2361480"/>
                  </a:lnTo>
                  <a:lnTo>
                    <a:pt x="7048481" y="2369367"/>
                  </a:lnTo>
                  <a:lnTo>
                    <a:pt x="7002203" y="2375068"/>
                  </a:lnTo>
                  <a:lnTo>
                    <a:pt x="6955267" y="2378529"/>
                  </a:lnTo>
                  <a:lnTo>
                    <a:pt x="6908538" y="2379675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1455" y="4907553"/>
              <a:ext cx="1924049" cy="1914509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736695" y="4830805"/>
              <a:ext cx="1891664" cy="1891664"/>
            </a:xfrm>
            <a:custGeom>
              <a:avLst/>
              <a:gdLst/>
              <a:ahLst/>
              <a:cxnLst/>
              <a:rect l="l" t="t" r="r" b="b"/>
              <a:pathLst>
                <a:path w="1891664" h="1891665">
                  <a:moveTo>
                    <a:pt x="946403" y="1891603"/>
                  </a:moveTo>
                  <a:lnTo>
                    <a:pt x="945197" y="1891603"/>
                  </a:lnTo>
                  <a:lnTo>
                    <a:pt x="897129" y="1890388"/>
                  </a:lnTo>
                  <a:lnTo>
                    <a:pt x="849097" y="1886735"/>
                  </a:lnTo>
                  <a:lnTo>
                    <a:pt x="801764" y="1880721"/>
                  </a:lnTo>
                  <a:lnTo>
                    <a:pt x="755188" y="1872403"/>
                  </a:lnTo>
                  <a:lnTo>
                    <a:pt x="709430" y="1861842"/>
                  </a:lnTo>
                  <a:lnTo>
                    <a:pt x="664548" y="1849096"/>
                  </a:lnTo>
                  <a:lnTo>
                    <a:pt x="620602" y="1834227"/>
                  </a:lnTo>
                  <a:lnTo>
                    <a:pt x="577652" y="1817292"/>
                  </a:lnTo>
                  <a:lnTo>
                    <a:pt x="535756" y="1798351"/>
                  </a:lnTo>
                  <a:lnTo>
                    <a:pt x="494975" y="1777464"/>
                  </a:lnTo>
                  <a:lnTo>
                    <a:pt x="455368" y="1754690"/>
                  </a:lnTo>
                  <a:lnTo>
                    <a:pt x="416994" y="1730089"/>
                  </a:lnTo>
                  <a:lnTo>
                    <a:pt x="379913" y="1703719"/>
                  </a:lnTo>
                  <a:lnTo>
                    <a:pt x="344183" y="1675641"/>
                  </a:lnTo>
                  <a:lnTo>
                    <a:pt x="309865" y="1645914"/>
                  </a:lnTo>
                  <a:lnTo>
                    <a:pt x="277018" y="1614597"/>
                  </a:lnTo>
                  <a:lnTo>
                    <a:pt x="245701" y="1581750"/>
                  </a:lnTo>
                  <a:lnTo>
                    <a:pt x="215974" y="1547432"/>
                  </a:lnTo>
                  <a:lnTo>
                    <a:pt x="187897" y="1511703"/>
                  </a:lnTo>
                  <a:lnTo>
                    <a:pt x="161527" y="1474622"/>
                  </a:lnTo>
                  <a:lnTo>
                    <a:pt x="136926" y="1436248"/>
                  </a:lnTo>
                  <a:lnTo>
                    <a:pt x="114153" y="1396641"/>
                  </a:lnTo>
                  <a:lnTo>
                    <a:pt x="93266" y="1355860"/>
                  </a:lnTo>
                  <a:lnTo>
                    <a:pt x="74325" y="1313965"/>
                  </a:lnTo>
                  <a:lnTo>
                    <a:pt x="57390" y="1271015"/>
                  </a:lnTo>
                  <a:lnTo>
                    <a:pt x="42521" y="1227070"/>
                  </a:lnTo>
                  <a:lnTo>
                    <a:pt x="29776" y="1182189"/>
                  </a:lnTo>
                  <a:lnTo>
                    <a:pt x="19215" y="1136431"/>
                  </a:lnTo>
                  <a:lnTo>
                    <a:pt x="10897" y="1089857"/>
                  </a:lnTo>
                  <a:lnTo>
                    <a:pt x="4883" y="1042524"/>
                  </a:lnTo>
                  <a:lnTo>
                    <a:pt x="1230" y="994494"/>
                  </a:lnTo>
                  <a:lnTo>
                    <a:pt x="0" y="945825"/>
                  </a:lnTo>
                  <a:lnTo>
                    <a:pt x="1230" y="897152"/>
                  </a:lnTo>
                  <a:lnTo>
                    <a:pt x="4883" y="849119"/>
                  </a:lnTo>
                  <a:lnTo>
                    <a:pt x="10897" y="801784"/>
                  </a:lnTo>
                  <a:lnTo>
                    <a:pt x="19215" y="755207"/>
                  </a:lnTo>
                  <a:lnTo>
                    <a:pt x="29776" y="709447"/>
                  </a:lnTo>
                  <a:lnTo>
                    <a:pt x="42521" y="664564"/>
                  </a:lnTo>
                  <a:lnTo>
                    <a:pt x="57390" y="620617"/>
                  </a:lnTo>
                  <a:lnTo>
                    <a:pt x="74325" y="577666"/>
                  </a:lnTo>
                  <a:lnTo>
                    <a:pt x="93266" y="535769"/>
                  </a:lnTo>
                  <a:lnTo>
                    <a:pt x="114153" y="494987"/>
                  </a:lnTo>
                  <a:lnTo>
                    <a:pt x="136926" y="455379"/>
                  </a:lnTo>
                  <a:lnTo>
                    <a:pt x="161527" y="417004"/>
                  </a:lnTo>
                  <a:lnTo>
                    <a:pt x="187897" y="379921"/>
                  </a:lnTo>
                  <a:lnTo>
                    <a:pt x="215974" y="344191"/>
                  </a:lnTo>
                  <a:lnTo>
                    <a:pt x="245701" y="309872"/>
                  </a:lnTo>
                  <a:lnTo>
                    <a:pt x="277018" y="277024"/>
                  </a:lnTo>
                  <a:lnTo>
                    <a:pt x="309865" y="245707"/>
                  </a:lnTo>
                  <a:lnTo>
                    <a:pt x="344183" y="215979"/>
                  </a:lnTo>
                  <a:lnTo>
                    <a:pt x="379913" y="187901"/>
                  </a:lnTo>
                  <a:lnTo>
                    <a:pt x="416994" y="161531"/>
                  </a:lnTo>
                  <a:lnTo>
                    <a:pt x="455368" y="136929"/>
                  </a:lnTo>
                  <a:lnTo>
                    <a:pt x="494975" y="114155"/>
                  </a:lnTo>
                  <a:lnTo>
                    <a:pt x="535756" y="93268"/>
                  </a:lnTo>
                  <a:lnTo>
                    <a:pt x="577652" y="74327"/>
                  </a:lnTo>
                  <a:lnTo>
                    <a:pt x="620602" y="57392"/>
                  </a:lnTo>
                  <a:lnTo>
                    <a:pt x="664548" y="42522"/>
                  </a:lnTo>
                  <a:lnTo>
                    <a:pt x="709430" y="29776"/>
                  </a:lnTo>
                  <a:lnTo>
                    <a:pt x="755188" y="19215"/>
                  </a:lnTo>
                  <a:lnTo>
                    <a:pt x="801764" y="10897"/>
                  </a:lnTo>
                  <a:lnTo>
                    <a:pt x="849097" y="4883"/>
                  </a:lnTo>
                  <a:lnTo>
                    <a:pt x="897129" y="1230"/>
                  </a:lnTo>
                  <a:lnTo>
                    <a:pt x="945796" y="0"/>
                  </a:lnTo>
                  <a:lnTo>
                    <a:pt x="994471" y="1230"/>
                  </a:lnTo>
                  <a:lnTo>
                    <a:pt x="1042502" y="4883"/>
                  </a:lnTo>
                  <a:lnTo>
                    <a:pt x="1089836" y="10897"/>
                  </a:lnTo>
                  <a:lnTo>
                    <a:pt x="1136412" y="19215"/>
                  </a:lnTo>
                  <a:lnTo>
                    <a:pt x="1182170" y="29776"/>
                  </a:lnTo>
                  <a:lnTo>
                    <a:pt x="1227052" y="42522"/>
                  </a:lnTo>
                  <a:lnTo>
                    <a:pt x="1270998" y="57392"/>
                  </a:lnTo>
                  <a:lnTo>
                    <a:pt x="1313948" y="74327"/>
                  </a:lnTo>
                  <a:lnTo>
                    <a:pt x="1355843" y="93268"/>
                  </a:lnTo>
                  <a:lnTo>
                    <a:pt x="1396624" y="114155"/>
                  </a:lnTo>
                  <a:lnTo>
                    <a:pt x="1436232" y="136929"/>
                  </a:lnTo>
                  <a:lnTo>
                    <a:pt x="1474606" y="161531"/>
                  </a:lnTo>
                  <a:lnTo>
                    <a:pt x="1511687" y="187901"/>
                  </a:lnTo>
                  <a:lnTo>
                    <a:pt x="1547417" y="215979"/>
                  </a:lnTo>
                  <a:lnTo>
                    <a:pt x="1581735" y="245707"/>
                  </a:lnTo>
                  <a:lnTo>
                    <a:pt x="1614582" y="277024"/>
                  </a:lnTo>
                  <a:lnTo>
                    <a:pt x="1645898" y="309872"/>
                  </a:lnTo>
                  <a:lnTo>
                    <a:pt x="1675625" y="344191"/>
                  </a:lnTo>
                  <a:lnTo>
                    <a:pt x="1703703" y="379921"/>
                  </a:lnTo>
                  <a:lnTo>
                    <a:pt x="1730072" y="417004"/>
                  </a:lnTo>
                  <a:lnTo>
                    <a:pt x="1754674" y="455379"/>
                  </a:lnTo>
                  <a:lnTo>
                    <a:pt x="1777447" y="494987"/>
                  </a:lnTo>
                  <a:lnTo>
                    <a:pt x="1798334" y="535769"/>
                  </a:lnTo>
                  <a:lnTo>
                    <a:pt x="1817275" y="577666"/>
                  </a:lnTo>
                  <a:lnTo>
                    <a:pt x="1834209" y="620617"/>
                  </a:lnTo>
                  <a:lnTo>
                    <a:pt x="1849079" y="664564"/>
                  </a:lnTo>
                  <a:lnTo>
                    <a:pt x="1861824" y="709447"/>
                  </a:lnTo>
                  <a:lnTo>
                    <a:pt x="1872385" y="755207"/>
                  </a:lnTo>
                  <a:lnTo>
                    <a:pt x="1880703" y="801784"/>
                  </a:lnTo>
                  <a:lnTo>
                    <a:pt x="1886717" y="849119"/>
                  </a:lnTo>
                  <a:lnTo>
                    <a:pt x="1890370" y="897152"/>
                  </a:lnTo>
                  <a:lnTo>
                    <a:pt x="1891600" y="945824"/>
                  </a:lnTo>
                  <a:lnTo>
                    <a:pt x="1890370" y="994494"/>
                  </a:lnTo>
                  <a:lnTo>
                    <a:pt x="1886717" y="1042524"/>
                  </a:lnTo>
                  <a:lnTo>
                    <a:pt x="1880703" y="1089857"/>
                  </a:lnTo>
                  <a:lnTo>
                    <a:pt x="1872385" y="1136431"/>
                  </a:lnTo>
                  <a:lnTo>
                    <a:pt x="1861824" y="1182189"/>
                  </a:lnTo>
                  <a:lnTo>
                    <a:pt x="1849079" y="1227070"/>
                  </a:lnTo>
                  <a:lnTo>
                    <a:pt x="1834209" y="1271015"/>
                  </a:lnTo>
                  <a:lnTo>
                    <a:pt x="1817275" y="1313965"/>
                  </a:lnTo>
                  <a:lnTo>
                    <a:pt x="1798334" y="1355860"/>
                  </a:lnTo>
                  <a:lnTo>
                    <a:pt x="1777447" y="1396641"/>
                  </a:lnTo>
                  <a:lnTo>
                    <a:pt x="1754674" y="1436248"/>
                  </a:lnTo>
                  <a:lnTo>
                    <a:pt x="1730072" y="1474622"/>
                  </a:lnTo>
                  <a:lnTo>
                    <a:pt x="1703703" y="1511703"/>
                  </a:lnTo>
                  <a:lnTo>
                    <a:pt x="1675625" y="1547432"/>
                  </a:lnTo>
                  <a:lnTo>
                    <a:pt x="1645898" y="1581750"/>
                  </a:lnTo>
                  <a:lnTo>
                    <a:pt x="1614582" y="1614597"/>
                  </a:lnTo>
                  <a:lnTo>
                    <a:pt x="1581735" y="1645914"/>
                  </a:lnTo>
                  <a:lnTo>
                    <a:pt x="1547417" y="1675641"/>
                  </a:lnTo>
                  <a:lnTo>
                    <a:pt x="1511687" y="1703719"/>
                  </a:lnTo>
                  <a:lnTo>
                    <a:pt x="1474606" y="1730089"/>
                  </a:lnTo>
                  <a:lnTo>
                    <a:pt x="1436232" y="1754690"/>
                  </a:lnTo>
                  <a:lnTo>
                    <a:pt x="1396624" y="1777464"/>
                  </a:lnTo>
                  <a:lnTo>
                    <a:pt x="1355843" y="1798351"/>
                  </a:lnTo>
                  <a:lnTo>
                    <a:pt x="1313948" y="1817292"/>
                  </a:lnTo>
                  <a:lnTo>
                    <a:pt x="1270998" y="1834227"/>
                  </a:lnTo>
                  <a:lnTo>
                    <a:pt x="1227052" y="1849096"/>
                  </a:lnTo>
                  <a:lnTo>
                    <a:pt x="1182170" y="1861842"/>
                  </a:lnTo>
                  <a:lnTo>
                    <a:pt x="1136412" y="1872403"/>
                  </a:lnTo>
                  <a:lnTo>
                    <a:pt x="1089836" y="1880721"/>
                  </a:lnTo>
                  <a:lnTo>
                    <a:pt x="1042502" y="1886735"/>
                  </a:lnTo>
                  <a:lnTo>
                    <a:pt x="994471" y="1890388"/>
                  </a:lnTo>
                  <a:lnTo>
                    <a:pt x="946403" y="18916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1027334" y="5415488"/>
            <a:ext cx="1310640" cy="647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05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101482" y="4923223"/>
            <a:ext cx="4398645" cy="152717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5"/>
              </a:spcBef>
            </a:pPr>
            <a:r>
              <a:rPr dirty="0" sz="4250" spc="-27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38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dirty="0" sz="4250" spc="-19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145">
                <a:solidFill>
                  <a:srgbClr val="FFFFFF"/>
                </a:solidFill>
                <a:latin typeface="Arial"/>
                <a:cs typeface="Arial"/>
              </a:rPr>
              <a:t>29.54</a:t>
            </a:r>
            <a:r>
              <a:rPr dirty="0" sz="42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10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0657" y="3262796"/>
            <a:ext cx="3244850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17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50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500" spc="34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5916" y="3117175"/>
            <a:ext cx="103516" cy="10351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5916" y="3563094"/>
            <a:ext cx="103516" cy="1035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5916" y="4009013"/>
            <a:ext cx="103516" cy="10351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868027" y="2873552"/>
            <a:ext cx="1282700" cy="1363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Dark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Light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Regular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19964" y="5303767"/>
            <a:ext cx="2626360" cy="100838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293370" marR="5080" indent="-281305">
              <a:lnSpc>
                <a:spcPts val="3500"/>
              </a:lnSpc>
              <a:spcBef>
                <a:spcPts val="825"/>
              </a:spcBef>
            </a:pPr>
            <a:r>
              <a:rPr dirty="0" sz="3500" spc="22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500" spc="34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0474" y="5100841"/>
            <a:ext cx="103516" cy="10351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0474" y="5546760"/>
            <a:ext cx="103516" cy="10351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50474" y="5992679"/>
            <a:ext cx="103516" cy="10351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50474" y="6438598"/>
            <a:ext cx="103516" cy="103516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4692584" y="4857219"/>
            <a:ext cx="3806825" cy="18091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39825">
              <a:lnSpc>
                <a:spcPct val="117000"/>
              </a:lnSpc>
              <a:spcBef>
                <a:spcPts val="100"/>
              </a:spcBef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Bakery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Products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Beverages</a:t>
            </a:r>
            <a:endParaRPr sz="2500">
              <a:latin typeface="Verdana"/>
              <a:cs typeface="Verdana"/>
            </a:endParaRPr>
          </a:p>
          <a:p>
            <a:pPr marL="12700" marR="5080">
              <a:lnSpc>
                <a:spcPct val="117000"/>
              </a:lnSpc>
            </a:pP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Dairy</a:t>
            </a:r>
            <a:r>
              <a:rPr dirty="0" sz="25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Products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Confectionery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94725" y="7644082"/>
            <a:ext cx="3360420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310">
                <a:solidFill>
                  <a:srgbClr val="43B4BD"/>
                </a:solidFill>
                <a:latin typeface="Trebuchet MS"/>
                <a:cs typeface="Trebuchet MS"/>
              </a:rPr>
              <a:t>Form</a:t>
            </a:r>
            <a:r>
              <a:rPr dirty="0" sz="3500" spc="-13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500" spc="34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25916" y="7168696"/>
            <a:ext cx="103516" cy="10351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5916" y="7614615"/>
            <a:ext cx="103516" cy="103516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25916" y="8060534"/>
            <a:ext cx="103516" cy="103516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25916" y="8506453"/>
            <a:ext cx="103516" cy="103516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4868027" y="6925074"/>
            <a:ext cx="3853179" cy="18091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dirty="0" sz="2500" spc="85">
                <a:solidFill>
                  <a:srgbClr val="FFFFFF"/>
                </a:solidFill>
                <a:latin typeface="Verdana"/>
                <a:cs typeface="Verdana"/>
              </a:rPr>
              <a:t>Powdered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75">
                <a:solidFill>
                  <a:srgbClr val="FFFFFF"/>
                </a:solidFill>
                <a:latin typeface="Verdana"/>
                <a:cs typeface="Verdana"/>
              </a:rPr>
              <a:t>Brown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Sugar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Granules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75">
                <a:solidFill>
                  <a:srgbClr val="FFFFFF"/>
                </a:solidFill>
                <a:latin typeface="Verdana"/>
                <a:cs typeface="Verdana"/>
              </a:rPr>
              <a:t>Brown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Sugar </a:t>
            </a:r>
            <a:r>
              <a:rPr dirty="0" sz="2500" spc="75">
                <a:solidFill>
                  <a:srgbClr val="FFFFFF"/>
                </a:solidFill>
                <a:latin typeface="Verdana"/>
                <a:cs typeface="Verdana"/>
              </a:rPr>
              <a:t>Brown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Sugar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Syrup </a:t>
            </a:r>
            <a:r>
              <a:rPr dirty="0" sz="2500" spc="75">
                <a:solidFill>
                  <a:srgbClr val="FFFFFF"/>
                </a:solidFill>
                <a:latin typeface="Verdana"/>
                <a:cs typeface="Verdana"/>
              </a:rPr>
              <a:t>Brown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Sugar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Cubes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773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grpSp>
        <p:nvGrpSpPr>
          <p:cNvPr id="20" name="object 20" descr=""/>
          <p:cNvGrpSpPr/>
          <p:nvPr/>
        </p:nvGrpSpPr>
        <p:grpSpPr>
          <a:xfrm>
            <a:off x="9090016" y="3530985"/>
            <a:ext cx="8924290" cy="1965325"/>
            <a:chOff x="9090016" y="3530985"/>
            <a:chExt cx="8924290" cy="1965325"/>
          </a:xfrm>
        </p:grpSpPr>
        <p:sp>
          <p:nvSpPr>
            <p:cNvPr id="21" name="object 21" descr=""/>
            <p:cNvSpPr/>
            <p:nvPr/>
          </p:nvSpPr>
          <p:spPr>
            <a:xfrm>
              <a:off x="12229704" y="3530985"/>
              <a:ext cx="5784850" cy="1965325"/>
            </a:xfrm>
            <a:custGeom>
              <a:avLst/>
              <a:gdLst/>
              <a:ahLst/>
              <a:cxnLst/>
              <a:rect l="l" t="t" r="r" b="b"/>
              <a:pathLst>
                <a:path w="5784850" h="1965325">
                  <a:moveTo>
                    <a:pt x="5684154" y="1965015"/>
                  </a:moveTo>
                  <a:lnTo>
                    <a:pt x="100339" y="1965015"/>
                  </a:lnTo>
                  <a:lnTo>
                    <a:pt x="61335" y="1957112"/>
                  </a:lnTo>
                  <a:lnTo>
                    <a:pt x="29435" y="1935579"/>
                  </a:lnTo>
                  <a:lnTo>
                    <a:pt x="7902" y="1903678"/>
                  </a:lnTo>
                  <a:lnTo>
                    <a:pt x="0" y="1864676"/>
                  </a:lnTo>
                  <a:lnTo>
                    <a:pt x="0" y="100338"/>
                  </a:lnTo>
                  <a:lnTo>
                    <a:pt x="7902" y="61336"/>
                  </a:lnTo>
                  <a:lnTo>
                    <a:pt x="29435" y="29435"/>
                  </a:lnTo>
                  <a:lnTo>
                    <a:pt x="61335" y="7902"/>
                  </a:lnTo>
                  <a:lnTo>
                    <a:pt x="100339" y="0"/>
                  </a:lnTo>
                  <a:lnTo>
                    <a:pt x="5684154" y="0"/>
                  </a:lnTo>
                  <a:lnTo>
                    <a:pt x="5723158" y="7902"/>
                  </a:lnTo>
                  <a:lnTo>
                    <a:pt x="5755058" y="29435"/>
                  </a:lnTo>
                  <a:lnTo>
                    <a:pt x="5776591" y="61336"/>
                  </a:lnTo>
                  <a:lnTo>
                    <a:pt x="5784494" y="100338"/>
                  </a:lnTo>
                  <a:lnTo>
                    <a:pt x="5784494" y="1864676"/>
                  </a:lnTo>
                  <a:lnTo>
                    <a:pt x="5776591" y="1903678"/>
                  </a:lnTo>
                  <a:lnTo>
                    <a:pt x="5755058" y="1935579"/>
                  </a:lnTo>
                  <a:lnTo>
                    <a:pt x="5723158" y="1957112"/>
                  </a:lnTo>
                  <a:lnTo>
                    <a:pt x="5684154" y="1965015"/>
                  </a:lnTo>
                  <a:close/>
                </a:path>
              </a:pathLst>
            </a:custGeom>
            <a:solidFill>
              <a:srgbClr val="5839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9090016" y="3882938"/>
              <a:ext cx="3746500" cy="1141730"/>
            </a:xfrm>
            <a:custGeom>
              <a:avLst/>
              <a:gdLst/>
              <a:ahLst/>
              <a:cxnLst/>
              <a:rect l="l" t="t" r="r" b="b"/>
              <a:pathLst>
                <a:path w="3746500" h="1141729">
                  <a:moveTo>
                    <a:pt x="0" y="1141701"/>
                  </a:moveTo>
                  <a:lnTo>
                    <a:pt x="0" y="0"/>
                  </a:lnTo>
                  <a:lnTo>
                    <a:pt x="3336283" y="0"/>
                  </a:lnTo>
                  <a:lnTo>
                    <a:pt x="3746178" y="1141634"/>
                  </a:lnTo>
                  <a:lnTo>
                    <a:pt x="0" y="114170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9089959" y="5666359"/>
            <a:ext cx="8924290" cy="2001520"/>
            <a:chOff x="9089959" y="5666359"/>
            <a:chExt cx="8924290" cy="2001520"/>
          </a:xfrm>
        </p:grpSpPr>
        <p:sp>
          <p:nvSpPr>
            <p:cNvPr id="24" name="object 24" descr=""/>
            <p:cNvSpPr/>
            <p:nvPr/>
          </p:nvSpPr>
          <p:spPr>
            <a:xfrm>
              <a:off x="12229705" y="5666359"/>
              <a:ext cx="5784215" cy="2001520"/>
            </a:xfrm>
            <a:custGeom>
              <a:avLst/>
              <a:gdLst/>
              <a:ahLst/>
              <a:cxnLst/>
              <a:rect l="l" t="t" r="r" b="b"/>
              <a:pathLst>
                <a:path w="5784215" h="2001520">
                  <a:moveTo>
                    <a:pt x="5684153" y="2001021"/>
                  </a:moveTo>
                  <a:lnTo>
                    <a:pt x="100338" y="2001021"/>
                  </a:lnTo>
                  <a:lnTo>
                    <a:pt x="61335" y="1993118"/>
                  </a:lnTo>
                  <a:lnTo>
                    <a:pt x="29435" y="1971585"/>
                  </a:lnTo>
                  <a:lnTo>
                    <a:pt x="7902" y="1939686"/>
                  </a:lnTo>
                  <a:lnTo>
                    <a:pt x="0" y="1900684"/>
                  </a:lnTo>
                  <a:lnTo>
                    <a:pt x="0" y="100338"/>
                  </a:lnTo>
                  <a:lnTo>
                    <a:pt x="7902" y="61335"/>
                  </a:lnTo>
                  <a:lnTo>
                    <a:pt x="29435" y="29435"/>
                  </a:lnTo>
                  <a:lnTo>
                    <a:pt x="61335" y="7902"/>
                  </a:lnTo>
                  <a:lnTo>
                    <a:pt x="100338" y="0"/>
                  </a:lnTo>
                  <a:lnTo>
                    <a:pt x="5684152" y="0"/>
                  </a:lnTo>
                  <a:lnTo>
                    <a:pt x="5723156" y="7902"/>
                  </a:lnTo>
                  <a:lnTo>
                    <a:pt x="5755057" y="29435"/>
                  </a:lnTo>
                  <a:lnTo>
                    <a:pt x="5776590" y="61335"/>
                  </a:lnTo>
                  <a:lnTo>
                    <a:pt x="5784213" y="98956"/>
                  </a:lnTo>
                  <a:lnTo>
                    <a:pt x="5784213" y="1902065"/>
                  </a:lnTo>
                  <a:lnTo>
                    <a:pt x="5776590" y="1939686"/>
                  </a:lnTo>
                  <a:lnTo>
                    <a:pt x="5755057" y="1971585"/>
                  </a:lnTo>
                  <a:lnTo>
                    <a:pt x="5723156" y="1993118"/>
                  </a:lnTo>
                  <a:lnTo>
                    <a:pt x="5684153" y="2001021"/>
                  </a:lnTo>
                  <a:close/>
                </a:path>
              </a:pathLst>
            </a:custGeom>
            <a:solidFill>
              <a:srgbClr val="623825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9089959" y="6146870"/>
              <a:ext cx="4395470" cy="1141730"/>
            </a:xfrm>
            <a:custGeom>
              <a:avLst/>
              <a:gdLst/>
              <a:ahLst/>
              <a:cxnLst/>
              <a:rect l="l" t="t" r="r" b="b"/>
              <a:pathLst>
                <a:path w="4395469" h="1141729">
                  <a:moveTo>
                    <a:pt x="0" y="1141701"/>
                  </a:moveTo>
                  <a:lnTo>
                    <a:pt x="0" y="0"/>
                  </a:lnTo>
                  <a:lnTo>
                    <a:pt x="3985259" y="0"/>
                  </a:lnTo>
                  <a:lnTo>
                    <a:pt x="4395148" y="1141701"/>
                  </a:lnTo>
                  <a:lnTo>
                    <a:pt x="0" y="114170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9719208" y="3943813"/>
            <a:ext cx="2437765" cy="918844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371475" marR="5080" indent="-359410">
              <a:lnSpc>
                <a:spcPts val="3190"/>
              </a:lnSpc>
              <a:spcBef>
                <a:spcPts val="750"/>
              </a:spcBef>
            </a:pPr>
            <a:r>
              <a:rPr dirty="0" sz="3200" spc="160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3200" spc="229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12994993" y="3915657"/>
            <a:ext cx="104139" cy="995680"/>
            <a:chOff x="12994993" y="3915657"/>
            <a:chExt cx="104139" cy="995680"/>
          </a:xfrm>
        </p:grpSpPr>
        <p:pic>
          <p:nvPicPr>
            <p:cNvPr id="28" name="object 2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94993" y="3915657"/>
              <a:ext cx="103516" cy="103516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994993" y="4361576"/>
              <a:ext cx="103516" cy="103516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994993" y="4807495"/>
              <a:ext cx="103516" cy="103516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13237103" y="3672035"/>
            <a:ext cx="4691380" cy="1363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Hypermarkets/Supermarkets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500" spc="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Stores Specialty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Retailers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164188" y="6206371"/>
            <a:ext cx="2104390" cy="100838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52705" marR="5080" indent="-40640">
              <a:lnSpc>
                <a:spcPts val="3500"/>
              </a:lnSpc>
              <a:spcBef>
                <a:spcPts val="825"/>
              </a:spcBef>
            </a:pPr>
            <a:r>
              <a:rPr dirty="0" sz="3500" spc="320">
                <a:solidFill>
                  <a:srgbClr val="43B4BD"/>
                </a:solidFill>
                <a:latin typeface="Trebuchet MS"/>
                <a:cs typeface="Trebuchet MS"/>
              </a:rPr>
              <a:t>End-</a:t>
            </a:r>
            <a:r>
              <a:rPr dirty="0" sz="3500" spc="170">
                <a:solidFill>
                  <a:srgbClr val="43B4BD"/>
                </a:solidFill>
                <a:latin typeface="Trebuchet MS"/>
                <a:cs typeface="Trebuchet MS"/>
              </a:rPr>
              <a:t>user </a:t>
            </a:r>
            <a:r>
              <a:rPr dirty="0" sz="3500" spc="34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3771836" y="5960834"/>
            <a:ext cx="104139" cy="1441450"/>
            <a:chOff x="13771836" y="5960834"/>
            <a:chExt cx="104139" cy="1441450"/>
          </a:xfrm>
        </p:grpSpPr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71836" y="5960834"/>
              <a:ext cx="103516" cy="10351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71836" y="6406753"/>
              <a:ext cx="103516" cy="103516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71836" y="6852672"/>
              <a:ext cx="103516" cy="103516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71836" y="7298592"/>
              <a:ext cx="103516" cy="103516"/>
            </a:xfrm>
            <a:prstGeom prst="rect">
              <a:avLst/>
            </a:prstGeom>
          </p:spPr>
        </p:pic>
      </p:grpSp>
      <p:sp>
        <p:nvSpPr>
          <p:cNvPr id="38" name="object 38" descr=""/>
          <p:cNvSpPr txBox="1"/>
          <p:nvPr/>
        </p:nvSpPr>
        <p:spPr>
          <a:xfrm>
            <a:off x="14013947" y="5717212"/>
            <a:ext cx="1951989" cy="18091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Hotels Restaurants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Café </a:t>
            </a:r>
            <a:r>
              <a:rPr dirty="0" sz="2500" spc="45">
                <a:solidFill>
                  <a:srgbClr val="FFFFFF"/>
                </a:solidFill>
                <a:latin typeface="Verdana"/>
                <a:cs typeface="Verdana"/>
              </a:rPr>
              <a:t>Lounges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solidFill>
                  <a:srgbClr val="FFFFFF"/>
                </a:solidFill>
              </a:rPr>
              <a:t>Global</a:t>
            </a:r>
            <a:r>
              <a:rPr dirty="0" sz="5000" spc="-185">
                <a:solidFill>
                  <a:srgbClr val="FFFFFF"/>
                </a:solidFill>
              </a:rPr>
              <a:t> </a:t>
            </a:r>
            <a:r>
              <a:rPr dirty="0" sz="5000" spc="70">
                <a:solidFill>
                  <a:srgbClr val="FFFFFF"/>
                </a:solidFill>
              </a:rPr>
              <a:t>Brown</a:t>
            </a:r>
            <a:r>
              <a:rPr dirty="0" sz="5000" spc="-185">
                <a:solidFill>
                  <a:srgbClr val="FFFFFF"/>
                </a:solidFill>
              </a:rPr>
              <a:t> </a:t>
            </a:r>
            <a:r>
              <a:rPr dirty="0" sz="5000" spc="-85">
                <a:solidFill>
                  <a:srgbClr val="FFFFFF"/>
                </a:solidFill>
              </a:rPr>
              <a:t>Sugar</a:t>
            </a:r>
            <a:r>
              <a:rPr dirty="0" sz="5000" spc="-18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Market</a:t>
            </a:r>
            <a:r>
              <a:rPr dirty="0" sz="5000" spc="-18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Revenue</a:t>
            </a:r>
            <a:r>
              <a:rPr dirty="0" sz="5000" spc="-18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share</a:t>
            </a:r>
            <a:r>
              <a:rPr dirty="0" sz="5000" spc="-185">
                <a:solidFill>
                  <a:srgbClr val="FFFFFF"/>
                </a:solidFill>
              </a:rPr>
              <a:t> </a:t>
            </a:r>
            <a:r>
              <a:rPr dirty="0" sz="5000" spc="135">
                <a:solidFill>
                  <a:srgbClr val="FFFFFF"/>
                </a:solidFill>
              </a:rPr>
              <a:t>for</a:t>
            </a:r>
            <a:r>
              <a:rPr dirty="0" sz="5000" spc="-185">
                <a:solidFill>
                  <a:srgbClr val="FFFFFF"/>
                </a:solidFill>
              </a:rPr>
              <a:t> </a:t>
            </a:r>
            <a:r>
              <a:rPr dirty="0" sz="5000" spc="-20">
                <a:solidFill>
                  <a:srgbClr val="FFFFFF"/>
                </a:solidFill>
              </a:rPr>
              <a:t>2022</a:t>
            </a:r>
            <a:endParaRPr sz="5000"/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75" b="0">
                <a:latin typeface="Verdana"/>
                <a:cs typeface="Verdana"/>
              </a:rPr>
              <a:t>Asia</a:t>
            </a:r>
            <a:r>
              <a:rPr dirty="0" sz="9000" spc="-790" b="0">
                <a:latin typeface="Verdana"/>
                <a:cs typeface="Verdana"/>
              </a:rPr>
              <a:t> </a:t>
            </a:r>
            <a:r>
              <a:rPr dirty="0" sz="9000" spc="185" b="0">
                <a:latin typeface="Verdana"/>
                <a:cs typeface="Verdana"/>
              </a:rPr>
              <a:t>Pacific</a:t>
            </a:r>
            <a:endParaRPr sz="9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527175"/>
            <a:ext cx="11601450" cy="3232785"/>
            <a:chOff x="0" y="3527175"/>
            <a:chExt cx="11601450" cy="3232785"/>
          </a:xfrm>
        </p:grpSpPr>
        <p:sp>
          <p:nvSpPr>
            <p:cNvPr id="4" name="object 4" descr=""/>
            <p:cNvSpPr/>
            <p:nvPr/>
          </p:nvSpPr>
          <p:spPr>
            <a:xfrm>
              <a:off x="2134429" y="3697406"/>
              <a:ext cx="8023859" cy="2957830"/>
            </a:xfrm>
            <a:custGeom>
              <a:avLst/>
              <a:gdLst/>
              <a:ahLst/>
              <a:cxnLst/>
              <a:rect l="l" t="t" r="r" b="b"/>
              <a:pathLst>
                <a:path w="8023859" h="2957829">
                  <a:moveTo>
                    <a:pt x="7877898" y="2957315"/>
                  </a:moveTo>
                  <a:lnTo>
                    <a:pt x="145782" y="2957315"/>
                  </a:lnTo>
                  <a:lnTo>
                    <a:pt x="99804" y="2949870"/>
                  </a:lnTo>
                  <a:lnTo>
                    <a:pt x="59783" y="2929132"/>
                  </a:lnTo>
                  <a:lnTo>
                    <a:pt x="28189" y="2897535"/>
                  </a:lnTo>
                  <a:lnTo>
                    <a:pt x="7452" y="2857507"/>
                  </a:lnTo>
                  <a:lnTo>
                    <a:pt x="0" y="2811475"/>
                  </a:lnTo>
                  <a:lnTo>
                    <a:pt x="0" y="145815"/>
                  </a:lnTo>
                  <a:lnTo>
                    <a:pt x="7452" y="99798"/>
                  </a:lnTo>
                  <a:lnTo>
                    <a:pt x="28189" y="59779"/>
                  </a:lnTo>
                  <a:lnTo>
                    <a:pt x="59783" y="28187"/>
                  </a:lnTo>
                  <a:lnTo>
                    <a:pt x="99804" y="7451"/>
                  </a:lnTo>
                  <a:lnTo>
                    <a:pt x="145824" y="0"/>
                  </a:lnTo>
                  <a:lnTo>
                    <a:pt x="7877855" y="0"/>
                  </a:lnTo>
                  <a:lnTo>
                    <a:pt x="7923872" y="7451"/>
                  </a:lnTo>
                  <a:lnTo>
                    <a:pt x="7963891" y="28187"/>
                  </a:lnTo>
                  <a:lnTo>
                    <a:pt x="7995483" y="59779"/>
                  </a:lnTo>
                  <a:lnTo>
                    <a:pt x="8016219" y="99798"/>
                  </a:lnTo>
                  <a:lnTo>
                    <a:pt x="8023671" y="145815"/>
                  </a:lnTo>
                  <a:lnTo>
                    <a:pt x="8023671" y="2811475"/>
                  </a:lnTo>
                  <a:lnTo>
                    <a:pt x="8016219" y="2857507"/>
                  </a:lnTo>
                  <a:lnTo>
                    <a:pt x="7995483" y="2897535"/>
                  </a:lnTo>
                  <a:lnTo>
                    <a:pt x="7963891" y="2929132"/>
                  </a:lnTo>
                  <a:lnTo>
                    <a:pt x="7923872" y="2949870"/>
                  </a:lnTo>
                  <a:lnTo>
                    <a:pt x="7877898" y="2957315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85733" y="3527175"/>
              <a:ext cx="10215880" cy="3232785"/>
            </a:xfrm>
            <a:custGeom>
              <a:avLst/>
              <a:gdLst/>
              <a:ahLst/>
              <a:cxnLst/>
              <a:rect l="l" t="t" r="r" b="b"/>
              <a:pathLst>
                <a:path w="10215880" h="3232784">
                  <a:moveTo>
                    <a:pt x="10130924" y="3251184"/>
                  </a:moveTo>
                  <a:lnTo>
                    <a:pt x="146658" y="3251184"/>
                  </a:lnTo>
                  <a:lnTo>
                    <a:pt x="100374" y="3243689"/>
                  </a:lnTo>
                  <a:lnTo>
                    <a:pt x="60123" y="3222834"/>
                  </a:lnTo>
                  <a:lnTo>
                    <a:pt x="28349" y="3191061"/>
                  </a:lnTo>
                  <a:lnTo>
                    <a:pt x="7494" y="3150813"/>
                  </a:lnTo>
                  <a:lnTo>
                    <a:pt x="0" y="3104531"/>
                  </a:lnTo>
                  <a:lnTo>
                    <a:pt x="0" y="146651"/>
                  </a:lnTo>
                  <a:lnTo>
                    <a:pt x="7494" y="100370"/>
                  </a:lnTo>
                  <a:lnTo>
                    <a:pt x="28349" y="60122"/>
                  </a:lnTo>
                  <a:lnTo>
                    <a:pt x="60123" y="28348"/>
                  </a:lnTo>
                  <a:lnTo>
                    <a:pt x="100374" y="7493"/>
                  </a:lnTo>
                  <a:lnTo>
                    <a:pt x="146658" y="0"/>
                  </a:lnTo>
                  <a:lnTo>
                    <a:pt x="10130924" y="0"/>
                  </a:lnTo>
                  <a:lnTo>
                    <a:pt x="10177220" y="7493"/>
                  </a:lnTo>
                  <a:lnTo>
                    <a:pt x="10217477" y="28348"/>
                  </a:lnTo>
                  <a:lnTo>
                    <a:pt x="10249255" y="60122"/>
                  </a:lnTo>
                  <a:lnTo>
                    <a:pt x="10270112" y="100370"/>
                  </a:lnTo>
                  <a:lnTo>
                    <a:pt x="10274300" y="126231"/>
                  </a:lnTo>
                  <a:lnTo>
                    <a:pt x="10274300" y="3124952"/>
                  </a:lnTo>
                  <a:lnTo>
                    <a:pt x="10249255" y="3191061"/>
                  </a:lnTo>
                  <a:lnTo>
                    <a:pt x="10217477" y="3222834"/>
                  </a:lnTo>
                  <a:lnTo>
                    <a:pt x="10177220" y="3243689"/>
                  </a:lnTo>
                  <a:lnTo>
                    <a:pt x="10130924" y="3251184"/>
                  </a:lnTo>
                  <a:close/>
                </a:path>
              </a:pathLst>
            </a:custGeom>
            <a:solidFill>
              <a:srgbClr val="4A2F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4154944"/>
              <a:ext cx="3030855" cy="2042795"/>
            </a:xfrm>
            <a:custGeom>
              <a:avLst/>
              <a:gdLst/>
              <a:ahLst/>
              <a:cxnLst/>
              <a:rect l="l" t="t" r="r" b="b"/>
              <a:pathLst>
                <a:path w="3030855" h="2042795">
                  <a:moveTo>
                    <a:pt x="3030321" y="1021092"/>
                  </a:moveTo>
                  <a:lnTo>
                    <a:pt x="2512530" y="722147"/>
                  </a:lnTo>
                  <a:lnTo>
                    <a:pt x="2512530" y="145834"/>
                  </a:lnTo>
                  <a:lnTo>
                    <a:pt x="2505075" y="99809"/>
                  </a:lnTo>
                  <a:lnTo>
                    <a:pt x="2484336" y="59791"/>
                  </a:lnTo>
                  <a:lnTo>
                    <a:pt x="2452738" y="28194"/>
                  </a:lnTo>
                  <a:lnTo>
                    <a:pt x="2412720" y="7454"/>
                  </a:lnTo>
                  <a:lnTo>
                    <a:pt x="2366695" y="0"/>
                  </a:lnTo>
                  <a:lnTo>
                    <a:pt x="145821" y="0"/>
                  </a:lnTo>
                  <a:lnTo>
                    <a:pt x="99796" y="7454"/>
                  </a:lnTo>
                  <a:lnTo>
                    <a:pt x="59778" y="28194"/>
                  </a:lnTo>
                  <a:lnTo>
                    <a:pt x="28181" y="59791"/>
                  </a:lnTo>
                  <a:lnTo>
                    <a:pt x="7442" y="99809"/>
                  </a:lnTo>
                  <a:lnTo>
                    <a:pt x="0" y="145834"/>
                  </a:lnTo>
                  <a:lnTo>
                    <a:pt x="0" y="1896414"/>
                  </a:lnTo>
                  <a:lnTo>
                    <a:pt x="7442" y="1942439"/>
                  </a:lnTo>
                  <a:lnTo>
                    <a:pt x="28181" y="1982457"/>
                  </a:lnTo>
                  <a:lnTo>
                    <a:pt x="59778" y="2014054"/>
                  </a:lnTo>
                  <a:lnTo>
                    <a:pt x="99796" y="2034794"/>
                  </a:lnTo>
                  <a:lnTo>
                    <a:pt x="145808" y="2042236"/>
                  </a:lnTo>
                  <a:lnTo>
                    <a:pt x="2366708" y="2042236"/>
                  </a:lnTo>
                  <a:lnTo>
                    <a:pt x="2412720" y="2034794"/>
                  </a:lnTo>
                  <a:lnTo>
                    <a:pt x="2452738" y="2014054"/>
                  </a:lnTo>
                  <a:lnTo>
                    <a:pt x="2484336" y="1982457"/>
                  </a:lnTo>
                  <a:lnTo>
                    <a:pt x="2505075" y="1942439"/>
                  </a:lnTo>
                  <a:lnTo>
                    <a:pt x="2512530" y="1896414"/>
                  </a:lnTo>
                  <a:lnTo>
                    <a:pt x="2512530" y="1320050"/>
                  </a:lnTo>
                  <a:lnTo>
                    <a:pt x="3030321" y="1021092"/>
                  </a:lnTo>
                  <a:close/>
                </a:path>
              </a:pathLst>
            </a:custGeom>
            <a:solidFill>
              <a:srgbClr val="2A151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07249" y="4802911"/>
            <a:ext cx="1610360" cy="50228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100" spc="4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100">
              <a:latin typeface="Arial Black"/>
              <a:cs typeface="Arial Black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187935" y="3776936"/>
            <a:ext cx="7863205" cy="271907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640"/>
              </a:spcBef>
            </a:pPr>
            <a:r>
              <a:rPr dirty="0" sz="33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Expansion</a:t>
            </a:r>
            <a:r>
              <a:rPr dirty="0" sz="33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33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</a:t>
            </a:r>
            <a:r>
              <a:rPr dirty="0" sz="33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processing</a:t>
            </a:r>
            <a:r>
              <a:rPr dirty="0" sz="33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activities, </a:t>
            </a:r>
            <a:r>
              <a:rPr dirty="0" sz="3300" spc="47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33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33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baked</a:t>
            </a:r>
            <a:r>
              <a:rPr dirty="0" sz="33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goods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&amp; </a:t>
            </a:r>
            <a:r>
              <a:rPr dirty="0" sz="33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confectionary</a:t>
            </a:r>
            <a:r>
              <a:rPr dirty="0" sz="33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55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products,</a:t>
            </a:r>
            <a:r>
              <a:rPr dirty="0" sz="33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3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33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focus </a:t>
            </a:r>
            <a:r>
              <a:rPr dirty="0" sz="33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on</a:t>
            </a:r>
            <a:r>
              <a:rPr dirty="0" sz="33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development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55" b="0">
                <a:solidFill>
                  <a:srgbClr val="FFFFFF"/>
                </a:solidFill>
                <a:latin typeface="Yanone Kaffeesatz Thin"/>
                <a:cs typeface="Yanone Kaffeesatz Thin"/>
              </a:rPr>
              <a:t>innovative</a:t>
            </a:r>
            <a:r>
              <a:rPr dirty="0" sz="33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 </a:t>
            </a:r>
            <a:r>
              <a:rPr dirty="0" sz="33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are</a:t>
            </a:r>
            <a:r>
              <a:rPr dirty="0" sz="33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major</a:t>
            </a:r>
            <a:r>
              <a:rPr dirty="0" sz="33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driving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factors </a:t>
            </a:r>
            <a:r>
              <a:rPr dirty="0" sz="33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r>
              <a:rPr dirty="0" sz="33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brown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25" b="0">
                <a:solidFill>
                  <a:srgbClr val="FFFFFF"/>
                </a:solidFill>
                <a:latin typeface="Yanone Kaffeesatz Thin"/>
                <a:cs typeface="Yanone Kaffeesatz Thin"/>
              </a:rPr>
              <a:t>sugar</a:t>
            </a:r>
            <a:r>
              <a:rPr dirty="0" sz="33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3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market.</a:t>
            </a:r>
            <a:endParaRPr sz="33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387" y="276618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581" y="2109630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581" y="3157380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581" y="4729005"/>
            <a:ext cx="123825" cy="1238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581" y="6300630"/>
            <a:ext cx="123825" cy="1238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7581" y="8396130"/>
            <a:ext cx="123825" cy="12382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29532" y="1830211"/>
            <a:ext cx="9472295" cy="7883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07085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Brown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Sugar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witnessing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growth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near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700" marR="102870">
              <a:lnSpc>
                <a:spcPct val="114599"/>
              </a:lnSpc>
            </a:pP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F&amp;B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industry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encompasses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various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products, </a:t>
            </a:r>
            <a:r>
              <a:rPr dirty="0" sz="3000">
                <a:latin typeface="Verdana"/>
                <a:cs typeface="Verdana"/>
              </a:rPr>
              <a:t>from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fresh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produce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processed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foods, </a:t>
            </a:r>
            <a:r>
              <a:rPr dirty="0" sz="3000" spc="-60">
                <a:latin typeface="Verdana"/>
                <a:cs typeface="Verdana"/>
              </a:rPr>
              <a:t>beverages,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others.</a:t>
            </a:r>
            <a:endParaRPr sz="3000">
              <a:latin typeface="Verdana"/>
              <a:cs typeface="Verdana"/>
            </a:endParaRPr>
          </a:p>
          <a:p>
            <a:pPr marL="12700" marR="553085">
              <a:lnSpc>
                <a:spcPct val="114599"/>
              </a:lnSpc>
            </a:pPr>
            <a:r>
              <a:rPr dirty="0" sz="3000" spc="-20">
                <a:latin typeface="Verdana"/>
                <a:cs typeface="Verdana"/>
              </a:rPr>
              <a:t>Bakery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products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held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largest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share </a:t>
            </a:r>
            <a:r>
              <a:rPr dirty="0" sz="3000" spc="90">
                <a:latin typeface="Verdana"/>
                <a:cs typeface="Verdana"/>
              </a:rPr>
              <a:t>due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wide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90">
                <a:latin typeface="Verdana"/>
                <a:cs typeface="Verdana"/>
              </a:rPr>
              <a:t>array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applications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brown </a:t>
            </a:r>
            <a:r>
              <a:rPr dirty="0" sz="3000">
                <a:latin typeface="Verdana"/>
                <a:cs typeface="Verdana"/>
              </a:rPr>
              <a:t>sugar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bakery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industry.</a:t>
            </a:r>
            <a:endParaRPr sz="3000">
              <a:latin typeface="Verdana"/>
              <a:cs typeface="Verdana"/>
            </a:endParaRPr>
          </a:p>
          <a:p>
            <a:pPr marL="12700" marR="85725">
              <a:lnSpc>
                <a:spcPct val="114599"/>
              </a:lnSpc>
            </a:pPr>
            <a:r>
              <a:rPr dirty="0" sz="3000" spc="-135">
                <a:latin typeface="Verdana"/>
                <a:cs typeface="Verdana"/>
              </a:rPr>
              <a:t>In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220">
                <a:latin typeface="Verdana"/>
                <a:cs typeface="Verdana"/>
              </a:rPr>
              <a:t>2023,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Dark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segment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accounted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for </a:t>
            </a:r>
            <a:r>
              <a:rPr dirty="0" sz="3000">
                <a:latin typeface="Verdana"/>
                <a:cs typeface="Verdana"/>
              </a:rPr>
              <a:t>noticeable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share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Brown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Sugar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Market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projected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experience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growth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near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</a:pP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Bakery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Products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segment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expected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to </a:t>
            </a:r>
            <a:r>
              <a:rPr dirty="0" sz="3000">
                <a:latin typeface="Verdana"/>
                <a:cs typeface="Verdana"/>
              </a:rPr>
              <a:t>expand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at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CAGR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retaining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position </a:t>
            </a:r>
            <a:r>
              <a:rPr dirty="0" sz="3000" spc="65">
                <a:latin typeface="Verdana"/>
                <a:cs typeface="Verdana"/>
              </a:rPr>
              <a:t>throughout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forecast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period.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8286" y="2958659"/>
            <a:ext cx="2752724" cy="101916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33791" y="3189030"/>
            <a:ext cx="5114940" cy="56197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8286" y="4232833"/>
            <a:ext cx="2285999" cy="160970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43337" y="4235957"/>
            <a:ext cx="4171949" cy="80960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977146" y="4130131"/>
            <a:ext cx="2143124" cy="18192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29804" y="6099718"/>
            <a:ext cx="2857499" cy="139064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29529" y="5427939"/>
            <a:ext cx="3581399" cy="16001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804751" y="5945245"/>
            <a:ext cx="2486024" cy="146684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86041" y="7746674"/>
            <a:ext cx="3648090" cy="117157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97681" y="7354244"/>
            <a:ext cx="2914649" cy="156209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http://tinyurl.com/ytz227xx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DAF4m4m6ipg,BAFWDJyds2Y</cp:keywords>
  <dc:title>Brown Sugar Market Report 2024</dc:title>
  <dcterms:created xsi:type="dcterms:W3CDTF">2024-01-16T02:34:59Z</dcterms:created>
  <dcterms:modified xsi:type="dcterms:W3CDTF">2024-01-16T02:34:59Z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