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5843" y="294067"/>
            <a:ext cx="1615631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636477" y="2943145"/>
            <a:ext cx="7620000" cy="2662555"/>
          </a:xfrm>
          <a:custGeom>
            <a:avLst/>
            <a:gdLst/>
            <a:ahLst/>
            <a:cxnLst/>
            <a:rect l="l" t="t" r="r" b="b"/>
            <a:pathLst>
              <a:path w="7620000" h="2662554">
                <a:moveTo>
                  <a:pt x="7502595" y="2662295"/>
                </a:moveTo>
                <a:lnTo>
                  <a:pt x="117039" y="2662295"/>
                </a:lnTo>
                <a:lnTo>
                  <a:pt x="71584" y="2653085"/>
                </a:lnTo>
                <a:lnTo>
                  <a:pt x="34354" y="2627954"/>
                </a:lnTo>
                <a:lnTo>
                  <a:pt x="9223" y="2590724"/>
                </a:lnTo>
                <a:lnTo>
                  <a:pt x="0" y="2545205"/>
                </a:lnTo>
                <a:lnTo>
                  <a:pt x="0" y="117106"/>
                </a:lnTo>
                <a:lnTo>
                  <a:pt x="9223" y="71584"/>
                </a:lnTo>
                <a:lnTo>
                  <a:pt x="34354" y="34353"/>
                </a:lnTo>
                <a:lnTo>
                  <a:pt x="71584" y="9223"/>
                </a:lnTo>
                <a:lnTo>
                  <a:pt x="117103" y="0"/>
                </a:lnTo>
                <a:lnTo>
                  <a:pt x="7502530" y="0"/>
                </a:lnTo>
                <a:lnTo>
                  <a:pt x="7548049" y="9223"/>
                </a:lnTo>
                <a:lnTo>
                  <a:pt x="7585279" y="34353"/>
                </a:lnTo>
                <a:lnTo>
                  <a:pt x="7610410" y="71584"/>
                </a:lnTo>
                <a:lnTo>
                  <a:pt x="7619634" y="117106"/>
                </a:lnTo>
                <a:lnTo>
                  <a:pt x="7619634" y="2545205"/>
                </a:lnTo>
                <a:lnTo>
                  <a:pt x="7610410" y="2590724"/>
                </a:lnTo>
                <a:lnTo>
                  <a:pt x="7585279" y="2627954"/>
                </a:lnTo>
                <a:lnTo>
                  <a:pt x="7548049" y="2653085"/>
                </a:lnTo>
                <a:lnTo>
                  <a:pt x="7502595" y="2662295"/>
                </a:lnTo>
                <a:close/>
              </a:path>
            </a:pathLst>
          </a:custGeom>
          <a:solidFill>
            <a:srgbClr val="3A25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536411"/>
            <a:ext cx="4879975" cy="1332865"/>
          </a:xfrm>
          <a:custGeom>
            <a:avLst/>
            <a:gdLst/>
            <a:ahLst/>
            <a:cxnLst/>
            <a:rect l="l" t="t" r="r" b="b"/>
            <a:pathLst>
              <a:path w="4879975" h="1332864">
                <a:moveTo>
                  <a:pt x="0" y="1332423"/>
                </a:moveTo>
                <a:lnTo>
                  <a:pt x="0" y="0"/>
                </a:lnTo>
                <a:lnTo>
                  <a:pt x="4401067" y="0"/>
                </a:lnTo>
                <a:lnTo>
                  <a:pt x="4879438" y="1332396"/>
                </a:lnTo>
                <a:lnTo>
                  <a:pt x="0" y="133242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636477" y="5764255"/>
            <a:ext cx="7620000" cy="2662555"/>
          </a:xfrm>
          <a:custGeom>
            <a:avLst/>
            <a:gdLst/>
            <a:ahLst/>
            <a:cxnLst/>
            <a:rect l="l" t="t" r="r" b="b"/>
            <a:pathLst>
              <a:path w="7620000" h="2662554">
                <a:moveTo>
                  <a:pt x="7502579" y="2662295"/>
                </a:moveTo>
                <a:lnTo>
                  <a:pt x="117054" y="2662295"/>
                </a:lnTo>
                <a:lnTo>
                  <a:pt x="71584" y="2653082"/>
                </a:lnTo>
                <a:lnTo>
                  <a:pt x="34354" y="2627951"/>
                </a:lnTo>
                <a:lnTo>
                  <a:pt x="9223" y="2590721"/>
                </a:lnTo>
                <a:lnTo>
                  <a:pt x="0" y="2545202"/>
                </a:lnTo>
                <a:lnTo>
                  <a:pt x="0" y="117103"/>
                </a:lnTo>
                <a:lnTo>
                  <a:pt x="9223" y="71584"/>
                </a:lnTo>
                <a:lnTo>
                  <a:pt x="34354" y="34354"/>
                </a:lnTo>
                <a:lnTo>
                  <a:pt x="71584" y="9223"/>
                </a:lnTo>
                <a:lnTo>
                  <a:pt x="117103" y="0"/>
                </a:lnTo>
                <a:lnTo>
                  <a:pt x="7502530" y="0"/>
                </a:lnTo>
                <a:lnTo>
                  <a:pt x="7548049" y="9223"/>
                </a:lnTo>
                <a:lnTo>
                  <a:pt x="7585279" y="34354"/>
                </a:lnTo>
                <a:lnTo>
                  <a:pt x="7610410" y="71584"/>
                </a:lnTo>
                <a:lnTo>
                  <a:pt x="7619634" y="117103"/>
                </a:lnTo>
                <a:lnTo>
                  <a:pt x="7619634" y="2545202"/>
                </a:lnTo>
                <a:lnTo>
                  <a:pt x="7610410" y="2590721"/>
                </a:lnTo>
                <a:lnTo>
                  <a:pt x="7585279" y="2627951"/>
                </a:lnTo>
                <a:lnTo>
                  <a:pt x="7548049" y="2653082"/>
                </a:lnTo>
                <a:lnTo>
                  <a:pt x="7502579" y="2662295"/>
                </a:lnTo>
                <a:close/>
              </a:path>
            </a:pathLst>
          </a:custGeom>
          <a:solidFill>
            <a:srgbClr val="BD77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357518"/>
            <a:ext cx="4879975" cy="1332865"/>
          </a:xfrm>
          <a:custGeom>
            <a:avLst/>
            <a:gdLst/>
            <a:ahLst/>
            <a:cxnLst/>
            <a:rect l="l" t="t" r="r" b="b"/>
            <a:pathLst>
              <a:path w="4879975" h="1332865">
                <a:moveTo>
                  <a:pt x="0" y="1332423"/>
                </a:moveTo>
                <a:lnTo>
                  <a:pt x="0" y="0"/>
                </a:lnTo>
                <a:lnTo>
                  <a:pt x="4401067" y="0"/>
                </a:lnTo>
                <a:lnTo>
                  <a:pt x="4879438" y="1332396"/>
                </a:lnTo>
                <a:lnTo>
                  <a:pt x="0" y="133242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984" y="2306823"/>
            <a:ext cx="3028949" cy="135254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144" y="4040702"/>
            <a:ext cx="2371724" cy="26193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21871" y="2607198"/>
            <a:ext cx="5724540" cy="10572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6217" y="4286554"/>
            <a:ext cx="2933699" cy="17144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48283" y="4556165"/>
            <a:ext cx="4448189" cy="11715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4044" y="7043394"/>
            <a:ext cx="3352799" cy="21431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23325" y="6461272"/>
            <a:ext cx="3371849" cy="9524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72482" y="6326337"/>
            <a:ext cx="4105289" cy="116204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53286" y="7810530"/>
            <a:ext cx="4619640" cy="8381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1144" y="9572243"/>
            <a:ext cx="4019549" cy="65720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09631" y="8973601"/>
            <a:ext cx="5210190" cy="119060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798576" y="9258300"/>
            <a:ext cx="3028949" cy="8762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30749"/>
            <a:ext cx="17002587" cy="22079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6037" y="4026781"/>
            <a:ext cx="14965044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4y76evhz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599930" cy="10274935"/>
          </a:xfrm>
          <a:custGeom>
            <a:avLst/>
            <a:gdLst/>
            <a:ahLst/>
            <a:cxnLst/>
            <a:rect l="l" t="t" r="r" b="b"/>
            <a:pathLst>
              <a:path w="9599930" h="10274935">
                <a:moveTo>
                  <a:pt x="9599414" y="10274373"/>
                </a:moveTo>
                <a:lnTo>
                  <a:pt x="0" y="10274373"/>
                </a:lnTo>
                <a:lnTo>
                  <a:pt x="0" y="0"/>
                </a:lnTo>
                <a:lnTo>
                  <a:pt x="9599414" y="0"/>
                </a:lnTo>
                <a:lnTo>
                  <a:pt x="9599414" y="10274373"/>
                </a:lnTo>
                <a:close/>
              </a:path>
            </a:pathLst>
          </a:custGeom>
          <a:solidFill>
            <a:srgbClr val="B5717A">
              <a:alpha val="8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508488" y="9488563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039" y="3057588"/>
            <a:ext cx="437642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409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7039" y="4019613"/>
            <a:ext cx="902716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590"/>
              </a:lnSpc>
              <a:spcBef>
                <a:spcPts val="100"/>
              </a:spcBef>
            </a:pPr>
            <a:r>
              <a:rPr dirty="0" sz="8000" spc="-350">
                <a:solidFill>
                  <a:srgbClr val="FFFFFF"/>
                </a:solidFill>
                <a:latin typeface="Arial Black"/>
                <a:cs typeface="Arial Black"/>
              </a:rPr>
              <a:t>BODY</a:t>
            </a:r>
            <a:r>
              <a:rPr dirty="0" sz="80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000" spc="-415">
                <a:solidFill>
                  <a:srgbClr val="FFFFFF"/>
                </a:solidFill>
                <a:latin typeface="Arial Black"/>
                <a:cs typeface="Arial Black"/>
              </a:rPr>
              <a:t>WASH</a:t>
            </a:r>
            <a:endParaRPr sz="80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10"/>
              </a:spcBef>
            </a:pPr>
            <a:r>
              <a:rPr dirty="0" sz="8000" spc="-59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0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000" spc="-54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0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22553" y="1966308"/>
            <a:ext cx="14043025" cy="6515734"/>
          </a:xfrm>
          <a:custGeom>
            <a:avLst/>
            <a:gdLst/>
            <a:ahLst/>
            <a:cxnLst/>
            <a:rect l="l" t="t" r="r" b="b"/>
            <a:pathLst>
              <a:path w="14043025" h="6515734">
                <a:moveTo>
                  <a:pt x="0" y="0"/>
                </a:moveTo>
                <a:lnTo>
                  <a:pt x="14042897" y="0"/>
                </a:lnTo>
                <a:lnTo>
                  <a:pt x="14042897" y="6515123"/>
                </a:lnTo>
                <a:lnTo>
                  <a:pt x="0" y="6515123"/>
                </a:lnTo>
                <a:lnTo>
                  <a:pt x="0" y="0"/>
                </a:lnTo>
                <a:close/>
              </a:path>
            </a:pathLst>
          </a:custGeom>
          <a:solidFill>
            <a:srgbClr val="69868D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6581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395643" y="3328307"/>
            <a:ext cx="13461365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awareness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about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hygiene,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adoption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time-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saving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spending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2800" spc="85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wash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continuous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innovation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awareness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environmental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issues,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e- </a:t>
            </a:r>
            <a:r>
              <a:rPr dirty="0" sz="2800" spc="80">
                <a:solidFill>
                  <a:srgbClr val="FFFFFF"/>
                </a:solidFill>
                <a:latin typeface="Verdana"/>
                <a:cs typeface="Verdana"/>
              </a:rPr>
              <a:t>commerce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80">
                <a:solidFill>
                  <a:srgbClr val="FFFFFF"/>
                </a:solidFill>
                <a:latin typeface="Verdana"/>
                <a:cs typeface="Verdana"/>
              </a:rPr>
              <a:t>changing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preferences,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effective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marketing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advertising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campaigns,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aging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moisturizing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wash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5">
                <a:solidFill>
                  <a:srgbClr val="FFFFFF"/>
                </a:solidFill>
                <a:latin typeface="Verdana"/>
                <a:cs typeface="Verdana"/>
              </a:rPr>
              <a:t>Wash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Social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media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crucial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5">
                <a:solidFill>
                  <a:srgbClr val="FFFFFF"/>
                </a:solidFill>
                <a:latin typeface="Verdana"/>
                <a:cs typeface="Verdana"/>
              </a:rPr>
              <a:t>shaping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0">
                <a:solidFill>
                  <a:srgbClr val="FFFFFF"/>
                </a:solidFill>
                <a:latin typeface="Verdana"/>
                <a:cs typeface="Verdana"/>
              </a:rPr>
              <a:t>consumer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promoting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wash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especially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Verdana"/>
                <a:cs typeface="Verdana"/>
              </a:rPr>
              <a:t>among</a:t>
            </a:r>
            <a:r>
              <a:rPr dirty="0" sz="2800" spc="7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younger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demographics.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846941"/>
            <a:ext cx="8565515" cy="2593340"/>
            <a:chOff x="0" y="3846941"/>
            <a:chExt cx="8565515" cy="2593340"/>
          </a:xfrm>
        </p:grpSpPr>
        <p:sp>
          <p:nvSpPr>
            <p:cNvPr id="4" name="object 4" descr=""/>
            <p:cNvSpPr/>
            <p:nvPr/>
          </p:nvSpPr>
          <p:spPr>
            <a:xfrm>
              <a:off x="0" y="3846941"/>
              <a:ext cx="8565515" cy="2593340"/>
            </a:xfrm>
            <a:custGeom>
              <a:avLst/>
              <a:gdLst/>
              <a:ahLst/>
              <a:cxnLst/>
              <a:rect l="l" t="t" r="r" b="b"/>
              <a:pathLst>
                <a:path w="8565515" h="2593340">
                  <a:moveTo>
                    <a:pt x="7613430" y="2593097"/>
                  </a:moveTo>
                  <a:lnTo>
                    <a:pt x="951754" y="2593097"/>
                  </a:lnTo>
                  <a:lnTo>
                    <a:pt x="904960" y="2591950"/>
                  </a:lnTo>
                  <a:lnTo>
                    <a:pt x="858024" y="2588489"/>
                  </a:lnTo>
                  <a:lnTo>
                    <a:pt x="811746" y="2582788"/>
                  </a:lnTo>
                  <a:lnTo>
                    <a:pt x="766180" y="2574901"/>
                  </a:lnTo>
                  <a:lnTo>
                    <a:pt x="721382" y="2564883"/>
                  </a:lnTo>
                  <a:lnTo>
                    <a:pt x="677405" y="2552788"/>
                  </a:lnTo>
                  <a:lnTo>
                    <a:pt x="634304" y="2538671"/>
                  </a:lnTo>
                  <a:lnTo>
                    <a:pt x="592134" y="2522586"/>
                  </a:lnTo>
                  <a:lnTo>
                    <a:pt x="550949" y="2504589"/>
                  </a:lnTo>
                  <a:lnTo>
                    <a:pt x="510805" y="2484732"/>
                  </a:lnTo>
                  <a:lnTo>
                    <a:pt x="471754" y="2463072"/>
                  </a:lnTo>
                  <a:lnTo>
                    <a:pt x="433853" y="2439663"/>
                  </a:lnTo>
                  <a:lnTo>
                    <a:pt x="397156" y="2414559"/>
                  </a:lnTo>
                  <a:lnTo>
                    <a:pt x="361716" y="2387815"/>
                  </a:lnTo>
                  <a:lnTo>
                    <a:pt x="327589" y="2359485"/>
                  </a:lnTo>
                  <a:lnTo>
                    <a:pt x="294830" y="2329624"/>
                  </a:lnTo>
                  <a:lnTo>
                    <a:pt x="263493" y="2298286"/>
                  </a:lnTo>
                  <a:lnTo>
                    <a:pt x="233632" y="2265527"/>
                  </a:lnTo>
                  <a:lnTo>
                    <a:pt x="205302" y="2231400"/>
                  </a:lnTo>
                  <a:lnTo>
                    <a:pt x="178557" y="2195961"/>
                  </a:lnTo>
                  <a:lnTo>
                    <a:pt x="153453" y="2159263"/>
                  </a:lnTo>
                  <a:lnTo>
                    <a:pt x="130044" y="2121362"/>
                  </a:lnTo>
                  <a:lnTo>
                    <a:pt x="108384" y="2082312"/>
                  </a:lnTo>
                  <a:lnTo>
                    <a:pt x="88527" y="2042167"/>
                  </a:lnTo>
                  <a:lnTo>
                    <a:pt x="70529" y="2000982"/>
                  </a:lnTo>
                  <a:lnTo>
                    <a:pt x="54445" y="1958812"/>
                  </a:lnTo>
                  <a:lnTo>
                    <a:pt x="40327" y="1915712"/>
                  </a:lnTo>
                  <a:lnTo>
                    <a:pt x="28232" y="1871734"/>
                  </a:lnTo>
                  <a:lnTo>
                    <a:pt x="18214" y="1826936"/>
                  </a:lnTo>
                  <a:lnTo>
                    <a:pt x="10327" y="1781370"/>
                  </a:lnTo>
                  <a:lnTo>
                    <a:pt x="4626" y="1735092"/>
                  </a:lnTo>
                  <a:lnTo>
                    <a:pt x="1165" y="1688155"/>
                  </a:lnTo>
                  <a:lnTo>
                    <a:pt x="0" y="1640616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7612687" y="0"/>
                  </a:lnTo>
                  <a:lnTo>
                    <a:pt x="7660223" y="1165"/>
                  </a:lnTo>
                  <a:lnTo>
                    <a:pt x="7707160" y="4626"/>
                  </a:lnTo>
                  <a:lnTo>
                    <a:pt x="7753438" y="10327"/>
                  </a:lnTo>
                  <a:lnTo>
                    <a:pt x="7799004" y="18214"/>
                  </a:lnTo>
                  <a:lnTo>
                    <a:pt x="7843803" y="28232"/>
                  </a:lnTo>
                  <a:lnTo>
                    <a:pt x="7887780" y="40327"/>
                  </a:lnTo>
                  <a:lnTo>
                    <a:pt x="7930880" y="54444"/>
                  </a:lnTo>
                  <a:lnTo>
                    <a:pt x="7973050" y="70529"/>
                  </a:lnTo>
                  <a:lnTo>
                    <a:pt x="8014235" y="88527"/>
                  </a:lnTo>
                  <a:lnTo>
                    <a:pt x="8054380" y="108383"/>
                  </a:lnTo>
                  <a:lnTo>
                    <a:pt x="8093430" y="130043"/>
                  </a:lnTo>
                  <a:lnTo>
                    <a:pt x="8131331" y="153452"/>
                  </a:lnTo>
                  <a:lnTo>
                    <a:pt x="8168029" y="178556"/>
                  </a:lnTo>
                  <a:lnTo>
                    <a:pt x="8203468" y="205301"/>
                  </a:lnTo>
                  <a:lnTo>
                    <a:pt x="8237595" y="233631"/>
                  </a:lnTo>
                  <a:lnTo>
                    <a:pt x="8270354" y="263491"/>
                  </a:lnTo>
                  <a:lnTo>
                    <a:pt x="8301692" y="294829"/>
                  </a:lnTo>
                  <a:lnTo>
                    <a:pt x="8331553" y="327588"/>
                  </a:lnTo>
                  <a:lnTo>
                    <a:pt x="8359883" y="361715"/>
                  </a:lnTo>
                  <a:lnTo>
                    <a:pt x="8386627" y="397154"/>
                  </a:lnTo>
                  <a:lnTo>
                    <a:pt x="8411731" y="433852"/>
                  </a:lnTo>
                  <a:lnTo>
                    <a:pt x="8435140" y="471753"/>
                  </a:lnTo>
                  <a:lnTo>
                    <a:pt x="8456800" y="510803"/>
                  </a:lnTo>
                  <a:lnTo>
                    <a:pt x="8476657" y="550948"/>
                  </a:lnTo>
                  <a:lnTo>
                    <a:pt x="8494654" y="592133"/>
                  </a:lnTo>
                  <a:lnTo>
                    <a:pt x="8510739" y="634303"/>
                  </a:lnTo>
                  <a:lnTo>
                    <a:pt x="8524856" y="677404"/>
                  </a:lnTo>
                  <a:lnTo>
                    <a:pt x="8536951" y="721381"/>
                  </a:lnTo>
                  <a:lnTo>
                    <a:pt x="8546969" y="766179"/>
                  </a:lnTo>
                  <a:lnTo>
                    <a:pt x="8554856" y="811745"/>
                  </a:lnTo>
                  <a:lnTo>
                    <a:pt x="8560557" y="858023"/>
                  </a:lnTo>
                  <a:lnTo>
                    <a:pt x="8564018" y="904960"/>
                  </a:lnTo>
                  <a:lnTo>
                    <a:pt x="8565184" y="952499"/>
                  </a:lnTo>
                  <a:lnTo>
                    <a:pt x="8565184" y="1640616"/>
                  </a:lnTo>
                  <a:lnTo>
                    <a:pt x="8564018" y="1688155"/>
                  </a:lnTo>
                  <a:lnTo>
                    <a:pt x="8560557" y="1735092"/>
                  </a:lnTo>
                  <a:lnTo>
                    <a:pt x="8554856" y="1781370"/>
                  </a:lnTo>
                  <a:lnTo>
                    <a:pt x="8546969" y="1826936"/>
                  </a:lnTo>
                  <a:lnTo>
                    <a:pt x="8536951" y="1871734"/>
                  </a:lnTo>
                  <a:lnTo>
                    <a:pt x="8524856" y="1915712"/>
                  </a:lnTo>
                  <a:lnTo>
                    <a:pt x="8510739" y="1958812"/>
                  </a:lnTo>
                  <a:lnTo>
                    <a:pt x="8494654" y="2000982"/>
                  </a:lnTo>
                  <a:lnTo>
                    <a:pt x="8476657" y="2042167"/>
                  </a:lnTo>
                  <a:lnTo>
                    <a:pt x="8456800" y="2082312"/>
                  </a:lnTo>
                  <a:lnTo>
                    <a:pt x="8435140" y="2121362"/>
                  </a:lnTo>
                  <a:lnTo>
                    <a:pt x="8411731" y="2159263"/>
                  </a:lnTo>
                  <a:lnTo>
                    <a:pt x="8386627" y="2195961"/>
                  </a:lnTo>
                  <a:lnTo>
                    <a:pt x="8359883" y="2231400"/>
                  </a:lnTo>
                  <a:lnTo>
                    <a:pt x="8331553" y="2265527"/>
                  </a:lnTo>
                  <a:lnTo>
                    <a:pt x="8301692" y="2298286"/>
                  </a:lnTo>
                  <a:lnTo>
                    <a:pt x="8270354" y="2329624"/>
                  </a:lnTo>
                  <a:lnTo>
                    <a:pt x="8237595" y="2359485"/>
                  </a:lnTo>
                  <a:lnTo>
                    <a:pt x="8203468" y="2387815"/>
                  </a:lnTo>
                  <a:lnTo>
                    <a:pt x="8168029" y="2414559"/>
                  </a:lnTo>
                  <a:lnTo>
                    <a:pt x="8131331" y="2439663"/>
                  </a:lnTo>
                  <a:lnTo>
                    <a:pt x="8093430" y="2463072"/>
                  </a:lnTo>
                  <a:lnTo>
                    <a:pt x="8054380" y="2484732"/>
                  </a:lnTo>
                  <a:lnTo>
                    <a:pt x="8014235" y="2504589"/>
                  </a:lnTo>
                  <a:lnTo>
                    <a:pt x="7973050" y="2522586"/>
                  </a:lnTo>
                  <a:lnTo>
                    <a:pt x="7930880" y="2538671"/>
                  </a:lnTo>
                  <a:lnTo>
                    <a:pt x="7887780" y="2552788"/>
                  </a:lnTo>
                  <a:lnTo>
                    <a:pt x="7843803" y="2564883"/>
                  </a:lnTo>
                  <a:lnTo>
                    <a:pt x="7799004" y="2574901"/>
                  </a:lnTo>
                  <a:lnTo>
                    <a:pt x="7753438" y="2582788"/>
                  </a:lnTo>
                  <a:lnTo>
                    <a:pt x="7707160" y="2588489"/>
                  </a:lnTo>
                  <a:lnTo>
                    <a:pt x="7660223" y="2591950"/>
                  </a:lnTo>
                  <a:lnTo>
                    <a:pt x="7613430" y="2593097"/>
                  </a:lnTo>
                  <a:close/>
                </a:path>
              </a:pathLst>
            </a:custGeom>
            <a:solidFill>
              <a:srgbClr val="82513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589" y="4098782"/>
              <a:ext cx="2095499" cy="20859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3817" y="4126961"/>
              <a:ext cx="2061845" cy="2061845"/>
            </a:xfrm>
            <a:custGeom>
              <a:avLst/>
              <a:gdLst/>
              <a:ahLst/>
              <a:cxnLst/>
              <a:rect l="l" t="t" r="r" b="b"/>
              <a:pathLst>
                <a:path w="2061845" h="2061845">
                  <a:moveTo>
                    <a:pt x="1031616" y="2061247"/>
                  </a:moveTo>
                  <a:lnTo>
                    <a:pt x="1029627" y="2061247"/>
                  </a:lnTo>
                  <a:lnTo>
                    <a:pt x="982105" y="2060149"/>
                  </a:lnTo>
                  <a:lnTo>
                    <a:pt x="934166" y="2056816"/>
                  </a:lnTo>
                  <a:lnTo>
                    <a:pt x="886854" y="2051323"/>
                  </a:lnTo>
                  <a:lnTo>
                    <a:pt x="840218" y="2043718"/>
                  </a:lnTo>
                  <a:lnTo>
                    <a:pt x="794308" y="2034050"/>
                  </a:lnTo>
                  <a:lnTo>
                    <a:pt x="749174" y="2022370"/>
                  </a:lnTo>
                  <a:lnTo>
                    <a:pt x="704864" y="2008727"/>
                  </a:lnTo>
                  <a:lnTo>
                    <a:pt x="661428" y="1993171"/>
                  </a:lnTo>
                  <a:lnTo>
                    <a:pt x="618917" y="1975750"/>
                  </a:lnTo>
                  <a:lnTo>
                    <a:pt x="577378" y="1956514"/>
                  </a:lnTo>
                  <a:lnTo>
                    <a:pt x="536863" y="1935513"/>
                  </a:lnTo>
                  <a:lnTo>
                    <a:pt x="497419" y="1912797"/>
                  </a:lnTo>
                  <a:lnTo>
                    <a:pt x="459098" y="1888414"/>
                  </a:lnTo>
                  <a:lnTo>
                    <a:pt x="421947" y="1862415"/>
                  </a:lnTo>
                  <a:lnTo>
                    <a:pt x="386018" y="1834848"/>
                  </a:lnTo>
                  <a:lnTo>
                    <a:pt x="351358" y="1805764"/>
                  </a:lnTo>
                  <a:lnTo>
                    <a:pt x="318019" y="1775212"/>
                  </a:lnTo>
                  <a:lnTo>
                    <a:pt x="286048" y="1743240"/>
                  </a:lnTo>
                  <a:lnTo>
                    <a:pt x="255496" y="1709900"/>
                  </a:lnTo>
                  <a:lnTo>
                    <a:pt x="226413" y="1675240"/>
                  </a:lnTo>
                  <a:lnTo>
                    <a:pt x="198847" y="1639309"/>
                  </a:lnTo>
                  <a:lnTo>
                    <a:pt x="172848" y="1602158"/>
                  </a:lnTo>
                  <a:lnTo>
                    <a:pt x="148466" y="1563835"/>
                  </a:lnTo>
                  <a:lnTo>
                    <a:pt x="125750" y="1524391"/>
                  </a:lnTo>
                  <a:lnTo>
                    <a:pt x="104750" y="1483874"/>
                  </a:lnTo>
                  <a:lnTo>
                    <a:pt x="85515" y="1442335"/>
                  </a:lnTo>
                  <a:lnTo>
                    <a:pt x="68094" y="1399822"/>
                  </a:lnTo>
                  <a:lnTo>
                    <a:pt x="52538" y="1356386"/>
                  </a:lnTo>
                  <a:lnTo>
                    <a:pt x="38895" y="1312075"/>
                  </a:lnTo>
                  <a:lnTo>
                    <a:pt x="27216" y="1266939"/>
                  </a:lnTo>
                  <a:lnTo>
                    <a:pt x="17549" y="1221028"/>
                  </a:lnTo>
                  <a:lnTo>
                    <a:pt x="9944" y="1174391"/>
                  </a:lnTo>
                  <a:lnTo>
                    <a:pt x="4450" y="1127077"/>
                  </a:lnTo>
                  <a:lnTo>
                    <a:pt x="1118" y="1079137"/>
                  </a:lnTo>
                  <a:lnTo>
                    <a:pt x="0" y="1030478"/>
                  </a:lnTo>
                  <a:lnTo>
                    <a:pt x="1118" y="982105"/>
                  </a:lnTo>
                  <a:lnTo>
                    <a:pt x="4450" y="934167"/>
                  </a:lnTo>
                  <a:lnTo>
                    <a:pt x="9944" y="886856"/>
                  </a:lnTo>
                  <a:lnTo>
                    <a:pt x="17549" y="840221"/>
                  </a:lnTo>
                  <a:lnTo>
                    <a:pt x="27216" y="794312"/>
                  </a:lnTo>
                  <a:lnTo>
                    <a:pt x="38895" y="749178"/>
                  </a:lnTo>
                  <a:lnTo>
                    <a:pt x="52538" y="704869"/>
                  </a:lnTo>
                  <a:lnTo>
                    <a:pt x="68094" y="661434"/>
                  </a:lnTo>
                  <a:lnTo>
                    <a:pt x="85515" y="618922"/>
                  </a:lnTo>
                  <a:lnTo>
                    <a:pt x="104750" y="577384"/>
                  </a:lnTo>
                  <a:lnTo>
                    <a:pt x="125750" y="536869"/>
                  </a:lnTo>
                  <a:lnTo>
                    <a:pt x="148466" y="497426"/>
                  </a:lnTo>
                  <a:lnTo>
                    <a:pt x="172848" y="459104"/>
                  </a:lnTo>
                  <a:lnTo>
                    <a:pt x="198847" y="421954"/>
                  </a:lnTo>
                  <a:lnTo>
                    <a:pt x="226413" y="386024"/>
                  </a:lnTo>
                  <a:lnTo>
                    <a:pt x="255496" y="351365"/>
                  </a:lnTo>
                  <a:lnTo>
                    <a:pt x="286048" y="318025"/>
                  </a:lnTo>
                  <a:lnTo>
                    <a:pt x="318019" y="286055"/>
                  </a:lnTo>
                  <a:lnTo>
                    <a:pt x="351358" y="255503"/>
                  </a:lnTo>
                  <a:lnTo>
                    <a:pt x="386018" y="226419"/>
                  </a:lnTo>
                  <a:lnTo>
                    <a:pt x="421947" y="198853"/>
                  </a:lnTo>
                  <a:lnTo>
                    <a:pt x="459098" y="172854"/>
                  </a:lnTo>
                  <a:lnTo>
                    <a:pt x="497419" y="148472"/>
                  </a:lnTo>
                  <a:lnTo>
                    <a:pt x="536863" y="125755"/>
                  </a:lnTo>
                  <a:lnTo>
                    <a:pt x="577378" y="104755"/>
                  </a:lnTo>
                  <a:lnTo>
                    <a:pt x="618917" y="85520"/>
                  </a:lnTo>
                  <a:lnTo>
                    <a:pt x="661428" y="68099"/>
                  </a:lnTo>
                  <a:lnTo>
                    <a:pt x="704864" y="52542"/>
                  </a:lnTo>
                  <a:lnTo>
                    <a:pt x="749174" y="38899"/>
                  </a:lnTo>
                  <a:lnTo>
                    <a:pt x="794308" y="27219"/>
                  </a:lnTo>
                  <a:lnTo>
                    <a:pt x="840218" y="17552"/>
                  </a:lnTo>
                  <a:lnTo>
                    <a:pt x="886854" y="9947"/>
                  </a:lnTo>
                  <a:lnTo>
                    <a:pt x="934166" y="4454"/>
                  </a:lnTo>
                  <a:lnTo>
                    <a:pt x="982105" y="1121"/>
                  </a:lnTo>
                  <a:lnTo>
                    <a:pt x="1030617" y="0"/>
                  </a:lnTo>
                  <a:lnTo>
                    <a:pt x="1079137" y="1121"/>
                  </a:lnTo>
                  <a:lnTo>
                    <a:pt x="1127076" y="4454"/>
                  </a:lnTo>
                  <a:lnTo>
                    <a:pt x="1174388" y="9947"/>
                  </a:lnTo>
                  <a:lnTo>
                    <a:pt x="1221024" y="17552"/>
                  </a:lnTo>
                  <a:lnTo>
                    <a:pt x="1266934" y="27219"/>
                  </a:lnTo>
                  <a:lnTo>
                    <a:pt x="1312069" y="38899"/>
                  </a:lnTo>
                  <a:lnTo>
                    <a:pt x="1356379" y="52542"/>
                  </a:lnTo>
                  <a:lnTo>
                    <a:pt x="1399814" y="68099"/>
                  </a:lnTo>
                  <a:lnTo>
                    <a:pt x="1442326" y="85520"/>
                  </a:lnTo>
                  <a:lnTo>
                    <a:pt x="1483864" y="104755"/>
                  </a:lnTo>
                  <a:lnTo>
                    <a:pt x="1524380" y="125755"/>
                  </a:lnTo>
                  <a:lnTo>
                    <a:pt x="1563823" y="148472"/>
                  </a:lnTo>
                  <a:lnTo>
                    <a:pt x="1602145" y="172854"/>
                  </a:lnTo>
                  <a:lnTo>
                    <a:pt x="1639295" y="198853"/>
                  </a:lnTo>
                  <a:lnTo>
                    <a:pt x="1675225" y="226419"/>
                  </a:lnTo>
                  <a:lnTo>
                    <a:pt x="1709885" y="255503"/>
                  </a:lnTo>
                  <a:lnTo>
                    <a:pt x="1743224" y="286055"/>
                  </a:lnTo>
                  <a:lnTo>
                    <a:pt x="1775195" y="318025"/>
                  </a:lnTo>
                  <a:lnTo>
                    <a:pt x="1805747" y="351365"/>
                  </a:lnTo>
                  <a:lnTo>
                    <a:pt x="1834830" y="386024"/>
                  </a:lnTo>
                  <a:lnTo>
                    <a:pt x="1862396" y="421954"/>
                  </a:lnTo>
                  <a:lnTo>
                    <a:pt x="1888395" y="459104"/>
                  </a:lnTo>
                  <a:lnTo>
                    <a:pt x="1912777" y="497426"/>
                  </a:lnTo>
                  <a:lnTo>
                    <a:pt x="1935493" y="536869"/>
                  </a:lnTo>
                  <a:lnTo>
                    <a:pt x="1956493" y="577384"/>
                  </a:lnTo>
                  <a:lnTo>
                    <a:pt x="1975728" y="618922"/>
                  </a:lnTo>
                  <a:lnTo>
                    <a:pt x="1993149" y="661434"/>
                  </a:lnTo>
                  <a:lnTo>
                    <a:pt x="2008705" y="704869"/>
                  </a:lnTo>
                  <a:lnTo>
                    <a:pt x="2022348" y="749178"/>
                  </a:lnTo>
                  <a:lnTo>
                    <a:pt x="2034028" y="794312"/>
                  </a:lnTo>
                  <a:lnTo>
                    <a:pt x="2043695" y="840221"/>
                  </a:lnTo>
                  <a:lnTo>
                    <a:pt x="2051300" y="886856"/>
                  </a:lnTo>
                  <a:lnTo>
                    <a:pt x="2056793" y="934167"/>
                  </a:lnTo>
                  <a:lnTo>
                    <a:pt x="2060126" y="982105"/>
                  </a:lnTo>
                  <a:lnTo>
                    <a:pt x="2061241" y="1030620"/>
                  </a:lnTo>
                  <a:lnTo>
                    <a:pt x="2060126" y="1079137"/>
                  </a:lnTo>
                  <a:lnTo>
                    <a:pt x="2056793" y="1127077"/>
                  </a:lnTo>
                  <a:lnTo>
                    <a:pt x="2051300" y="1174391"/>
                  </a:lnTo>
                  <a:lnTo>
                    <a:pt x="2043695" y="1221028"/>
                  </a:lnTo>
                  <a:lnTo>
                    <a:pt x="2034028" y="1266939"/>
                  </a:lnTo>
                  <a:lnTo>
                    <a:pt x="2022348" y="1312075"/>
                  </a:lnTo>
                  <a:lnTo>
                    <a:pt x="2008705" y="1356386"/>
                  </a:lnTo>
                  <a:lnTo>
                    <a:pt x="1993149" y="1399822"/>
                  </a:lnTo>
                  <a:lnTo>
                    <a:pt x="1975728" y="1442335"/>
                  </a:lnTo>
                  <a:lnTo>
                    <a:pt x="1956493" y="1483874"/>
                  </a:lnTo>
                  <a:lnTo>
                    <a:pt x="1935493" y="1524391"/>
                  </a:lnTo>
                  <a:lnTo>
                    <a:pt x="1912777" y="1563835"/>
                  </a:lnTo>
                  <a:lnTo>
                    <a:pt x="1888395" y="1602158"/>
                  </a:lnTo>
                  <a:lnTo>
                    <a:pt x="1862396" y="1639309"/>
                  </a:lnTo>
                  <a:lnTo>
                    <a:pt x="1834830" y="1675240"/>
                  </a:lnTo>
                  <a:lnTo>
                    <a:pt x="1805747" y="1709900"/>
                  </a:lnTo>
                  <a:lnTo>
                    <a:pt x="1775195" y="1743240"/>
                  </a:lnTo>
                  <a:lnTo>
                    <a:pt x="1743224" y="1775212"/>
                  </a:lnTo>
                  <a:lnTo>
                    <a:pt x="1709885" y="1805764"/>
                  </a:lnTo>
                  <a:lnTo>
                    <a:pt x="1675225" y="1834848"/>
                  </a:lnTo>
                  <a:lnTo>
                    <a:pt x="1639295" y="1862415"/>
                  </a:lnTo>
                  <a:lnTo>
                    <a:pt x="1602145" y="1888414"/>
                  </a:lnTo>
                  <a:lnTo>
                    <a:pt x="1563823" y="1912797"/>
                  </a:lnTo>
                  <a:lnTo>
                    <a:pt x="1524380" y="1935513"/>
                  </a:lnTo>
                  <a:lnTo>
                    <a:pt x="1483864" y="1956514"/>
                  </a:lnTo>
                  <a:lnTo>
                    <a:pt x="1442326" y="1975750"/>
                  </a:lnTo>
                  <a:lnTo>
                    <a:pt x="1399814" y="1993171"/>
                  </a:lnTo>
                  <a:lnTo>
                    <a:pt x="1356379" y="2008727"/>
                  </a:lnTo>
                  <a:lnTo>
                    <a:pt x="1312069" y="2022370"/>
                  </a:lnTo>
                  <a:lnTo>
                    <a:pt x="1266934" y="2034050"/>
                  </a:lnTo>
                  <a:lnTo>
                    <a:pt x="1221024" y="2043718"/>
                  </a:lnTo>
                  <a:lnTo>
                    <a:pt x="1174388" y="2051323"/>
                  </a:lnTo>
                  <a:lnTo>
                    <a:pt x="1127076" y="2056816"/>
                  </a:lnTo>
                  <a:lnTo>
                    <a:pt x="1079137" y="2060149"/>
                  </a:lnTo>
                  <a:lnTo>
                    <a:pt x="1031616" y="2061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90540" cy="1388745"/>
          </a:xfrm>
          <a:custGeom>
            <a:avLst/>
            <a:gdLst/>
            <a:ahLst/>
            <a:cxnLst/>
            <a:rect l="l" t="t" r="r" b="b"/>
            <a:pathLst>
              <a:path w="18290540" h="1388745">
                <a:moveTo>
                  <a:pt x="18289958" y="1388561"/>
                </a:moveTo>
                <a:lnTo>
                  <a:pt x="0" y="1388561"/>
                </a:lnTo>
                <a:lnTo>
                  <a:pt x="0" y="0"/>
                </a:lnTo>
                <a:lnTo>
                  <a:pt x="18289958" y="0"/>
                </a:lnTo>
                <a:lnTo>
                  <a:pt x="18289958" y="138856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72982" y="4449092"/>
            <a:ext cx="1322705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410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100" spc="-158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40" sz="6150" spc="-162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100" spc="-55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77364" y="5154166"/>
            <a:ext cx="1314450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10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46919" y="4146394"/>
            <a:ext cx="1767839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985">
              <a:lnSpc>
                <a:spcPct val="116700"/>
              </a:lnSpc>
              <a:spcBef>
                <a:spcPts val="95"/>
              </a:spcBef>
            </a:pPr>
            <a:r>
              <a:rPr dirty="0" sz="48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10">
                <a:solidFill>
                  <a:srgbClr val="FFFFFF"/>
                </a:solidFill>
                <a:latin typeface="Arial"/>
                <a:cs typeface="Arial"/>
              </a:rPr>
              <a:t>4.90%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6608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782012" y="3878260"/>
            <a:ext cx="322135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16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500" spc="-15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5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0987" y="3307232"/>
            <a:ext cx="133350" cy="1333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0987" y="3869207"/>
            <a:ext cx="133350" cy="1333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0987" y="4431182"/>
            <a:ext cx="133350" cy="13335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0987" y="4993157"/>
            <a:ext cx="133350" cy="13335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557673" y="3004324"/>
            <a:ext cx="5447665" cy="2273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09165">
              <a:lnSpc>
                <a:spcPct val="115199"/>
              </a:lnSpc>
              <a:spcBef>
                <a:spcPts val="100"/>
              </a:spcBef>
            </a:pP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Soap-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type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Surfactant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Type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Surfactant</a:t>
            </a:r>
            <a:endParaRPr sz="3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Soap-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Complex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66285" y="6521881"/>
            <a:ext cx="2607310" cy="100393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348615" marR="5080" indent="-336550">
              <a:lnSpc>
                <a:spcPts val="3500"/>
              </a:lnSpc>
              <a:spcBef>
                <a:spcPts val="800"/>
              </a:spcBef>
            </a:pPr>
            <a:r>
              <a:rPr dirty="0" sz="3500" spc="21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5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5250987" y="6590538"/>
            <a:ext cx="133350" cy="1257300"/>
            <a:chOff x="5250987" y="6590538"/>
            <a:chExt cx="133350" cy="125730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0987" y="6590538"/>
              <a:ext cx="133350" cy="13335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0987" y="7152513"/>
              <a:ext cx="133350" cy="13335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0987" y="7714488"/>
              <a:ext cx="133350" cy="133350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5557673" y="6287629"/>
            <a:ext cx="1683385" cy="1711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dirty="0" sz="3200" spc="155">
                <a:solidFill>
                  <a:srgbClr val="FFFFFF"/>
                </a:solidFill>
                <a:latin typeface="Verdana"/>
                <a:cs typeface="Verdana"/>
              </a:rPr>
              <a:t>Women </a:t>
            </a:r>
            <a:r>
              <a:rPr dirty="0" sz="3200" spc="135">
                <a:solidFill>
                  <a:srgbClr val="FFFFFF"/>
                </a:solidFill>
                <a:latin typeface="Verdana"/>
                <a:cs typeface="Verdana"/>
              </a:rPr>
              <a:t>Men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Kids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95"/>
              <a:t> </a:t>
            </a:r>
            <a:r>
              <a:rPr dirty="0" sz="5000" spc="110"/>
              <a:t>Body</a:t>
            </a:r>
            <a:r>
              <a:rPr dirty="0" sz="5000" spc="-195"/>
              <a:t> </a:t>
            </a:r>
            <a:r>
              <a:rPr dirty="0" sz="5000" spc="-20"/>
              <a:t>Wash</a:t>
            </a:r>
            <a:r>
              <a:rPr dirty="0" sz="5000" spc="-190"/>
              <a:t> </a:t>
            </a:r>
            <a:r>
              <a:rPr dirty="0" sz="5000"/>
              <a:t>Market</a:t>
            </a:r>
            <a:r>
              <a:rPr dirty="0" sz="5000" spc="-195"/>
              <a:t> </a:t>
            </a:r>
            <a:r>
              <a:rPr dirty="0" sz="5000"/>
              <a:t>Revenue</a:t>
            </a:r>
            <a:r>
              <a:rPr dirty="0" sz="5000" spc="-190"/>
              <a:t> </a:t>
            </a:r>
            <a:r>
              <a:rPr dirty="0" sz="5000"/>
              <a:t>share</a:t>
            </a:r>
            <a:r>
              <a:rPr dirty="0" sz="5000" spc="-195"/>
              <a:t> </a:t>
            </a:r>
            <a:r>
              <a:rPr dirty="0" sz="5000" spc="135"/>
              <a:t>for</a:t>
            </a:r>
            <a:r>
              <a:rPr dirty="0" sz="5000" spc="-195"/>
              <a:t> </a:t>
            </a:r>
            <a:r>
              <a:rPr dirty="0" sz="5000" spc="-20"/>
              <a:t>2022</a:t>
            </a:r>
            <a:endParaRPr sz="5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88" y="1132013"/>
            <a:ext cx="10948020" cy="909056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92339" y="4888883"/>
            <a:ext cx="5656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B571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DB0BD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53612" y="5331024"/>
            <a:ext cx="10420350" cy="3328670"/>
            <a:chOff x="3953612" y="5331024"/>
            <a:chExt cx="10420350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341328" y="5331024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55" y="3328373"/>
                  </a:moveTo>
                  <a:lnTo>
                    <a:pt x="150137" y="3328373"/>
                  </a:lnTo>
                  <a:lnTo>
                    <a:pt x="102757" y="3320700"/>
                  </a:lnTo>
                  <a:lnTo>
                    <a:pt x="61551" y="3299347"/>
                  </a:lnTo>
                  <a:lnTo>
                    <a:pt x="29023" y="3266816"/>
                  </a:lnTo>
                  <a:lnTo>
                    <a:pt x="7672" y="3225610"/>
                  </a:lnTo>
                  <a:lnTo>
                    <a:pt x="0" y="3178229"/>
                  </a:lnTo>
                  <a:lnTo>
                    <a:pt x="0" y="150141"/>
                  </a:lnTo>
                  <a:lnTo>
                    <a:pt x="7672" y="102757"/>
                  </a:lnTo>
                  <a:lnTo>
                    <a:pt x="29023" y="61551"/>
                  </a:lnTo>
                  <a:lnTo>
                    <a:pt x="61551" y="29023"/>
                  </a:lnTo>
                  <a:lnTo>
                    <a:pt x="102757" y="7672"/>
                  </a:lnTo>
                  <a:lnTo>
                    <a:pt x="150141" y="0"/>
                  </a:lnTo>
                  <a:lnTo>
                    <a:pt x="8881951" y="0"/>
                  </a:lnTo>
                  <a:lnTo>
                    <a:pt x="8929343" y="7672"/>
                  </a:lnTo>
                  <a:lnTo>
                    <a:pt x="8970551" y="29023"/>
                  </a:lnTo>
                  <a:lnTo>
                    <a:pt x="9003077" y="61551"/>
                  </a:lnTo>
                  <a:lnTo>
                    <a:pt x="9024425" y="102757"/>
                  </a:lnTo>
                  <a:lnTo>
                    <a:pt x="9032095" y="150141"/>
                  </a:lnTo>
                  <a:lnTo>
                    <a:pt x="9032095" y="3178229"/>
                  </a:lnTo>
                  <a:lnTo>
                    <a:pt x="9024425" y="3225610"/>
                  </a:lnTo>
                  <a:lnTo>
                    <a:pt x="9003077" y="3266816"/>
                  </a:lnTo>
                  <a:lnTo>
                    <a:pt x="8970551" y="3299347"/>
                  </a:lnTo>
                  <a:lnTo>
                    <a:pt x="8929343" y="3320700"/>
                  </a:lnTo>
                  <a:lnTo>
                    <a:pt x="8881955" y="3328373"/>
                  </a:lnTo>
                  <a:close/>
                </a:path>
              </a:pathLst>
            </a:custGeom>
            <a:solidFill>
              <a:srgbClr val="3DB0BD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53611" y="5943866"/>
              <a:ext cx="3081655" cy="2103120"/>
            </a:xfrm>
            <a:custGeom>
              <a:avLst/>
              <a:gdLst/>
              <a:ahLst/>
              <a:cxnLst/>
              <a:rect l="l" t="t" r="r" b="b"/>
              <a:pathLst>
                <a:path w="3081654" h="2103120">
                  <a:moveTo>
                    <a:pt x="3081045" y="990841"/>
                  </a:moveTo>
                  <a:lnTo>
                    <a:pt x="2586913" y="705561"/>
                  </a:lnTo>
                  <a:lnTo>
                    <a:pt x="2586913" y="150139"/>
                  </a:lnTo>
                  <a:lnTo>
                    <a:pt x="2579243" y="102755"/>
                  </a:lnTo>
                  <a:lnTo>
                    <a:pt x="2557894" y="61556"/>
                  </a:lnTo>
                  <a:lnTo>
                    <a:pt x="2525357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44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44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57" y="2073681"/>
                  </a:lnTo>
                  <a:lnTo>
                    <a:pt x="2557894" y="2041156"/>
                  </a:lnTo>
                  <a:lnTo>
                    <a:pt x="2579243" y="1999945"/>
                  </a:lnTo>
                  <a:lnTo>
                    <a:pt x="2586913" y="1952561"/>
                  </a:lnTo>
                  <a:lnTo>
                    <a:pt x="2586913" y="1276146"/>
                  </a:lnTo>
                  <a:lnTo>
                    <a:pt x="3081045" y="990841"/>
                  </a:lnTo>
                  <a:close/>
                </a:path>
              </a:pathLst>
            </a:custGeom>
            <a:solidFill>
              <a:srgbClr val="B5717A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207684" y="2029535"/>
            <a:ext cx="6414770" cy="248285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Companies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offering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a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major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range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Provide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Viable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Output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45592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207684" y="6049157"/>
            <a:ext cx="6176645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Preference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for </a:t>
            </a:r>
            <a:r>
              <a:rPr dirty="0" sz="45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Natural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r>
              <a:rPr dirty="0" sz="4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40347" y="1805572"/>
            <a:ext cx="15777210" cy="6676390"/>
          </a:xfrm>
          <a:custGeom>
            <a:avLst/>
            <a:gdLst/>
            <a:ahLst/>
            <a:cxnLst/>
            <a:rect l="l" t="t" r="r" b="b"/>
            <a:pathLst>
              <a:path w="15777210" h="6676390">
                <a:moveTo>
                  <a:pt x="15776923" y="6675855"/>
                </a:moveTo>
                <a:lnTo>
                  <a:pt x="0" y="6675855"/>
                </a:lnTo>
                <a:lnTo>
                  <a:pt x="0" y="0"/>
                </a:lnTo>
                <a:lnTo>
                  <a:pt x="15776923" y="0"/>
                </a:lnTo>
                <a:lnTo>
                  <a:pt x="15776923" y="6675855"/>
                </a:lnTo>
                <a:close/>
              </a:path>
            </a:pathLst>
          </a:custGeom>
          <a:solidFill>
            <a:srgbClr val="664721">
              <a:alpha val="80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036372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291324" y="3572438"/>
            <a:ext cx="142875" cy="3514725"/>
            <a:chOff x="2291324" y="3572438"/>
            <a:chExt cx="142875" cy="35147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91324" y="3572438"/>
              <a:ext cx="142875" cy="14287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91324" y="4696388"/>
              <a:ext cx="142875" cy="1428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1324" y="5820338"/>
              <a:ext cx="142875" cy="14287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1324" y="6944288"/>
              <a:ext cx="142875" cy="14287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626585" y="3298105"/>
            <a:ext cx="14451330" cy="452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01295">
              <a:lnSpc>
                <a:spcPct val="115199"/>
              </a:lnSpc>
              <a:spcBef>
                <a:spcPts val="100"/>
              </a:spcBef>
            </a:pPr>
            <a:r>
              <a:rPr dirty="0" sz="32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35">
                <a:solidFill>
                  <a:srgbClr val="FFFFFF"/>
                </a:solidFill>
                <a:latin typeface="Verdana"/>
                <a:cs typeface="Verdana"/>
              </a:rPr>
              <a:t>Wash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200">
              <a:latin typeface="Verdana"/>
              <a:cs typeface="Verdana"/>
            </a:endParaRPr>
          </a:p>
          <a:p>
            <a:pPr marL="12700" marR="1116965">
              <a:lnSpc>
                <a:spcPct val="115199"/>
              </a:lnSpc>
            </a:pPr>
            <a:r>
              <a:rPr dirty="0" sz="3200" spc="-125">
                <a:solidFill>
                  <a:srgbClr val="FFFFFF"/>
                </a:solidFill>
                <a:latin typeface="Verdana"/>
                <a:cs typeface="Verdana"/>
              </a:rPr>
              <a:t>Soap-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FFFFFF"/>
                </a:solidFill>
                <a:latin typeface="Verdana"/>
                <a:cs typeface="Verdana"/>
              </a:rPr>
              <a:t>washes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preferred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prioritize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55">
                <a:solidFill>
                  <a:srgbClr val="FFFFFF"/>
                </a:solidFill>
                <a:latin typeface="Verdana"/>
                <a:cs typeface="Verdana"/>
              </a:rPr>
              <a:t>may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sensitive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skin.</a:t>
            </a:r>
            <a:endParaRPr sz="3200">
              <a:latin typeface="Verdana"/>
              <a:cs typeface="Verdana"/>
            </a:endParaRPr>
          </a:p>
          <a:p>
            <a:pPr marL="12700" marR="149860">
              <a:lnSpc>
                <a:spcPct val="115199"/>
              </a:lnSpc>
              <a:spcBef>
                <a:spcPts val="5"/>
              </a:spcBef>
            </a:pP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Masculine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woodsy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5">
                <a:solidFill>
                  <a:srgbClr val="FFFFFF"/>
                </a:solidFill>
                <a:latin typeface="Verdana"/>
                <a:cs typeface="Verdana"/>
              </a:rPr>
              <a:t>earthy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tones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commonly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found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5">
                <a:solidFill>
                  <a:srgbClr val="FFFFFF"/>
                </a:solidFill>
                <a:latin typeface="Verdana"/>
                <a:cs typeface="Verdana"/>
              </a:rPr>
              <a:t>appealing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FFFFFF"/>
                </a:solidFill>
                <a:latin typeface="Verdana"/>
                <a:cs typeface="Verdana"/>
              </a:rPr>
              <a:t>men's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preferences.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ct val="115199"/>
              </a:lnSpc>
            </a:pPr>
            <a:r>
              <a:rPr dirty="0" sz="3200" spc="-135">
                <a:solidFill>
                  <a:srgbClr val="FFFFFF"/>
                </a:solidFill>
                <a:latin typeface="Verdana"/>
                <a:cs typeface="Verdana"/>
              </a:rPr>
              <a:t>Women-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oriented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FFFFFF"/>
                </a:solidFill>
                <a:latin typeface="Verdana"/>
                <a:cs typeface="Verdana"/>
              </a:rPr>
              <a:t>wash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5">
                <a:solidFill>
                  <a:srgbClr val="FFFFFF"/>
                </a:solidFill>
                <a:latin typeface="Verdana"/>
                <a:cs typeface="Verdana"/>
              </a:rPr>
              <a:t>feature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floral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fruity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scents, </a:t>
            </a:r>
            <a:r>
              <a:rPr dirty="0" sz="3200" spc="-55">
                <a:solidFill>
                  <a:srgbClr val="FFFFFF"/>
                </a:solidFill>
                <a:latin typeface="Verdana"/>
                <a:cs typeface="Verdana"/>
              </a:rPr>
              <a:t>promoting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0">
                <a:solidFill>
                  <a:srgbClr val="FFFFFF"/>
                </a:solidFill>
                <a:latin typeface="Verdana"/>
                <a:cs typeface="Verdana"/>
              </a:rPr>
              <a:t>sense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freshness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self-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care.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7121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http://tinyurl.com/4y76evhz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DAF6a7tVL2s,BAFWDJyds2Y</cp:keywords>
  <dc:title>Body Wash Market Report 2024</dc:title>
  <dcterms:created xsi:type="dcterms:W3CDTF">2024-01-22T05:37:48Z</dcterms:created>
  <dcterms:modified xsi:type="dcterms:W3CDTF">2024-01-22T05:37:48Z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2024-01-20T00:00:00Z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  <property fmtid="{D5CDD505-2E9C-101B-9397-08002B2CF9AE}" pid="5" name="Producer">
    <vt:lpwstr>3-Heights(TM) PDF Security Shell 4.8.25.2 (http://www.pdf-tools.com)</vt:lpwstr>
  </property>
</Properties>
</file>