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png" ContentType="image/png"/>
  <Default Extension="jpg" ContentType="image/jpg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</p:sldIdLst>
  <p:sldSz cx="18288000" cy="10287000"/>
  <p:notesSz cx="18288000" cy="102870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Relationship Id="rId3" Type="http://schemas.openxmlformats.org/officeDocument/2006/relationships/image" Target="../media/image3.png"/><Relationship Id="rId4" Type="http://schemas.openxmlformats.org/officeDocument/2006/relationships/image" Target="../media/image4.jpg"/><Relationship Id="rId5" Type="http://schemas.openxmlformats.org/officeDocument/2006/relationships/image" Target="../media/image5.png"/><Relationship Id="rId6" Type="http://schemas.openxmlformats.org/officeDocument/2006/relationships/image" Target="../media/image6.png"/><Relationship Id="rId7" Type="http://schemas.openxmlformats.org/officeDocument/2006/relationships/image" Target="../media/image7.png"/><Relationship Id="rId8" Type="http://schemas.openxmlformats.org/officeDocument/2006/relationships/image" Target="../media/image8.png"/><Relationship Id="rId9" Type="http://schemas.openxmlformats.org/officeDocument/2006/relationships/image" Target="../media/image9.png"/><Relationship Id="rId10" Type="http://schemas.openxmlformats.org/officeDocument/2006/relationships/image" Target="../media/image10.png"/><Relationship Id="rId11" Type="http://schemas.openxmlformats.org/officeDocument/2006/relationships/image" Target="../media/image11.png"/><Relationship Id="rId12" Type="http://schemas.openxmlformats.org/officeDocument/2006/relationships/image" Target="../media/image12.png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64758" y="905060"/>
            <a:ext cx="11122478" cy="9329133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11174" y="124205"/>
            <a:ext cx="16615410" cy="8636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0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743200" y="5760720"/>
            <a:ext cx="12801600" cy="2571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550" b="1" i="0">
                <a:solidFill>
                  <a:schemeClr val="tx1"/>
                </a:solidFill>
                <a:latin typeface="Lato"/>
                <a:cs typeface="Lato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0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6550" b="1" i="0">
                <a:solidFill>
                  <a:schemeClr val="tx1"/>
                </a:solidFill>
                <a:latin typeface="Lato"/>
                <a:cs typeface="Lato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0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91440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941832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6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585204" y="2351532"/>
            <a:ext cx="3991355" cy="1446275"/>
          </a:xfrm>
          <a:prstGeom prst="rect">
            <a:avLst/>
          </a:prstGeom>
        </p:spPr>
      </p:pic>
      <p:pic>
        <p:nvPicPr>
          <p:cNvPr id="18" name="bg object 1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0855452" y="2097023"/>
            <a:ext cx="2819400" cy="1690115"/>
          </a:xfrm>
          <a:prstGeom prst="rect">
            <a:avLst/>
          </a:prstGeom>
        </p:spPr>
      </p:pic>
      <p:pic>
        <p:nvPicPr>
          <p:cNvPr id="19" name="bg object 1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3950695" y="2430779"/>
            <a:ext cx="4148327" cy="1021079"/>
          </a:xfrm>
          <a:prstGeom prst="rect">
            <a:avLst/>
          </a:prstGeom>
        </p:spPr>
      </p:pic>
      <p:pic>
        <p:nvPicPr>
          <p:cNvPr id="20" name="bg object 2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772656" y="4075176"/>
            <a:ext cx="2183892" cy="2273808"/>
          </a:xfrm>
          <a:prstGeom prst="rect">
            <a:avLst/>
          </a:prstGeom>
        </p:spPr>
      </p:pic>
      <p:pic>
        <p:nvPicPr>
          <p:cNvPr id="21" name="bg object 21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9592056" y="4503420"/>
            <a:ext cx="4358640" cy="1667255"/>
          </a:xfrm>
          <a:prstGeom prst="rect">
            <a:avLst/>
          </a:prstGeom>
        </p:spPr>
      </p:pic>
      <p:pic>
        <p:nvPicPr>
          <p:cNvPr id="22" name="bg object 22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4398752" y="4041647"/>
            <a:ext cx="3700271" cy="2340864"/>
          </a:xfrm>
          <a:prstGeom prst="rect">
            <a:avLst/>
          </a:prstGeom>
        </p:spPr>
      </p:pic>
      <p:pic>
        <p:nvPicPr>
          <p:cNvPr id="23" name="bg object 23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6792468" y="6893052"/>
            <a:ext cx="5882639" cy="1007364"/>
          </a:xfrm>
          <a:prstGeom prst="rect">
            <a:avLst/>
          </a:prstGeom>
        </p:spPr>
      </p:pic>
      <p:pic>
        <p:nvPicPr>
          <p:cNvPr id="24" name="bg object 24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3296900" y="6765035"/>
            <a:ext cx="4802123" cy="1216152"/>
          </a:xfrm>
          <a:prstGeom prst="rect">
            <a:avLst/>
          </a:prstGeom>
        </p:spPr>
      </p:pic>
      <p:pic>
        <p:nvPicPr>
          <p:cNvPr id="25" name="bg object 25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6792468" y="8653271"/>
            <a:ext cx="6961632" cy="976883"/>
          </a:xfrm>
          <a:prstGeom prst="rect">
            <a:avLst/>
          </a:prstGeom>
        </p:spPr>
      </p:pic>
      <p:pic>
        <p:nvPicPr>
          <p:cNvPr id="26" name="bg object 26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13812012" y="8362188"/>
            <a:ext cx="4287011" cy="1557528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0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9787508" y="236042"/>
            <a:ext cx="5777230" cy="10922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0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968245" y="3903619"/>
            <a:ext cx="14806930" cy="626490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550" b="1" i="0">
                <a:solidFill>
                  <a:schemeClr val="tx1"/>
                </a:solidFill>
                <a:latin typeface="Lato"/>
                <a:cs typeface="Lato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jpg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jpg"/></Relationships>
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jpg"/><Relationship Id="rId3" Type="http://schemas.openxmlformats.org/officeDocument/2006/relationships/image" Target="../media/image16.png"/></Relationships>
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jpg"/></Relationships>
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
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8.jpg"/><Relationship Id="rId3" Type="http://schemas.openxmlformats.org/officeDocument/2006/relationships/image" Target="../media/image19.png"/><Relationship Id="rId4" Type="http://schemas.openxmlformats.org/officeDocument/2006/relationships/image" Target="../media/image20.png"/><Relationship Id="rId5" Type="http://schemas.openxmlformats.org/officeDocument/2006/relationships/image" Target="../media/image21.png"/><Relationship Id="rId6" Type="http://schemas.openxmlformats.org/officeDocument/2006/relationships/image" Target="../media/image22.png"/><Relationship Id="rId7" Type="http://schemas.openxmlformats.org/officeDocument/2006/relationships/image" Target="../media/image23.png"/><Relationship Id="rId8" Type="http://schemas.openxmlformats.org/officeDocument/2006/relationships/image" Target="../media/image24.png"/><Relationship Id="rId9" Type="http://schemas.openxmlformats.org/officeDocument/2006/relationships/image" Target="../media/image25.png"/></Relationships>
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6.jpg"/></Relationships>
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
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7.jpg"/><Relationship Id="rId3" Type="http://schemas.openxmlformats.org/officeDocument/2006/relationships/image" Target="../media/image28.png"/><Relationship Id="rId4" Type="http://schemas.openxmlformats.org/officeDocument/2006/relationships/hyperlink" Target="http://tinyurl.com/45kf9xf4" TargetMode="External"/><Relationship Id="rId5" Type="http://schemas.openxmlformats.org/officeDocument/2006/relationships/hyperlink" Target="https://www.cognitivemarketresearch.com/" TargetMode="External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8"/>
          </a:xfrm>
          <a:prstGeom prst="rect">
            <a:avLst/>
          </a:prstGeom>
        </p:spPr>
      </p:pic>
      <p:sp>
        <p:nvSpPr>
          <p:cNvPr id="3" name="object 3" descr=""/>
          <p:cNvSpPr/>
          <p:nvPr/>
        </p:nvSpPr>
        <p:spPr>
          <a:xfrm>
            <a:off x="0" y="0"/>
            <a:ext cx="8798560" cy="10287000"/>
          </a:xfrm>
          <a:custGeom>
            <a:avLst/>
            <a:gdLst/>
            <a:ahLst/>
            <a:cxnLst/>
            <a:rect l="l" t="t" r="r" b="b"/>
            <a:pathLst>
              <a:path w="8798560" h="10287000">
                <a:moveTo>
                  <a:pt x="8798052" y="0"/>
                </a:moveTo>
                <a:lnTo>
                  <a:pt x="0" y="0"/>
                </a:lnTo>
                <a:lnTo>
                  <a:pt x="0" y="10287000"/>
                </a:lnTo>
                <a:lnTo>
                  <a:pt x="8798052" y="10287000"/>
                </a:lnTo>
                <a:lnTo>
                  <a:pt x="8798052" y="0"/>
                </a:lnTo>
                <a:close/>
              </a:path>
            </a:pathLst>
          </a:custGeom>
          <a:solidFill>
            <a:srgbClr val="F6CC91">
              <a:alpha val="95684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239064" y="3117341"/>
            <a:ext cx="4044315" cy="11684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500" spc="180"/>
              <a:t>GLOBAL</a:t>
            </a:r>
            <a:endParaRPr sz="7500"/>
          </a:p>
        </p:txBody>
      </p:sp>
      <p:sp>
        <p:nvSpPr>
          <p:cNvPr id="5" name="object 5" descr=""/>
          <p:cNvSpPr txBox="1"/>
          <p:nvPr/>
        </p:nvSpPr>
        <p:spPr>
          <a:xfrm>
            <a:off x="239064" y="4017721"/>
            <a:ext cx="8341359" cy="297370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8055"/>
              </a:lnSpc>
              <a:spcBef>
                <a:spcPts val="100"/>
              </a:spcBef>
            </a:pPr>
            <a:r>
              <a:rPr dirty="0" sz="7500" spc="204">
                <a:latin typeface="Verdana"/>
                <a:cs typeface="Verdana"/>
              </a:rPr>
              <a:t>Biscuits</a:t>
            </a:r>
            <a:endParaRPr sz="7500">
              <a:latin typeface="Verdana"/>
              <a:cs typeface="Verdana"/>
            </a:endParaRPr>
          </a:p>
          <a:p>
            <a:pPr marL="12700" marR="5080">
              <a:lnSpc>
                <a:spcPct val="78900"/>
              </a:lnSpc>
              <a:spcBef>
                <a:spcPts val="955"/>
              </a:spcBef>
            </a:pPr>
            <a:r>
              <a:rPr dirty="0" sz="7500" spc="90">
                <a:latin typeface="Verdana"/>
                <a:cs typeface="Verdana"/>
              </a:rPr>
              <a:t>MARKET</a:t>
            </a:r>
            <a:r>
              <a:rPr dirty="0" sz="7500" spc="-155">
                <a:latin typeface="Verdana"/>
                <a:cs typeface="Verdana"/>
              </a:rPr>
              <a:t> </a:t>
            </a:r>
            <a:r>
              <a:rPr dirty="0" sz="7500" spc="110">
                <a:latin typeface="Verdana"/>
                <a:cs typeface="Verdana"/>
              </a:rPr>
              <a:t>REPORT </a:t>
            </a:r>
            <a:r>
              <a:rPr dirty="0" sz="7500" spc="-20">
                <a:latin typeface="Verdana"/>
                <a:cs typeface="Verdana"/>
              </a:rPr>
              <a:t>2024</a:t>
            </a:r>
            <a:endParaRPr sz="7500">
              <a:latin typeface="Verdana"/>
              <a:cs typeface="Verdana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553313" y="9503156"/>
            <a:ext cx="6588125" cy="5594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500" spc="-10">
                <a:latin typeface="Arial"/>
                <a:cs typeface="Arial"/>
              </a:rPr>
              <a:t>Global,Regional,CountryAnalysis</a:t>
            </a:r>
            <a:endParaRPr sz="35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4"/>
          </a:xfrm>
          <a:prstGeom prst="rect">
            <a:avLst/>
          </a:prstGeom>
        </p:spPr>
      </p:pic>
      <p:sp>
        <p:nvSpPr>
          <p:cNvPr id="3" name="object 3" descr=""/>
          <p:cNvSpPr/>
          <p:nvPr/>
        </p:nvSpPr>
        <p:spPr>
          <a:xfrm>
            <a:off x="3208020" y="2314955"/>
            <a:ext cx="11871960" cy="6087110"/>
          </a:xfrm>
          <a:custGeom>
            <a:avLst/>
            <a:gdLst/>
            <a:ahLst/>
            <a:cxnLst/>
            <a:rect l="l" t="t" r="r" b="b"/>
            <a:pathLst>
              <a:path w="11871960" h="6087109">
                <a:moveTo>
                  <a:pt x="11745722" y="0"/>
                </a:moveTo>
                <a:lnTo>
                  <a:pt x="126238" y="0"/>
                </a:lnTo>
                <a:lnTo>
                  <a:pt x="77098" y="9919"/>
                </a:lnTo>
                <a:lnTo>
                  <a:pt x="36972" y="36972"/>
                </a:lnTo>
                <a:lnTo>
                  <a:pt x="9919" y="77098"/>
                </a:lnTo>
                <a:lnTo>
                  <a:pt x="0" y="126238"/>
                </a:lnTo>
                <a:lnTo>
                  <a:pt x="0" y="5960618"/>
                </a:lnTo>
                <a:lnTo>
                  <a:pt x="9919" y="6009757"/>
                </a:lnTo>
                <a:lnTo>
                  <a:pt x="36972" y="6049883"/>
                </a:lnTo>
                <a:lnTo>
                  <a:pt x="77098" y="6076936"/>
                </a:lnTo>
                <a:lnTo>
                  <a:pt x="126238" y="6086856"/>
                </a:lnTo>
                <a:lnTo>
                  <a:pt x="11745722" y="6086856"/>
                </a:lnTo>
                <a:lnTo>
                  <a:pt x="11794861" y="6076936"/>
                </a:lnTo>
                <a:lnTo>
                  <a:pt x="11834987" y="6049883"/>
                </a:lnTo>
                <a:lnTo>
                  <a:pt x="11862040" y="6009757"/>
                </a:lnTo>
                <a:lnTo>
                  <a:pt x="11871960" y="5960618"/>
                </a:lnTo>
                <a:lnTo>
                  <a:pt x="11871960" y="126238"/>
                </a:lnTo>
                <a:lnTo>
                  <a:pt x="11862040" y="77098"/>
                </a:lnTo>
                <a:lnTo>
                  <a:pt x="11834987" y="36972"/>
                </a:lnTo>
                <a:lnTo>
                  <a:pt x="11794861" y="9919"/>
                </a:lnTo>
                <a:lnTo>
                  <a:pt x="11745722" y="0"/>
                </a:lnTo>
                <a:close/>
              </a:path>
            </a:pathLst>
          </a:custGeom>
          <a:solidFill>
            <a:srgbClr val="A6574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5945885" y="2497073"/>
            <a:ext cx="6396355" cy="101663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500" spc="-180">
                <a:solidFill>
                  <a:srgbClr val="FFFFFF"/>
                </a:solidFill>
              </a:rPr>
              <a:t>INTRODUCTION</a:t>
            </a:r>
            <a:endParaRPr sz="6500"/>
          </a:p>
        </p:txBody>
      </p:sp>
      <p:sp>
        <p:nvSpPr>
          <p:cNvPr id="5" name="object 5" descr=""/>
          <p:cNvSpPr txBox="1"/>
          <p:nvPr/>
        </p:nvSpPr>
        <p:spPr>
          <a:xfrm>
            <a:off x="3416553" y="3807129"/>
            <a:ext cx="11158855" cy="421576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just" marL="12700" marR="301625">
              <a:lnSpc>
                <a:spcPct val="117500"/>
              </a:lnSpc>
              <a:spcBef>
                <a:spcPts val="95"/>
              </a:spcBef>
            </a:pPr>
            <a:r>
              <a:rPr dirty="0" sz="3900" spc="40">
                <a:solidFill>
                  <a:srgbClr val="FFFFFF"/>
                </a:solidFill>
                <a:latin typeface="Verdana"/>
                <a:cs typeface="Verdana"/>
              </a:rPr>
              <a:t>Snacking</a:t>
            </a:r>
            <a:r>
              <a:rPr dirty="0" sz="3900" spc="-3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900" spc="55">
                <a:solidFill>
                  <a:srgbClr val="FFFFFF"/>
                </a:solidFill>
                <a:latin typeface="Verdana"/>
                <a:cs typeface="Verdana"/>
              </a:rPr>
              <a:t>culture</a:t>
            </a:r>
            <a:r>
              <a:rPr dirty="0" sz="3900" spc="-3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900" spc="-80">
                <a:solidFill>
                  <a:srgbClr val="FFFFFF"/>
                </a:solidFill>
                <a:latin typeface="Verdana"/>
                <a:cs typeface="Verdana"/>
              </a:rPr>
              <a:t>is</a:t>
            </a:r>
            <a:r>
              <a:rPr dirty="0" sz="3900" spc="-3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900" spc="85">
                <a:solidFill>
                  <a:srgbClr val="FFFFFF"/>
                </a:solidFill>
                <a:latin typeface="Verdana"/>
                <a:cs typeface="Verdana"/>
              </a:rPr>
              <a:t>expanding</a:t>
            </a:r>
            <a:r>
              <a:rPr dirty="0" sz="3900" spc="-38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900" spc="-90">
                <a:solidFill>
                  <a:srgbClr val="FFFFFF"/>
                </a:solidFill>
                <a:latin typeface="Verdana"/>
                <a:cs typeface="Verdana"/>
              </a:rPr>
              <a:t>as</a:t>
            </a:r>
            <a:r>
              <a:rPr dirty="0" sz="3900" spc="-3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900" spc="-50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dirty="0" sz="3900" spc="-3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900" spc="-15">
                <a:solidFill>
                  <a:srgbClr val="FFFFFF"/>
                </a:solidFill>
                <a:latin typeface="Verdana"/>
                <a:cs typeface="Verdana"/>
              </a:rPr>
              <a:t>result</a:t>
            </a:r>
            <a:r>
              <a:rPr dirty="0" sz="3900" spc="-3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900" spc="15">
                <a:solidFill>
                  <a:srgbClr val="FFFFFF"/>
                </a:solidFill>
                <a:latin typeface="Verdana"/>
                <a:cs typeface="Verdana"/>
              </a:rPr>
              <a:t>of</a:t>
            </a:r>
            <a:r>
              <a:rPr dirty="0" sz="3900" spc="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900" spc="50">
                <a:solidFill>
                  <a:srgbClr val="FFFFFF"/>
                </a:solidFill>
                <a:latin typeface="Verdana"/>
                <a:cs typeface="Verdana"/>
              </a:rPr>
              <a:t>shifting</a:t>
            </a:r>
            <a:r>
              <a:rPr dirty="0" sz="3900" spc="-3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900" spc="60">
                <a:solidFill>
                  <a:srgbClr val="FFFFFF"/>
                </a:solidFill>
                <a:latin typeface="Verdana"/>
                <a:cs typeface="Verdana"/>
              </a:rPr>
              <a:t>eating</a:t>
            </a:r>
            <a:r>
              <a:rPr dirty="0" sz="3900" spc="-3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900" spc="25">
                <a:solidFill>
                  <a:srgbClr val="FFFFFF"/>
                </a:solidFill>
                <a:latin typeface="Verdana"/>
                <a:cs typeface="Verdana"/>
              </a:rPr>
              <a:t>patterns</a:t>
            </a:r>
            <a:r>
              <a:rPr dirty="0" sz="3900" spc="-3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900" spc="120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3900" spc="-3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900" spc="-125">
                <a:solidFill>
                  <a:srgbClr val="FFFFFF"/>
                </a:solidFill>
                <a:latin typeface="Verdana"/>
                <a:cs typeface="Verdana"/>
              </a:rPr>
              <a:t>tastes,</a:t>
            </a:r>
            <a:r>
              <a:rPr dirty="0" sz="3900" spc="-3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900" spc="135">
                <a:solidFill>
                  <a:srgbClr val="FFFFFF"/>
                </a:solidFill>
                <a:latin typeface="Verdana"/>
                <a:cs typeface="Verdana"/>
              </a:rPr>
              <a:t>which</a:t>
            </a:r>
            <a:r>
              <a:rPr dirty="0" sz="3900" spc="-35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900" spc="-80">
                <a:solidFill>
                  <a:srgbClr val="FFFFFF"/>
                </a:solidFill>
                <a:latin typeface="Verdana"/>
                <a:cs typeface="Verdana"/>
              </a:rPr>
              <a:t>is</a:t>
            </a:r>
            <a:r>
              <a:rPr dirty="0" sz="3900" spc="-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900" spc="80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3900" spc="-3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900" spc="120">
                <a:solidFill>
                  <a:srgbClr val="FFFFFF"/>
                </a:solidFill>
                <a:latin typeface="Verdana"/>
                <a:cs typeface="Verdana"/>
              </a:rPr>
              <a:t>main</a:t>
            </a:r>
            <a:r>
              <a:rPr dirty="0" sz="3900" spc="-3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900" spc="15">
                <a:solidFill>
                  <a:srgbClr val="FFFFFF"/>
                </a:solidFill>
                <a:latin typeface="Verdana"/>
                <a:cs typeface="Verdana"/>
              </a:rPr>
              <a:t>factor</a:t>
            </a:r>
            <a:r>
              <a:rPr dirty="0" sz="3900" spc="-38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900" spc="35">
                <a:solidFill>
                  <a:srgbClr val="FFFFFF"/>
                </a:solidFill>
                <a:latin typeface="Verdana"/>
                <a:cs typeface="Verdana"/>
              </a:rPr>
              <a:t>driving</a:t>
            </a:r>
            <a:r>
              <a:rPr dirty="0" sz="3900" spc="-3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900" spc="80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3900" spc="-3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900" spc="-60">
                <a:solidFill>
                  <a:srgbClr val="FFFFFF"/>
                </a:solidFill>
                <a:latin typeface="Verdana"/>
                <a:cs typeface="Verdana"/>
              </a:rPr>
              <a:t>industry.</a:t>
            </a:r>
            <a:endParaRPr sz="3900">
              <a:latin typeface="Verdana"/>
              <a:cs typeface="Verdana"/>
            </a:endParaRPr>
          </a:p>
          <a:p>
            <a:pPr marL="12700" marR="5080">
              <a:lnSpc>
                <a:spcPct val="117500"/>
              </a:lnSpc>
              <a:spcBef>
                <a:spcPts val="10"/>
              </a:spcBef>
            </a:pPr>
            <a:r>
              <a:rPr dirty="0" sz="3900" spc="70">
                <a:solidFill>
                  <a:srgbClr val="FFFFFF"/>
                </a:solidFill>
                <a:latin typeface="Verdana"/>
                <a:cs typeface="Verdana"/>
              </a:rPr>
              <a:t>Between-meal</a:t>
            </a:r>
            <a:r>
              <a:rPr dirty="0" sz="3900" spc="-3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900">
                <a:solidFill>
                  <a:srgbClr val="FFFFFF"/>
                </a:solidFill>
                <a:latin typeface="Verdana"/>
                <a:cs typeface="Verdana"/>
              </a:rPr>
              <a:t>snacks</a:t>
            </a:r>
            <a:r>
              <a:rPr dirty="0" sz="3900" spc="-2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900">
                <a:solidFill>
                  <a:srgbClr val="FFFFFF"/>
                </a:solidFill>
                <a:latin typeface="Verdana"/>
                <a:cs typeface="Verdana"/>
              </a:rPr>
              <a:t>like</a:t>
            </a:r>
            <a:r>
              <a:rPr dirty="0" sz="3900" spc="-2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900">
                <a:solidFill>
                  <a:srgbClr val="FFFFFF"/>
                </a:solidFill>
                <a:latin typeface="Verdana"/>
                <a:cs typeface="Verdana"/>
              </a:rPr>
              <a:t>biscuits</a:t>
            </a:r>
            <a:r>
              <a:rPr dirty="0" sz="3900" spc="-2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900" spc="-25">
                <a:solidFill>
                  <a:srgbClr val="FFFFFF"/>
                </a:solidFill>
                <a:latin typeface="Verdana"/>
                <a:cs typeface="Verdana"/>
              </a:rPr>
              <a:t>are </a:t>
            </a:r>
            <a:r>
              <a:rPr dirty="0" sz="3900" spc="60">
                <a:solidFill>
                  <a:srgbClr val="FFFFFF"/>
                </a:solidFill>
                <a:latin typeface="Verdana"/>
                <a:cs typeface="Verdana"/>
              </a:rPr>
              <a:t>popular</a:t>
            </a:r>
            <a:r>
              <a:rPr dirty="0" sz="3900" spc="-3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900" spc="65">
                <a:solidFill>
                  <a:srgbClr val="FFFFFF"/>
                </a:solidFill>
                <a:latin typeface="Verdana"/>
                <a:cs typeface="Verdana"/>
              </a:rPr>
              <a:t>because</a:t>
            </a:r>
            <a:r>
              <a:rPr dirty="0" sz="3900" spc="-3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900">
                <a:solidFill>
                  <a:srgbClr val="FFFFFF"/>
                </a:solidFill>
                <a:latin typeface="Verdana"/>
                <a:cs typeface="Verdana"/>
              </a:rPr>
              <a:t>they</a:t>
            </a:r>
            <a:r>
              <a:rPr dirty="0" sz="3900" spc="-30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900">
                <a:solidFill>
                  <a:srgbClr val="FFFFFF"/>
                </a:solidFill>
                <a:latin typeface="Verdana"/>
                <a:cs typeface="Verdana"/>
              </a:rPr>
              <a:t>provide</a:t>
            </a:r>
            <a:r>
              <a:rPr dirty="0" sz="3900" spc="-3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900" spc="-55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dirty="0" sz="3900" spc="-3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900" spc="55">
                <a:solidFill>
                  <a:srgbClr val="FFFFFF"/>
                </a:solidFill>
                <a:latin typeface="Verdana"/>
                <a:cs typeface="Verdana"/>
              </a:rPr>
              <a:t>rapid</a:t>
            </a:r>
            <a:r>
              <a:rPr dirty="0" sz="3900" spc="-3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900" spc="-10">
                <a:solidFill>
                  <a:srgbClr val="FFFFFF"/>
                </a:solidFill>
                <a:latin typeface="Verdana"/>
                <a:cs typeface="Verdana"/>
              </a:rPr>
              <a:t>energy boost.</a:t>
            </a:r>
            <a:endParaRPr sz="39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5"/>
          </a:xfrm>
          <a:prstGeom prst="rect">
            <a:avLst/>
          </a:prstGeom>
        </p:spPr>
      </p:pic>
      <p:grpSp>
        <p:nvGrpSpPr>
          <p:cNvPr id="3" name="object 3" descr=""/>
          <p:cNvGrpSpPr/>
          <p:nvPr/>
        </p:nvGrpSpPr>
        <p:grpSpPr>
          <a:xfrm>
            <a:off x="256031" y="5678423"/>
            <a:ext cx="9225280" cy="2792095"/>
            <a:chOff x="256031" y="5678423"/>
            <a:chExt cx="9225280" cy="2792095"/>
          </a:xfrm>
        </p:grpSpPr>
        <p:sp>
          <p:nvSpPr>
            <p:cNvPr id="4" name="object 4" descr=""/>
            <p:cNvSpPr/>
            <p:nvPr/>
          </p:nvSpPr>
          <p:spPr>
            <a:xfrm>
              <a:off x="256031" y="5678423"/>
              <a:ext cx="9225280" cy="2792095"/>
            </a:xfrm>
            <a:custGeom>
              <a:avLst/>
              <a:gdLst/>
              <a:ahLst/>
              <a:cxnLst/>
              <a:rect l="l" t="t" r="r" b="b"/>
              <a:pathLst>
                <a:path w="9225280" h="2792095">
                  <a:moveTo>
                    <a:pt x="8324977" y="0"/>
                  </a:moveTo>
                  <a:lnTo>
                    <a:pt x="899756" y="0"/>
                  </a:lnTo>
                  <a:lnTo>
                    <a:pt x="848789" y="1442"/>
                  </a:lnTo>
                  <a:lnTo>
                    <a:pt x="798231" y="5739"/>
                  </a:lnTo>
                  <a:lnTo>
                    <a:pt x="748192" y="12846"/>
                  </a:lnTo>
                  <a:lnTo>
                    <a:pt x="698783" y="22716"/>
                  </a:lnTo>
                  <a:lnTo>
                    <a:pt x="650113" y="35304"/>
                  </a:lnTo>
                  <a:lnTo>
                    <a:pt x="602294" y="50565"/>
                  </a:lnTo>
                  <a:lnTo>
                    <a:pt x="555434" y="68453"/>
                  </a:lnTo>
                  <a:lnTo>
                    <a:pt x="509644" y="88922"/>
                  </a:lnTo>
                  <a:lnTo>
                    <a:pt x="465034" y="111927"/>
                  </a:lnTo>
                  <a:lnTo>
                    <a:pt x="421714" y="137422"/>
                  </a:lnTo>
                  <a:lnTo>
                    <a:pt x="379795" y="165363"/>
                  </a:lnTo>
                  <a:lnTo>
                    <a:pt x="339385" y="195702"/>
                  </a:lnTo>
                  <a:lnTo>
                    <a:pt x="300596" y="228396"/>
                  </a:lnTo>
                  <a:lnTo>
                    <a:pt x="263537" y="263398"/>
                  </a:lnTo>
                  <a:lnTo>
                    <a:pt x="228517" y="300465"/>
                  </a:lnTo>
                  <a:lnTo>
                    <a:pt x="195806" y="339257"/>
                  </a:lnTo>
                  <a:lnTo>
                    <a:pt x="165451" y="379666"/>
                  </a:lnTo>
                  <a:lnTo>
                    <a:pt x="137496" y="421582"/>
                  </a:lnTo>
                  <a:lnTo>
                    <a:pt x="111986" y="464895"/>
                  </a:lnTo>
                  <a:lnTo>
                    <a:pt x="88969" y="509496"/>
                  </a:lnTo>
                  <a:lnTo>
                    <a:pt x="68489" y="555275"/>
                  </a:lnTo>
                  <a:lnTo>
                    <a:pt x="50592" y="602124"/>
                  </a:lnTo>
                  <a:lnTo>
                    <a:pt x="35323" y="649932"/>
                  </a:lnTo>
                  <a:lnTo>
                    <a:pt x="22728" y="698591"/>
                  </a:lnTo>
                  <a:lnTo>
                    <a:pt x="12853" y="747991"/>
                  </a:lnTo>
                  <a:lnTo>
                    <a:pt x="5742" y="798022"/>
                  </a:lnTo>
                  <a:lnTo>
                    <a:pt x="1443" y="848575"/>
                  </a:lnTo>
                  <a:lnTo>
                    <a:pt x="0" y="899540"/>
                  </a:lnTo>
                  <a:lnTo>
                    <a:pt x="0" y="1892427"/>
                  </a:lnTo>
                  <a:lnTo>
                    <a:pt x="1443" y="1943392"/>
                  </a:lnTo>
                  <a:lnTo>
                    <a:pt x="5742" y="1993945"/>
                  </a:lnTo>
                  <a:lnTo>
                    <a:pt x="12853" y="2043975"/>
                  </a:lnTo>
                  <a:lnTo>
                    <a:pt x="22728" y="2093373"/>
                  </a:lnTo>
                  <a:lnTo>
                    <a:pt x="35323" y="2142029"/>
                  </a:lnTo>
                  <a:lnTo>
                    <a:pt x="50592" y="2189833"/>
                  </a:lnTo>
                  <a:lnTo>
                    <a:pt x="68489" y="2236676"/>
                  </a:lnTo>
                  <a:lnTo>
                    <a:pt x="88969" y="2282448"/>
                  </a:lnTo>
                  <a:lnTo>
                    <a:pt x="111986" y="2327039"/>
                  </a:lnTo>
                  <a:lnTo>
                    <a:pt x="137496" y="2370339"/>
                  </a:lnTo>
                  <a:lnTo>
                    <a:pt x="165451" y="2412239"/>
                  </a:lnTo>
                  <a:lnTo>
                    <a:pt x="195806" y="2452630"/>
                  </a:lnTo>
                  <a:lnTo>
                    <a:pt x="228517" y="2491401"/>
                  </a:lnTo>
                  <a:lnTo>
                    <a:pt x="263537" y="2528443"/>
                  </a:lnTo>
                  <a:lnTo>
                    <a:pt x="300596" y="2563469"/>
                  </a:lnTo>
                  <a:lnTo>
                    <a:pt x="339385" y="2596185"/>
                  </a:lnTo>
                  <a:lnTo>
                    <a:pt x="379795" y="2626543"/>
                  </a:lnTo>
                  <a:lnTo>
                    <a:pt x="421714" y="2654498"/>
                  </a:lnTo>
                  <a:lnTo>
                    <a:pt x="465034" y="2680006"/>
                  </a:lnTo>
                  <a:lnTo>
                    <a:pt x="509644" y="2703022"/>
                  </a:lnTo>
                  <a:lnTo>
                    <a:pt x="555434" y="2723499"/>
                  </a:lnTo>
                  <a:lnTo>
                    <a:pt x="602294" y="2741392"/>
                  </a:lnTo>
                  <a:lnTo>
                    <a:pt x="650113" y="2756657"/>
                  </a:lnTo>
                  <a:lnTo>
                    <a:pt x="698783" y="2769248"/>
                  </a:lnTo>
                  <a:lnTo>
                    <a:pt x="748192" y="2779120"/>
                  </a:lnTo>
                  <a:lnTo>
                    <a:pt x="798231" y="2786227"/>
                  </a:lnTo>
                  <a:lnTo>
                    <a:pt x="848789" y="2790525"/>
                  </a:lnTo>
                  <a:lnTo>
                    <a:pt x="899756" y="2791968"/>
                  </a:lnTo>
                  <a:lnTo>
                    <a:pt x="8324977" y="2791968"/>
                  </a:lnTo>
                  <a:lnTo>
                    <a:pt x="8375944" y="2790525"/>
                  </a:lnTo>
                  <a:lnTo>
                    <a:pt x="8426502" y="2786227"/>
                  </a:lnTo>
                  <a:lnTo>
                    <a:pt x="8476541" y="2779120"/>
                  </a:lnTo>
                  <a:lnTo>
                    <a:pt x="8525951" y="2769248"/>
                  </a:lnTo>
                  <a:lnTo>
                    <a:pt x="8574622" y="2756657"/>
                  </a:lnTo>
                  <a:lnTo>
                    <a:pt x="8622443" y="2741392"/>
                  </a:lnTo>
                  <a:lnTo>
                    <a:pt x="8669305" y="2723499"/>
                  </a:lnTo>
                  <a:lnTo>
                    <a:pt x="8715098" y="2703022"/>
                  </a:lnTo>
                  <a:lnTo>
                    <a:pt x="8759712" y="2680006"/>
                  </a:lnTo>
                  <a:lnTo>
                    <a:pt x="8803037" y="2654498"/>
                  </a:lnTo>
                  <a:lnTo>
                    <a:pt x="8844963" y="2626543"/>
                  </a:lnTo>
                  <a:lnTo>
                    <a:pt x="8885380" y="2596185"/>
                  </a:lnTo>
                  <a:lnTo>
                    <a:pt x="8924178" y="2563469"/>
                  </a:lnTo>
                  <a:lnTo>
                    <a:pt x="8961247" y="2528443"/>
                  </a:lnTo>
                  <a:lnTo>
                    <a:pt x="8996273" y="2491401"/>
                  </a:lnTo>
                  <a:lnTo>
                    <a:pt x="9028989" y="2452630"/>
                  </a:lnTo>
                  <a:lnTo>
                    <a:pt x="9059347" y="2412239"/>
                  </a:lnTo>
                  <a:lnTo>
                    <a:pt x="9087302" y="2370339"/>
                  </a:lnTo>
                  <a:lnTo>
                    <a:pt x="9112810" y="2327039"/>
                  </a:lnTo>
                  <a:lnTo>
                    <a:pt x="9135826" y="2282448"/>
                  </a:lnTo>
                  <a:lnTo>
                    <a:pt x="9156303" y="2236676"/>
                  </a:lnTo>
                  <a:lnTo>
                    <a:pt x="9174196" y="2189833"/>
                  </a:lnTo>
                  <a:lnTo>
                    <a:pt x="9189461" y="2142029"/>
                  </a:lnTo>
                  <a:lnTo>
                    <a:pt x="9202052" y="2093373"/>
                  </a:lnTo>
                  <a:lnTo>
                    <a:pt x="9211924" y="2043975"/>
                  </a:lnTo>
                  <a:lnTo>
                    <a:pt x="9219031" y="1993945"/>
                  </a:lnTo>
                  <a:lnTo>
                    <a:pt x="9223329" y="1943392"/>
                  </a:lnTo>
                  <a:lnTo>
                    <a:pt x="9224772" y="1892427"/>
                  </a:lnTo>
                  <a:lnTo>
                    <a:pt x="9224772" y="899540"/>
                  </a:lnTo>
                  <a:lnTo>
                    <a:pt x="9223329" y="848575"/>
                  </a:lnTo>
                  <a:lnTo>
                    <a:pt x="9219031" y="798022"/>
                  </a:lnTo>
                  <a:lnTo>
                    <a:pt x="9211924" y="747991"/>
                  </a:lnTo>
                  <a:lnTo>
                    <a:pt x="9202052" y="698591"/>
                  </a:lnTo>
                  <a:lnTo>
                    <a:pt x="9189461" y="649932"/>
                  </a:lnTo>
                  <a:lnTo>
                    <a:pt x="9174196" y="602124"/>
                  </a:lnTo>
                  <a:lnTo>
                    <a:pt x="9156303" y="555275"/>
                  </a:lnTo>
                  <a:lnTo>
                    <a:pt x="9135826" y="509496"/>
                  </a:lnTo>
                  <a:lnTo>
                    <a:pt x="9112810" y="464895"/>
                  </a:lnTo>
                  <a:lnTo>
                    <a:pt x="9087302" y="421582"/>
                  </a:lnTo>
                  <a:lnTo>
                    <a:pt x="9059347" y="379666"/>
                  </a:lnTo>
                  <a:lnTo>
                    <a:pt x="9028989" y="339257"/>
                  </a:lnTo>
                  <a:lnTo>
                    <a:pt x="8996273" y="300465"/>
                  </a:lnTo>
                  <a:lnTo>
                    <a:pt x="8961247" y="263398"/>
                  </a:lnTo>
                  <a:lnTo>
                    <a:pt x="8924178" y="228396"/>
                  </a:lnTo>
                  <a:lnTo>
                    <a:pt x="8885380" y="195702"/>
                  </a:lnTo>
                  <a:lnTo>
                    <a:pt x="8844963" y="165363"/>
                  </a:lnTo>
                  <a:lnTo>
                    <a:pt x="8803037" y="137422"/>
                  </a:lnTo>
                  <a:lnTo>
                    <a:pt x="8759712" y="111927"/>
                  </a:lnTo>
                  <a:lnTo>
                    <a:pt x="8715098" y="88922"/>
                  </a:lnTo>
                  <a:lnTo>
                    <a:pt x="8669305" y="68452"/>
                  </a:lnTo>
                  <a:lnTo>
                    <a:pt x="8622443" y="50565"/>
                  </a:lnTo>
                  <a:lnTo>
                    <a:pt x="8574622" y="35304"/>
                  </a:lnTo>
                  <a:lnTo>
                    <a:pt x="8525951" y="22716"/>
                  </a:lnTo>
                  <a:lnTo>
                    <a:pt x="8476541" y="12846"/>
                  </a:lnTo>
                  <a:lnTo>
                    <a:pt x="8426502" y="5739"/>
                  </a:lnTo>
                  <a:lnTo>
                    <a:pt x="8375944" y="1442"/>
                  </a:lnTo>
                  <a:lnTo>
                    <a:pt x="8324977" y="0"/>
                  </a:lnTo>
                  <a:close/>
                </a:path>
              </a:pathLst>
            </a:custGeom>
            <a:solidFill>
              <a:srgbClr val="834E28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35507" y="6021323"/>
              <a:ext cx="2252472" cy="2249424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582168" y="5931407"/>
              <a:ext cx="2220595" cy="2219325"/>
            </a:xfrm>
            <a:custGeom>
              <a:avLst/>
              <a:gdLst/>
              <a:ahLst/>
              <a:cxnLst/>
              <a:rect l="l" t="t" r="r" b="b"/>
              <a:pathLst>
                <a:path w="2220595" h="2219325">
                  <a:moveTo>
                    <a:pt x="1110233" y="0"/>
                  </a:moveTo>
                  <a:lnTo>
                    <a:pt x="1062074" y="1024"/>
                  </a:lnTo>
                  <a:lnTo>
                    <a:pt x="1014438" y="4072"/>
                  </a:lnTo>
                  <a:lnTo>
                    <a:pt x="967368" y="9099"/>
                  </a:lnTo>
                  <a:lnTo>
                    <a:pt x="920905" y="16066"/>
                  </a:lnTo>
                  <a:lnTo>
                    <a:pt x="875091" y="24930"/>
                  </a:lnTo>
                  <a:lnTo>
                    <a:pt x="829968" y="35650"/>
                  </a:lnTo>
                  <a:lnTo>
                    <a:pt x="785578" y="48184"/>
                  </a:lnTo>
                  <a:lnTo>
                    <a:pt x="741961" y="62491"/>
                  </a:lnTo>
                  <a:lnTo>
                    <a:pt x="699160" y="78528"/>
                  </a:lnTo>
                  <a:lnTo>
                    <a:pt x="657217" y="96255"/>
                  </a:lnTo>
                  <a:lnTo>
                    <a:pt x="616172" y="115629"/>
                  </a:lnTo>
                  <a:lnTo>
                    <a:pt x="576068" y="136610"/>
                  </a:lnTo>
                  <a:lnTo>
                    <a:pt x="536947" y="159154"/>
                  </a:lnTo>
                  <a:lnTo>
                    <a:pt x="498849" y="183222"/>
                  </a:lnTo>
                  <a:lnTo>
                    <a:pt x="461817" y="208771"/>
                  </a:lnTo>
                  <a:lnTo>
                    <a:pt x="425892" y="235759"/>
                  </a:lnTo>
                  <a:lnTo>
                    <a:pt x="391117" y="264145"/>
                  </a:lnTo>
                  <a:lnTo>
                    <a:pt x="357531" y="293888"/>
                  </a:lnTo>
                  <a:lnTo>
                    <a:pt x="325178" y="324945"/>
                  </a:lnTo>
                  <a:lnTo>
                    <a:pt x="294099" y="357275"/>
                  </a:lnTo>
                  <a:lnTo>
                    <a:pt x="264336" y="390837"/>
                  </a:lnTo>
                  <a:lnTo>
                    <a:pt x="235929" y="425589"/>
                  </a:lnTo>
                  <a:lnTo>
                    <a:pt x="208922" y="461488"/>
                  </a:lnTo>
                  <a:lnTo>
                    <a:pt x="183355" y="498495"/>
                  </a:lnTo>
                  <a:lnTo>
                    <a:pt x="159270" y="536566"/>
                  </a:lnTo>
                  <a:lnTo>
                    <a:pt x="136709" y="575661"/>
                  </a:lnTo>
                  <a:lnTo>
                    <a:pt x="115713" y="615738"/>
                  </a:lnTo>
                  <a:lnTo>
                    <a:pt x="96325" y="656754"/>
                  </a:lnTo>
                  <a:lnTo>
                    <a:pt x="78586" y="698669"/>
                  </a:lnTo>
                  <a:lnTo>
                    <a:pt x="62537" y="741441"/>
                  </a:lnTo>
                  <a:lnTo>
                    <a:pt x="48220" y="785029"/>
                  </a:lnTo>
                  <a:lnTo>
                    <a:pt x="35676" y="829390"/>
                  </a:lnTo>
                  <a:lnTo>
                    <a:pt x="24949" y="874483"/>
                  </a:lnTo>
                  <a:lnTo>
                    <a:pt x="16078" y="920266"/>
                  </a:lnTo>
                  <a:lnTo>
                    <a:pt x="9106" y="966698"/>
                  </a:lnTo>
                  <a:lnTo>
                    <a:pt x="4075" y="1013738"/>
                  </a:lnTo>
                  <a:lnTo>
                    <a:pt x="1025" y="1061343"/>
                  </a:lnTo>
                  <a:lnTo>
                    <a:pt x="0" y="1109471"/>
                  </a:lnTo>
                  <a:lnTo>
                    <a:pt x="1025" y="1157600"/>
                  </a:lnTo>
                  <a:lnTo>
                    <a:pt x="4075" y="1205205"/>
                  </a:lnTo>
                  <a:lnTo>
                    <a:pt x="9106" y="1252245"/>
                  </a:lnTo>
                  <a:lnTo>
                    <a:pt x="16078" y="1298677"/>
                  </a:lnTo>
                  <a:lnTo>
                    <a:pt x="24949" y="1344460"/>
                  </a:lnTo>
                  <a:lnTo>
                    <a:pt x="35676" y="1389553"/>
                  </a:lnTo>
                  <a:lnTo>
                    <a:pt x="48220" y="1433914"/>
                  </a:lnTo>
                  <a:lnTo>
                    <a:pt x="62537" y="1477502"/>
                  </a:lnTo>
                  <a:lnTo>
                    <a:pt x="78586" y="1520274"/>
                  </a:lnTo>
                  <a:lnTo>
                    <a:pt x="96325" y="1562189"/>
                  </a:lnTo>
                  <a:lnTo>
                    <a:pt x="115713" y="1603205"/>
                  </a:lnTo>
                  <a:lnTo>
                    <a:pt x="136709" y="1643282"/>
                  </a:lnTo>
                  <a:lnTo>
                    <a:pt x="159270" y="1682377"/>
                  </a:lnTo>
                  <a:lnTo>
                    <a:pt x="183355" y="1720448"/>
                  </a:lnTo>
                  <a:lnTo>
                    <a:pt x="208922" y="1757455"/>
                  </a:lnTo>
                  <a:lnTo>
                    <a:pt x="235929" y="1793354"/>
                  </a:lnTo>
                  <a:lnTo>
                    <a:pt x="264336" y="1828106"/>
                  </a:lnTo>
                  <a:lnTo>
                    <a:pt x="294099" y="1861668"/>
                  </a:lnTo>
                  <a:lnTo>
                    <a:pt x="325178" y="1893998"/>
                  </a:lnTo>
                  <a:lnTo>
                    <a:pt x="357531" y="1925055"/>
                  </a:lnTo>
                  <a:lnTo>
                    <a:pt x="391117" y="1954798"/>
                  </a:lnTo>
                  <a:lnTo>
                    <a:pt x="425892" y="1983184"/>
                  </a:lnTo>
                  <a:lnTo>
                    <a:pt x="461817" y="2010172"/>
                  </a:lnTo>
                  <a:lnTo>
                    <a:pt x="498849" y="2035721"/>
                  </a:lnTo>
                  <a:lnTo>
                    <a:pt x="536947" y="2059789"/>
                  </a:lnTo>
                  <a:lnTo>
                    <a:pt x="576068" y="2082333"/>
                  </a:lnTo>
                  <a:lnTo>
                    <a:pt x="616172" y="2103314"/>
                  </a:lnTo>
                  <a:lnTo>
                    <a:pt x="657217" y="2122688"/>
                  </a:lnTo>
                  <a:lnTo>
                    <a:pt x="699160" y="2140415"/>
                  </a:lnTo>
                  <a:lnTo>
                    <a:pt x="741961" y="2156452"/>
                  </a:lnTo>
                  <a:lnTo>
                    <a:pt x="785578" y="2170759"/>
                  </a:lnTo>
                  <a:lnTo>
                    <a:pt x="829968" y="2183293"/>
                  </a:lnTo>
                  <a:lnTo>
                    <a:pt x="875091" y="2194013"/>
                  </a:lnTo>
                  <a:lnTo>
                    <a:pt x="920905" y="2202877"/>
                  </a:lnTo>
                  <a:lnTo>
                    <a:pt x="967368" y="2209844"/>
                  </a:lnTo>
                  <a:lnTo>
                    <a:pt x="1014438" y="2214871"/>
                  </a:lnTo>
                  <a:lnTo>
                    <a:pt x="1062074" y="2217919"/>
                  </a:lnTo>
                  <a:lnTo>
                    <a:pt x="1110233" y="2218943"/>
                  </a:lnTo>
                  <a:lnTo>
                    <a:pt x="1158392" y="2217919"/>
                  </a:lnTo>
                  <a:lnTo>
                    <a:pt x="1206027" y="2214871"/>
                  </a:lnTo>
                  <a:lnTo>
                    <a:pt x="1253097" y="2209844"/>
                  </a:lnTo>
                  <a:lnTo>
                    <a:pt x="1299559" y="2202877"/>
                  </a:lnTo>
                  <a:lnTo>
                    <a:pt x="1345372" y="2194013"/>
                  </a:lnTo>
                  <a:lnTo>
                    <a:pt x="1390494" y="2183293"/>
                  </a:lnTo>
                  <a:lnTo>
                    <a:pt x="1434884" y="2170759"/>
                  </a:lnTo>
                  <a:lnTo>
                    <a:pt x="1478501" y="2156452"/>
                  </a:lnTo>
                  <a:lnTo>
                    <a:pt x="1521301" y="2140415"/>
                  </a:lnTo>
                  <a:lnTo>
                    <a:pt x="1563245" y="2122688"/>
                  </a:lnTo>
                  <a:lnTo>
                    <a:pt x="1604289" y="2103314"/>
                  </a:lnTo>
                  <a:lnTo>
                    <a:pt x="1644393" y="2082333"/>
                  </a:lnTo>
                  <a:lnTo>
                    <a:pt x="1683515" y="2059789"/>
                  </a:lnTo>
                  <a:lnTo>
                    <a:pt x="1721612" y="2035721"/>
                  </a:lnTo>
                  <a:lnTo>
                    <a:pt x="1758644" y="2010172"/>
                  </a:lnTo>
                  <a:lnTo>
                    <a:pt x="1794569" y="1983184"/>
                  </a:lnTo>
                  <a:lnTo>
                    <a:pt x="1829345" y="1954798"/>
                  </a:lnTo>
                  <a:lnTo>
                    <a:pt x="1862931" y="1925055"/>
                  </a:lnTo>
                  <a:lnTo>
                    <a:pt x="1895284" y="1893998"/>
                  </a:lnTo>
                  <a:lnTo>
                    <a:pt x="1926363" y="1861668"/>
                  </a:lnTo>
                  <a:lnTo>
                    <a:pt x="1956127" y="1828106"/>
                  </a:lnTo>
                  <a:lnTo>
                    <a:pt x="1984534" y="1793354"/>
                  </a:lnTo>
                  <a:lnTo>
                    <a:pt x="2011542" y="1757455"/>
                  </a:lnTo>
                  <a:lnTo>
                    <a:pt x="2037109" y="1720448"/>
                  </a:lnTo>
                  <a:lnTo>
                    <a:pt x="2061194" y="1682377"/>
                  </a:lnTo>
                  <a:lnTo>
                    <a:pt x="2083755" y="1643282"/>
                  </a:lnTo>
                  <a:lnTo>
                    <a:pt x="2104751" y="1603205"/>
                  </a:lnTo>
                  <a:lnTo>
                    <a:pt x="2124140" y="1562189"/>
                  </a:lnTo>
                  <a:lnTo>
                    <a:pt x="2141880" y="1520274"/>
                  </a:lnTo>
                  <a:lnTo>
                    <a:pt x="2157929" y="1477502"/>
                  </a:lnTo>
                  <a:lnTo>
                    <a:pt x="2172246" y="1433914"/>
                  </a:lnTo>
                  <a:lnTo>
                    <a:pt x="2184790" y="1389553"/>
                  </a:lnTo>
                  <a:lnTo>
                    <a:pt x="2195518" y="1344460"/>
                  </a:lnTo>
                  <a:lnTo>
                    <a:pt x="2204389" y="1298677"/>
                  </a:lnTo>
                  <a:lnTo>
                    <a:pt x="2211361" y="1252245"/>
                  </a:lnTo>
                  <a:lnTo>
                    <a:pt x="2216392" y="1205205"/>
                  </a:lnTo>
                  <a:lnTo>
                    <a:pt x="2219442" y="1157600"/>
                  </a:lnTo>
                  <a:lnTo>
                    <a:pt x="2220468" y="1109471"/>
                  </a:lnTo>
                  <a:lnTo>
                    <a:pt x="2219442" y="1061343"/>
                  </a:lnTo>
                  <a:lnTo>
                    <a:pt x="2216392" y="1013738"/>
                  </a:lnTo>
                  <a:lnTo>
                    <a:pt x="2211361" y="966698"/>
                  </a:lnTo>
                  <a:lnTo>
                    <a:pt x="2204389" y="920266"/>
                  </a:lnTo>
                  <a:lnTo>
                    <a:pt x="2195518" y="874483"/>
                  </a:lnTo>
                  <a:lnTo>
                    <a:pt x="2184790" y="829390"/>
                  </a:lnTo>
                  <a:lnTo>
                    <a:pt x="2172246" y="785029"/>
                  </a:lnTo>
                  <a:lnTo>
                    <a:pt x="2157929" y="741441"/>
                  </a:lnTo>
                  <a:lnTo>
                    <a:pt x="2141880" y="698669"/>
                  </a:lnTo>
                  <a:lnTo>
                    <a:pt x="2124140" y="656754"/>
                  </a:lnTo>
                  <a:lnTo>
                    <a:pt x="2104751" y="615738"/>
                  </a:lnTo>
                  <a:lnTo>
                    <a:pt x="2083755" y="575661"/>
                  </a:lnTo>
                  <a:lnTo>
                    <a:pt x="2061194" y="536566"/>
                  </a:lnTo>
                  <a:lnTo>
                    <a:pt x="2037109" y="498495"/>
                  </a:lnTo>
                  <a:lnTo>
                    <a:pt x="2011542" y="461488"/>
                  </a:lnTo>
                  <a:lnTo>
                    <a:pt x="1984534" y="425589"/>
                  </a:lnTo>
                  <a:lnTo>
                    <a:pt x="1956127" y="390837"/>
                  </a:lnTo>
                  <a:lnTo>
                    <a:pt x="1926363" y="357275"/>
                  </a:lnTo>
                  <a:lnTo>
                    <a:pt x="1895284" y="324945"/>
                  </a:lnTo>
                  <a:lnTo>
                    <a:pt x="1862931" y="293888"/>
                  </a:lnTo>
                  <a:lnTo>
                    <a:pt x="1829345" y="264145"/>
                  </a:lnTo>
                  <a:lnTo>
                    <a:pt x="1794569" y="235759"/>
                  </a:lnTo>
                  <a:lnTo>
                    <a:pt x="1758644" y="208771"/>
                  </a:lnTo>
                  <a:lnTo>
                    <a:pt x="1721612" y="183222"/>
                  </a:lnTo>
                  <a:lnTo>
                    <a:pt x="1683515" y="159154"/>
                  </a:lnTo>
                  <a:lnTo>
                    <a:pt x="1644393" y="136610"/>
                  </a:lnTo>
                  <a:lnTo>
                    <a:pt x="1604289" y="115629"/>
                  </a:lnTo>
                  <a:lnTo>
                    <a:pt x="1563245" y="96255"/>
                  </a:lnTo>
                  <a:lnTo>
                    <a:pt x="1521301" y="78528"/>
                  </a:lnTo>
                  <a:lnTo>
                    <a:pt x="1478501" y="62491"/>
                  </a:lnTo>
                  <a:lnTo>
                    <a:pt x="1434884" y="48184"/>
                  </a:lnTo>
                  <a:lnTo>
                    <a:pt x="1390494" y="35650"/>
                  </a:lnTo>
                  <a:lnTo>
                    <a:pt x="1345372" y="24930"/>
                  </a:lnTo>
                  <a:lnTo>
                    <a:pt x="1299559" y="16066"/>
                  </a:lnTo>
                  <a:lnTo>
                    <a:pt x="1253097" y="9099"/>
                  </a:lnTo>
                  <a:lnTo>
                    <a:pt x="1206027" y="4072"/>
                  </a:lnTo>
                  <a:lnTo>
                    <a:pt x="1158392" y="1024"/>
                  </a:lnTo>
                  <a:lnTo>
                    <a:pt x="111023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7" name="object 7" descr=""/>
          <p:cNvGrpSpPr/>
          <p:nvPr/>
        </p:nvGrpSpPr>
        <p:grpSpPr>
          <a:xfrm>
            <a:off x="256031" y="2682239"/>
            <a:ext cx="9225280" cy="2794000"/>
            <a:chOff x="256031" y="2682239"/>
            <a:chExt cx="9225280" cy="2794000"/>
          </a:xfrm>
        </p:grpSpPr>
        <p:sp>
          <p:nvSpPr>
            <p:cNvPr id="8" name="object 8" descr=""/>
            <p:cNvSpPr/>
            <p:nvPr/>
          </p:nvSpPr>
          <p:spPr>
            <a:xfrm>
              <a:off x="256031" y="2682239"/>
              <a:ext cx="9225280" cy="2794000"/>
            </a:xfrm>
            <a:custGeom>
              <a:avLst/>
              <a:gdLst/>
              <a:ahLst/>
              <a:cxnLst/>
              <a:rect l="l" t="t" r="r" b="b"/>
              <a:pathLst>
                <a:path w="9225280" h="2794000">
                  <a:moveTo>
                    <a:pt x="8324977" y="0"/>
                  </a:moveTo>
                  <a:lnTo>
                    <a:pt x="899756" y="0"/>
                  </a:lnTo>
                  <a:lnTo>
                    <a:pt x="848789" y="1444"/>
                  </a:lnTo>
                  <a:lnTo>
                    <a:pt x="798231" y="5747"/>
                  </a:lnTo>
                  <a:lnTo>
                    <a:pt x="748192" y="12862"/>
                  </a:lnTo>
                  <a:lnTo>
                    <a:pt x="698783" y="22744"/>
                  </a:lnTo>
                  <a:lnTo>
                    <a:pt x="650113" y="35347"/>
                  </a:lnTo>
                  <a:lnTo>
                    <a:pt x="602294" y="50625"/>
                  </a:lnTo>
                  <a:lnTo>
                    <a:pt x="555434" y="68532"/>
                  </a:lnTo>
                  <a:lnTo>
                    <a:pt x="509644" y="89022"/>
                  </a:lnTo>
                  <a:lnTo>
                    <a:pt x="465034" y="112051"/>
                  </a:lnTo>
                  <a:lnTo>
                    <a:pt x="421714" y="137570"/>
                  </a:lnTo>
                  <a:lnTo>
                    <a:pt x="379795" y="165536"/>
                  </a:lnTo>
                  <a:lnTo>
                    <a:pt x="339385" y="195902"/>
                  </a:lnTo>
                  <a:lnTo>
                    <a:pt x="300596" y="228623"/>
                  </a:lnTo>
                  <a:lnTo>
                    <a:pt x="263537" y="263651"/>
                  </a:lnTo>
                  <a:lnTo>
                    <a:pt x="228517" y="300720"/>
                  </a:lnTo>
                  <a:lnTo>
                    <a:pt x="195806" y="339518"/>
                  </a:lnTo>
                  <a:lnTo>
                    <a:pt x="165451" y="379935"/>
                  </a:lnTo>
                  <a:lnTo>
                    <a:pt x="137496" y="421861"/>
                  </a:lnTo>
                  <a:lnTo>
                    <a:pt x="111986" y="465186"/>
                  </a:lnTo>
                  <a:lnTo>
                    <a:pt x="88969" y="509800"/>
                  </a:lnTo>
                  <a:lnTo>
                    <a:pt x="68489" y="555593"/>
                  </a:lnTo>
                  <a:lnTo>
                    <a:pt x="50592" y="602455"/>
                  </a:lnTo>
                  <a:lnTo>
                    <a:pt x="35323" y="650276"/>
                  </a:lnTo>
                  <a:lnTo>
                    <a:pt x="22728" y="698947"/>
                  </a:lnTo>
                  <a:lnTo>
                    <a:pt x="12853" y="748357"/>
                  </a:lnTo>
                  <a:lnTo>
                    <a:pt x="5742" y="798396"/>
                  </a:lnTo>
                  <a:lnTo>
                    <a:pt x="1443" y="848954"/>
                  </a:lnTo>
                  <a:lnTo>
                    <a:pt x="0" y="899921"/>
                  </a:lnTo>
                  <a:lnTo>
                    <a:pt x="0" y="1893442"/>
                  </a:lnTo>
                  <a:lnTo>
                    <a:pt x="1443" y="1944435"/>
                  </a:lnTo>
                  <a:lnTo>
                    <a:pt x="5742" y="1995015"/>
                  </a:lnTo>
                  <a:lnTo>
                    <a:pt x="12853" y="2045073"/>
                  </a:lnTo>
                  <a:lnTo>
                    <a:pt x="22728" y="2094498"/>
                  </a:lnTo>
                  <a:lnTo>
                    <a:pt x="35323" y="2143181"/>
                  </a:lnTo>
                  <a:lnTo>
                    <a:pt x="50592" y="2191012"/>
                  </a:lnTo>
                  <a:lnTo>
                    <a:pt x="68489" y="2237882"/>
                  </a:lnTo>
                  <a:lnTo>
                    <a:pt x="88969" y="2283681"/>
                  </a:lnTo>
                  <a:lnTo>
                    <a:pt x="111986" y="2328299"/>
                  </a:lnTo>
                  <a:lnTo>
                    <a:pt x="137496" y="2371627"/>
                  </a:lnTo>
                  <a:lnTo>
                    <a:pt x="165451" y="2413555"/>
                  </a:lnTo>
                  <a:lnTo>
                    <a:pt x="195806" y="2453972"/>
                  </a:lnTo>
                  <a:lnTo>
                    <a:pt x="228517" y="2492771"/>
                  </a:lnTo>
                  <a:lnTo>
                    <a:pt x="263537" y="2529839"/>
                  </a:lnTo>
                  <a:lnTo>
                    <a:pt x="300596" y="2564868"/>
                  </a:lnTo>
                  <a:lnTo>
                    <a:pt x="339385" y="2597589"/>
                  </a:lnTo>
                  <a:lnTo>
                    <a:pt x="379795" y="2627955"/>
                  </a:lnTo>
                  <a:lnTo>
                    <a:pt x="421714" y="2655921"/>
                  </a:lnTo>
                  <a:lnTo>
                    <a:pt x="465034" y="2681440"/>
                  </a:lnTo>
                  <a:lnTo>
                    <a:pt x="509644" y="2704469"/>
                  </a:lnTo>
                  <a:lnTo>
                    <a:pt x="555434" y="2724959"/>
                  </a:lnTo>
                  <a:lnTo>
                    <a:pt x="602294" y="2742866"/>
                  </a:lnTo>
                  <a:lnTo>
                    <a:pt x="650113" y="2758144"/>
                  </a:lnTo>
                  <a:lnTo>
                    <a:pt x="698783" y="2770747"/>
                  </a:lnTo>
                  <a:lnTo>
                    <a:pt x="748192" y="2780629"/>
                  </a:lnTo>
                  <a:lnTo>
                    <a:pt x="798231" y="2787744"/>
                  </a:lnTo>
                  <a:lnTo>
                    <a:pt x="848789" y="2792047"/>
                  </a:lnTo>
                  <a:lnTo>
                    <a:pt x="899756" y="2793491"/>
                  </a:lnTo>
                  <a:lnTo>
                    <a:pt x="8324977" y="2793491"/>
                  </a:lnTo>
                  <a:lnTo>
                    <a:pt x="8375944" y="2792047"/>
                  </a:lnTo>
                  <a:lnTo>
                    <a:pt x="8426502" y="2787744"/>
                  </a:lnTo>
                  <a:lnTo>
                    <a:pt x="8476541" y="2780629"/>
                  </a:lnTo>
                  <a:lnTo>
                    <a:pt x="8525951" y="2770747"/>
                  </a:lnTo>
                  <a:lnTo>
                    <a:pt x="8574622" y="2758144"/>
                  </a:lnTo>
                  <a:lnTo>
                    <a:pt x="8622443" y="2742866"/>
                  </a:lnTo>
                  <a:lnTo>
                    <a:pt x="8669305" y="2724959"/>
                  </a:lnTo>
                  <a:lnTo>
                    <a:pt x="8715098" y="2704469"/>
                  </a:lnTo>
                  <a:lnTo>
                    <a:pt x="8759712" y="2681440"/>
                  </a:lnTo>
                  <a:lnTo>
                    <a:pt x="8803037" y="2655921"/>
                  </a:lnTo>
                  <a:lnTo>
                    <a:pt x="8844963" y="2627955"/>
                  </a:lnTo>
                  <a:lnTo>
                    <a:pt x="8885380" y="2597589"/>
                  </a:lnTo>
                  <a:lnTo>
                    <a:pt x="8924178" y="2564868"/>
                  </a:lnTo>
                  <a:lnTo>
                    <a:pt x="8961247" y="2529839"/>
                  </a:lnTo>
                  <a:lnTo>
                    <a:pt x="8996273" y="2492771"/>
                  </a:lnTo>
                  <a:lnTo>
                    <a:pt x="9028989" y="2453972"/>
                  </a:lnTo>
                  <a:lnTo>
                    <a:pt x="9059347" y="2413555"/>
                  </a:lnTo>
                  <a:lnTo>
                    <a:pt x="9087302" y="2371627"/>
                  </a:lnTo>
                  <a:lnTo>
                    <a:pt x="9112810" y="2328299"/>
                  </a:lnTo>
                  <a:lnTo>
                    <a:pt x="9135826" y="2283681"/>
                  </a:lnTo>
                  <a:lnTo>
                    <a:pt x="9156303" y="2237882"/>
                  </a:lnTo>
                  <a:lnTo>
                    <a:pt x="9174196" y="2191012"/>
                  </a:lnTo>
                  <a:lnTo>
                    <a:pt x="9189461" y="2143181"/>
                  </a:lnTo>
                  <a:lnTo>
                    <a:pt x="9202052" y="2094498"/>
                  </a:lnTo>
                  <a:lnTo>
                    <a:pt x="9211924" y="2045073"/>
                  </a:lnTo>
                  <a:lnTo>
                    <a:pt x="9219031" y="1995015"/>
                  </a:lnTo>
                  <a:lnTo>
                    <a:pt x="9223329" y="1944435"/>
                  </a:lnTo>
                  <a:lnTo>
                    <a:pt x="9224772" y="1893442"/>
                  </a:lnTo>
                  <a:lnTo>
                    <a:pt x="9224772" y="899921"/>
                  </a:lnTo>
                  <a:lnTo>
                    <a:pt x="9223329" y="848954"/>
                  </a:lnTo>
                  <a:lnTo>
                    <a:pt x="9219031" y="798396"/>
                  </a:lnTo>
                  <a:lnTo>
                    <a:pt x="9211924" y="748357"/>
                  </a:lnTo>
                  <a:lnTo>
                    <a:pt x="9202052" y="698947"/>
                  </a:lnTo>
                  <a:lnTo>
                    <a:pt x="9189461" y="650276"/>
                  </a:lnTo>
                  <a:lnTo>
                    <a:pt x="9174196" y="602455"/>
                  </a:lnTo>
                  <a:lnTo>
                    <a:pt x="9156303" y="555593"/>
                  </a:lnTo>
                  <a:lnTo>
                    <a:pt x="9135826" y="509800"/>
                  </a:lnTo>
                  <a:lnTo>
                    <a:pt x="9112810" y="465186"/>
                  </a:lnTo>
                  <a:lnTo>
                    <a:pt x="9087302" y="421861"/>
                  </a:lnTo>
                  <a:lnTo>
                    <a:pt x="9059347" y="379935"/>
                  </a:lnTo>
                  <a:lnTo>
                    <a:pt x="9028989" y="339518"/>
                  </a:lnTo>
                  <a:lnTo>
                    <a:pt x="8996273" y="300720"/>
                  </a:lnTo>
                  <a:lnTo>
                    <a:pt x="8961247" y="263651"/>
                  </a:lnTo>
                  <a:lnTo>
                    <a:pt x="8924178" y="228623"/>
                  </a:lnTo>
                  <a:lnTo>
                    <a:pt x="8885380" y="195902"/>
                  </a:lnTo>
                  <a:lnTo>
                    <a:pt x="8844963" y="165536"/>
                  </a:lnTo>
                  <a:lnTo>
                    <a:pt x="8803037" y="137570"/>
                  </a:lnTo>
                  <a:lnTo>
                    <a:pt x="8759712" y="112051"/>
                  </a:lnTo>
                  <a:lnTo>
                    <a:pt x="8715098" y="89022"/>
                  </a:lnTo>
                  <a:lnTo>
                    <a:pt x="8669305" y="68532"/>
                  </a:lnTo>
                  <a:lnTo>
                    <a:pt x="8622443" y="50625"/>
                  </a:lnTo>
                  <a:lnTo>
                    <a:pt x="8574622" y="35347"/>
                  </a:lnTo>
                  <a:lnTo>
                    <a:pt x="8525951" y="22744"/>
                  </a:lnTo>
                  <a:lnTo>
                    <a:pt x="8476541" y="12862"/>
                  </a:lnTo>
                  <a:lnTo>
                    <a:pt x="8426502" y="5747"/>
                  </a:lnTo>
                  <a:lnTo>
                    <a:pt x="8375944" y="1444"/>
                  </a:lnTo>
                  <a:lnTo>
                    <a:pt x="8324977" y="0"/>
                  </a:lnTo>
                  <a:close/>
                </a:path>
              </a:pathLst>
            </a:custGeom>
            <a:solidFill>
              <a:srgbClr val="834E28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9" name="object 9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35507" y="3025139"/>
              <a:ext cx="2252472" cy="2250947"/>
            </a:xfrm>
            <a:prstGeom prst="rect">
              <a:avLst/>
            </a:prstGeom>
          </p:spPr>
        </p:pic>
        <p:sp>
          <p:nvSpPr>
            <p:cNvPr id="10" name="object 10" descr=""/>
            <p:cNvSpPr/>
            <p:nvPr/>
          </p:nvSpPr>
          <p:spPr>
            <a:xfrm>
              <a:off x="582168" y="2935223"/>
              <a:ext cx="2220595" cy="2220595"/>
            </a:xfrm>
            <a:custGeom>
              <a:avLst/>
              <a:gdLst/>
              <a:ahLst/>
              <a:cxnLst/>
              <a:rect l="l" t="t" r="r" b="b"/>
              <a:pathLst>
                <a:path w="2220595" h="2220595">
                  <a:moveTo>
                    <a:pt x="1110233" y="0"/>
                  </a:moveTo>
                  <a:lnTo>
                    <a:pt x="1062074" y="1025"/>
                  </a:lnTo>
                  <a:lnTo>
                    <a:pt x="1014438" y="4075"/>
                  </a:lnTo>
                  <a:lnTo>
                    <a:pt x="967368" y="9106"/>
                  </a:lnTo>
                  <a:lnTo>
                    <a:pt x="920905" y="16078"/>
                  </a:lnTo>
                  <a:lnTo>
                    <a:pt x="875091" y="24949"/>
                  </a:lnTo>
                  <a:lnTo>
                    <a:pt x="829968" y="35677"/>
                  </a:lnTo>
                  <a:lnTo>
                    <a:pt x="785578" y="48221"/>
                  </a:lnTo>
                  <a:lnTo>
                    <a:pt x="741961" y="62538"/>
                  </a:lnTo>
                  <a:lnTo>
                    <a:pt x="699160" y="78587"/>
                  </a:lnTo>
                  <a:lnTo>
                    <a:pt x="657217" y="96327"/>
                  </a:lnTo>
                  <a:lnTo>
                    <a:pt x="616172" y="115716"/>
                  </a:lnTo>
                  <a:lnTo>
                    <a:pt x="576068" y="136712"/>
                  </a:lnTo>
                  <a:lnTo>
                    <a:pt x="536947" y="159273"/>
                  </a:lnTo>
                  <a:lnTo>
                    <a:pt x="498849" y="183358"/>
                  </a:lnTo>
                  <a:lnTo>
                    <a:pt x="461817" y="208925"/>
                  </a:lnTo>
                  <a:lnTo>
                    <a:pt x="425892" y="235933"/>
                  </a:lnTo>
                  <a:lnTo>
                    <a:pt x="391117" y="264340"/>
                  </a:lnTo>
                  <a:lnTo>
                    <a:pt x="357531" y="294104"/>
                  </a:lnTo>
                  <a:lnTo>
                    <a:pt x="325178" y="325183"/>
                  </a:lnTo>
                  <a:lnTo>
                    <a:pt x="294099" y="357536"/>
                  </a:lnTo>
                  <a:lnTo>
                    <a:pt x="264336" y="391122"/>
                  </a:lnTo>
                  <a:lnTo>
                    <a:pt x="235929" y="425898"/>
                  </a:lnTo>
                  <a:lnTo>
                    <a:pt x="208922" y="461823"/>
                  </a:lnTo>
                  <a:lnTo>
                    <a:pt x="183355" y="498855"/>
                  </a:lnTo>
                  <a:lnTo>
                    <a:pt x="159270" y="536952"/>
                  </a:lnTo>
                  <a:lnTo>
                    <a:pt x="136709" y="576074"/>
                  </a:lnTo>
                  <a:lnTo>
                    <a:pt x="115713" y="616178"/>
                  </a:lnTo>
                  <a:lnTo>
                    <a:pt x="96325" y="657222"/>
                  </a:lnTo>
                  <a:lnTo>
                    <a:pt x="78586" y="699166"/>
                  </a:lnTo>
                  <a:lnTo>
                    <a:pt x="62537" y="741966"/>
                  </a:lnTo>
                  <a:lnTo>
                    <a:pt x="48220" y="785583"/>
                  </a:lnTo>
                  <a:lnTo>
                    <a:pt x="35676" y="829973"/>
                  </a:lnTo>
                  <a:lnTo>
                    <a:pt x="24949" y="875095"/>
                  </a:lnTo>
                  <a:lnTo>
                    <a:pt x="16078" y="920908"/>
                  </a:lnTo>
                  <a:lnTo>
                    <a:pt x="9106" y="967370"/>
                  </a:lnTo>
                  <a:lnTo>
                    <a:pt x="4075" y="1014440"/>
                  </a:lnTo>
                  <a:lnTo>
                    <a:pt x="1025" y="1062075"/>
                  </a:lnTo>
                  <a:lnTo>
                    <a:pt x="0" y="1110234"/>
                  </a:lnTo>
                  <a:lnTo>
                    <a:pt x="1025" y="1158392"/>
                  </a:lnTo>
                  <a:lnTo>
                    <a:pt x="4075" y="1206027"/>
                  </a:lnTo>
                  <a:lnTo>
                    <a:pt x="9106" y="1253097"/>
                  </a:lnTo>
                  <a:lnTo>
                    <a:pt x="16078" y="1299559"/>
                  </a:lnTo>
                  <a:lnTo>
                    <a:pt x="24949" y="1345372"/>
                  </a:lnTo>
                  <a:lnTo>
                    <a:pt x="35676" y="1390494"/>
                  </a:lnTo>
                  <a:lnTo>
                    <a:pt x="48220" y="1434884"/>
                  </a:lnTo>
                  <a:lnTo>
                    <a:pt x="62537" y="1478501"/>
                  </a:lnTo>
                  <a:lnTo>
                    <a:pt x="78586" y="1521301"/>
                  </a:lnTo>
                  <a:lnTo>
                    <a:pt x="96325" y="1563245"/>
                  </a:lnTo>
                  <a:lnTo>
                    <a:pt x="115713" y="1604289"/>
                  </a:lnTo>
                  <a:lnTo>
                    <a:pt x="136709" y="1644393"/>
                  </a:lnTo>
                  <a:lnTo>
                    <a:pt x="159270" y="1683515"/>
                  </a:lnTo>
                  <a:lnTo>
                    <a:pt x="183355" y="1721612"/>
                  </a:lnTo>
                  <a:lnTo>
                    <a:pt x="208922" y="1758644"/>
                  </a:lnTo>
                  <a:lnTo>
                    <a:pt x="235929" y="1794569"/>
                  </a:lnTo>
                  <a:lnTo>
                    <a:pt x="264336" y="1829345"/>
                  </a:lnTo>
                  <a:lnTo>
                    <a:pt x="294099" y="1862931"/>
                  </a:lnTo>
                  <a:lnTo>
                    <a:pt x="325178" y="1895284"/>
                  </a:lnTo>
                  <a:lnTo>
                    <a:pt x="357531" y="1926363"/>
                  </a:lnTo>
                  <a:lnTo>
                    <a:pt x="391117" y="1956127"/>
                  </a:lnTo>
                  <a:lnTo>
                    <a:pt x="425892" y="1984534"/>
                  </a:lnTo>
                  <a:lnTo>
                    <a:pt x="461817" y="2011542"/>
                  </a:lnTo>
                  <a:lnTo>
                    <a:pt x="498849" y="2037109"/>
                  </a:lnTo>
                  <a:lnTo>
                    <a:pt x="536947" y="2061194"/>
                  </a:lnTo>
                  <a:lnTo>
                    <a:pt x="576068" y="2083755"/>
                  </a:lnTo>
                  <a:lnTo>
                    <a:pt x="616172" y="2104751"/>
                  </a:lnTo>
                  <a:lnTo>
                    <a:pt x="657217" y="2124140"/>
                  </a:lnTo>
                  <a:lnTo>
                    <a:pt x="699160" y="2141880"/>
                  </a:lnTo>
                  <a:lnTo>
                    <a:pt x="741961" y="2157929"/>
                  </a:lnTo>
                  <a:lnTo>
                    <a:pt x="785578" y="2172246"/>
                  </a:lnTo>
                  <a:lnTo>
                    <a:pt x="829968" y="2184790"/>
                  </a:lnTo>
                  <a:lnTo>
                    <a:pt x="875091" y="2195518"/>
                  </a:lnTo>
                  <a:lnTo>
                    <a:pt x="920905" y="2204389"/>
                  </a:lnTo>
                  <a:lnTo>
                    <a:pt x="967368" y="2211361"/>
                  </a:lnTo>
                  <a:lnTo>
                    <a:pt x="1014438" y="2216392"/>
                  </a:lnTo>
                  <a:lnTo>
                    <a:pt x="1062074" y="2219442"/>
                  </a:lnTo>
                  <a:lnTo>
                    <a:pt x="1110233" y="2220467"/>
                  </a:lnTo>
                  <a:lnTo>
                    <a:pt x="1158392" y="2219442"/>
                  </a:lnTo>
                  <a:lnTo>
                    <a:pt x="1206027" y="2216392"/>
                  </a:lnTo>
                  <a:lnTo>
                    <a:pt x="1253097" y="2211361"/>
                  </a:lnTo>
                  <a:lnTo>
                    <a:pt x="1299559" y="2204389"/>
                  </a:lnTo>
                  <a:lnTo>
                    <a:pt x="1345372" y="2195518"/>
                  </a:lnTo>
                  <a:lnTo>
                    <a:pt x="1390494" y="2184790"/>
                  </a:lnTo>
                  <a:lnTo>
                    <a:pt x="1434884" y="2172246"/>
                  </a:lnTo>
                  <a:lnTo>
                    <a:pt x="1478501" y="2157929"/>
                  </a:lnTo>
                  <a:lnTo>
                    <a:pt x="1521301" y="2141880"/>
                  </a:lnTo>
                  <a:lnTo>
                    <a:pt x="1563245" y="2124140"/>
                  </a:lnTo>
                  <a:lnTo>
                    <a:pt x="1604289" y="2104751"/>
                  </a:lnTo>
                  <a:lnTo>
                    <a:pt x="1644393" y="2083755"/>
                  </a:lnTo>
                  <a:lnTo>
                    <a:pt x="1683515" y="2061194"/>
                  </a:lnTo>
                  <a:lnTo>
                    <a:pt x="1721612" y="2037109"/>
                  </a:lnTo>
                  <a:lnTo>
                    <a:pt x="1758644" y="2011542"/>
                  </a:lnTo>
                  <a:lnTo>
                    <a:pt x="1794569" y="1984534"/>
                  </a:lnTo>
                  <a:lnTo>
                    <a:pt x="1829345" y="1956127"/>
                  </a:lnTo>
                  <a:lnTo>
                    <a:pt x="1862931" y="1926363"/>
                  </a:lnTo>
                  <a:lnTo>
                    <a:pt x="1895284" y="1895284"/>
                  </a:lnTo>
                  <a:lnTo>
                    <a:pt x="1926363" y="1862931"/>
                  </a:lnTo>
                  <a:lnTo>
                    <a:pt x="1956127" y="1829345"/>
                  </a:lnTo>
                  <a:lnTo>
                    <a:pt x="1984534" y="1794569"/>
                  </a:lnTo>
                  <a:lnTo>
                    <a:pt x="2011542" y="1758644"/>
                  </a:lnTo>
                  <a:lnTo>
                    <a:pt x="2037109" y="1721612"/>
                  </a:lnTo>
                  <a:lnTo>
                    <a:pt x="2061194" y="1683515"/>
                  </a:lnTo>
                  <a:lnTo>
                    <a:pt x="2083755" y="1644393"/>
                  </a:lnTo>
                  <a:lnTo>
                    <a:pt x="2104751" y="1604289"/>
                  </a:lnTo>
                  <a:lnTo>
                    <a:pt x="2124140" y="1563245"/>
                  </a:lnTo>
                  <a:lnTo>
                    <a:pt x="2141880" y="1521301"/>
                  </a:lnTo>
                  <a:lnTo>
                    <a:pt x="2157929" y="1478501"/>
                  </a:lnTo>
                  <a:lnTo>
                    <a:pt x="2172246" y="1434884"/>
                  </a:lnTo>
                  <a:lnTo>
                    <a:pt x="2184790" y="1390494"/>
                  </a:lnTo>
                  <a:lnTo>
                    <a:pt x="2195518" y="1345372"/>
                  </a:lnTo>
                  <a:lnTo>
                    <a:pt x="2204389" y="1299559"/>
                  </a:lnTo>
                  <a:lnTo>
                    <a:pt x="2211361" y="1253097"/>
                  </a:lnTo>
                  <a:lnTo>
                    <a:pt x="2216392" y="1206027"/>
                  </a:lnTo>
                  <a:lnTo>
                    <a:pt x="2219442" y="1158392"/>
                  </a:lnTo>
                  <a:lnTo>
                    <a:pt x="2220468" y="1110234"/>
                  </a:lnTo>
                  <a:lnTo>
                    <a:pt x="2219442" y="1062075"/>
                  </a:lnTo>
                  <a:lnTo>
                    <a:pt x="2216392" y="1014440"/>
                  </a:lnTo>
                  <a:lnTo>
                    <a:pt x="2211361" y="967370"/>
                  </a:lnTo>
                  <a:lnTo>
                    <a:pt x="2204389" y="920908"/>
                  </a:lnTo>
                  <a:lnTo>
                    <a:pt x="2195518" y="875095"/>
                  </a:lnTo>
                  <a:lnTo>
                    <a:pt x="2184790" y="829973"/>
                  </a:lnTo>
                  <a:lnTo>
                    <a:pt x="2172246" y="785583"/>
                  </a:lnTo>
                  <a:lnTo>
                    <a:pt x="2157929" y="741966"/>
                  </a:lnTo>
                  <a:lnTo>
                    <a:pt x="2141880" y="699166"/>
                  </a:lnTo>
                  <a:lnTo>
                    <a:pt x="2124140" y="657222"/>
                  </a:lnTo>
                  <a:lnTo>
                    <a:pt x="2104751" y="616178"/>
                  </a:lnTo>
                  <a:lnTo>
                    <a:pt x="2083755" y="576074"/>
                  </a:lnTo>
                  <a:lnTo>
                    <a:pt x="2061194" y="536952"/>
                  </a:lnTo>
                  <a:lnTo>
                    <a:pt x="2037109" y="498855"/>
                  </a:lnTo>
                  <a:lnTo>
                    <a:pt x="2011542" y="461823"/>
                  </a:lnTo>
                  <a:lnTo>
                    <a:pt x="1984534" y="425898"/>
                  </a:lnTo>
                  <a:lnTo>
                    <a:pt x="1956127" y="391122"/>
                  </a:lnTo>
                  <a:lnTo>
                    <a:pt x="1926363" y="357536"/>
                  </a:lnTo>
                  <a:lnTo>
                    <a:pt x="1895284" y="325183"/>
                  </a:lnTo>
                  <a:lnTo>
                    <a:pt x="1862931" y="294104"/>
                  </a:lnTo>
                  <a:lnTo>
                    <a:pt x="1829345" y="264340"/>
                  </a:lnTo>
                  <a:lnTo>
                    <a:pt x="1794569" y="235933"/>
                  </a:lnTo>
                  <a:lnTo>
                    <a:pt x="1758644" y="208925"/>
                  </a:lnTo>
                  <a:lnTo>
                    <a:pt x="1721612" y="183358"/>
                  </a:lnTo>
                  <a:lnTo>
                    <a:pt x="1683515" y="159273"/>
                  </a:lnTo>
                  <a:lnTo>
                    <a:pt x="1644393" y="136712"/>
                  </a:lnTo>
                  <a:lnTo>
                    <a:pt x="1604289" y="115716"/>
                  </a:lnTo>
                  <a:lnTo>
                    <a:pt x="1563245" y="96327"/>
                  </a:lnTo>
                  <a:lnTo>
                    <a:pt x="1521301" y="78587"/>
                  </a:lnTo>
                  <a:lnTo>
                    <a:pt x="1478501" y="62538"/>
                  </a:lnTo>
                  <a:lnTo>
                    <a:pt x="1434884" y="48221"/>
                  </a:lnTo>
                  <a:lnTo>
                    <a:pt x="1390494" y="35677"/>
                  </a:lnTo>
                  <a:lnTo>
                    <a:pt x="1345372" y="24949"/>
                  </a:lnTo>
                  <a:lnTo>
                    <a:pt x="1299559" y="16078"/>
                  </a:lnTo>
                  <a:lnTo>
                    <a:pt x="1253097" y="9106"/>
                  </a:lnTo>
                  <a:lnTo>
                    <a:pt x="1206027" y="4075"/>
                  </a:lnTo>
                  <a:lnTo>
                    <a:pt x="1158392" y="1025"/>
                  </a:lnTo>
                  <a:lnTo>
                    <a:pt x="111023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 descr=""/>
          <p:cNvSpPr txBox="1"/>
          <p:nvPr/>
        </p:nvSpPr>
        <p:spPr>
          <a:xfrm>
            <a:off x="983894" y="6198819"/>
            <a:ext cx="1418590" cy="69723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dirty="0" sz="4400" spc="-180" b="1">
                <a:solidFill>
                  <a:srgbClr val="1E2F47"/>
                </a:solidFill>
                <a:latin typeface="Verdana"/>
                <a:cs typeface="Verdana"/>
              </a:rPr>
              <a:t>2</a:t>
            </a:r>
            <a:r>
              <a:rPr dirty="0" sz="4400" spc="-1700" b="1">
                <a:solidFill>
                  <a:srgbClr val="1E2F47"/>
                </a:solidFill>
                <a:latin typeface="Verdana"/>
                <a:cs typeface="Verdana"/>
              </a:rPr>
              <a:t>0</a:t>
            </a:r>
            <a:r>
              <a:rPr dirty="0" baseline="-37878" sz="6600" spc="-1747" b="1">
                <a:solidFill>
                  <a:srgbClr val="1E2F47"/>
                </a:solidFill>
                <a:latin typeface="Verdana"/>
                <a:cs typeface="Verdana"/>
              </a:rPr>
              <a:t>-</a:t>
            </a:r>
            <a:r>
              <a:rPr dirty="0" sz="4400" spc="-590" b="1">
                <a:solidFill>
                  <a:srgbClr val="1E2F47"/>
                </a:solidFill>
                <a:latin typeface="Verdana"/>
                <a:cs typeface="Verdana"/>
              </a:rPr>
              <a:t>23</a:t>
            </a:r>
            <a:endParaRPr sz="4400">
              <a:latin typeface="Verdana"/>
              <a:cs typeface="Verdana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986434" y="6961378"/>
            <a:ext cx="1412875" cy="6965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4400" spc="-430" b="1">
                <a:solidFill>
                  <a:srgbClr val="1E2F47"/>
                </a:solidFill>
                <a:latin typeface="Verdana"/>
                <a:cs typeface="Verdana"/>
              </a:rPr>
              <a:t>2030</a:t>
            </a:r>
            <a:endParaRPr sz="4400">
              <a:latin typeface="Verdana"/>
              <a:cs typeface="Verdana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4831841" y="6007150"/>
            <a:ext cx="1901189" cy="18542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 indent="7620">
              <a:lnSpc>
                <a:spcPct val="116500"/>
              </a:lnSpc>
              <a:spcBef>
                <a:spcPts val="95"/>
              </a:spcBef>
            </a:pPr>
            <a:r>
              <a:rPr dirty="0" sz="5150" spc="-60">
                <a:solidFill>
                  <a:srgbClr val="FFFFFF"/>
                </a:solidFill>
                <a:latin typeface="Arial"/>
                <a:cs typeface="Arial"/>
              </a:rPr>
              <a:t>CAGR </a:t>
            </a:r>
            <a:r>
              <a:rPr dirty="0" sz="5150" spc="-10">
                <a:solidFill>
                  <a:srgbClr val="FFFFFF"/>
                </a:solidFill>
                <a:latin typeface="Arial"/>
                <a:cs typeface="Arial"/>
              </a:rPr>
              <a:t>5.00%</a:t>
            </a:r>
            <a:endParaRPr sz="5150">
              <a:latin typeface="Arial"/>
              <a:cs typeface="Arial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951382" y="3557092"/>
            <a:ext cx="1485265" cy="75565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4800" spc="-570" b="1">
                <a:solidFill>
                  <a:srgbClr val="1E2F47"/>
                </a:solidFill>
                <a:latin typeface="Verdana"/>
                <a:cs typeface="Verdana"/>
              </a:rPr>
              <a:t>2023</a:t>
            </a:r>
            <a:endParaRPr sz="4800">
              <a:latin typeface="Verdana"/>
              <a:cs typeface="Verdana"/>
            </a:endParaRPr>
          </a:p>
        </p:txBody>
      </p:sp>
      <p:sp>
        <p:nvSpPr>
          <p:cNvPr id="15" name="object 15" descr=""/>
          <p:cNvSpPr txBox="1"/>
          <p:nvPr/>
        </p:nvSpPr>
        <p:spPr>
          <a:xfrm>
            <a:off x="3536441" y="2966746"/>
            <a:ext cx="4806315" cy="1802764"/>
          </a:xfrm>
          <a:prstGeom prst="rect">
            <a:avLst/>
          </a:prstGeom>
        </p:spPr>
        <p:txBody>
          <a:bodyPr wrap="square" lIns="0" tIns="138430" rIns="0" bIns="0" rtlCol="0" vert="horz">
            <a:spAutoFit/>
          </a:bodyPr>
          <a:lstStyle/>
          <a:p>
            <a:pPr algn="ctr" marL="2540">
              <a:lnSpc>
                <a:spcPct val="100000"/>
              </a:lnSpc>
              <a:spcBef>
                <a:spcPts val="1090"/>
              </a:spcBef>
            </a:pPr>
            <a:r>
              <a:rPr dirty="0" sz="5000" spc="-315">
                <a:solidFill>
                  <a:srgbClr val="FFFFFF"/>
                </a:solidFill>
                <a:latin typeface="Arial"/>
                <a:cs typeface="Arial"/>
              </a:rPr>
              <a:t>MARKET</a:t>
            </a:r>
            <a:r>
              <a:rPr dirty="0" sz="5000" spc="-2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5000" spc="-440">
                <a:solidFill>
                  <a:srgbClr val="FFFFFF"/>
                </a:solidFill>
                <a:latin typeface="Arial"/>
                <a:cs typeface="Arial"/>
              </a:rPr>
              <a:t>SIZE</a:t>
            </a:r>
            <a:endParaRPr sz="50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994"/>
              </a:spcBef>
            </a:pPr>
            <a:r>
              <a:rPr dirty="0" sz="5000" spc="-229">
                <a:solidFill>
                  <a:srgbClr val="FFFFFF"/>
                </a:solidFill>
                <a:latin typeface="Arial"/>
                <a:cs typeface="Arial"/>
              </a:rPr>
              <a:t>USD</a:t>
            </a:r>
            <a:r>
              <a:rPr dirty="0" sz="5000" spc="-9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5000" spc="-450">
                <a:solidFill>
                  <a:srgbClr val="FFFFFF"/>
                </a:solidFill>
                <a:latin typeface="Arial"/>
                <a:cs typeface="Arial"/>
              </a:rPr>
              <a:t>118.2</a:t>
            </a:r>
            <a:r>
              <a:rPr dirty="0" sz="5000" spc="-5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5000" spc="265">
                <a:solidFill>
                  <a:srgbClr val="FFFFFF"/>
                </a:solidFill>
                <a:latin typeface="Arial"/>
                <a:cs typeface="Arial"/>
              </a:rPr>
              <a:t>billion</a:t>
            </a:r>
            <a:endParaRPr sz="5000">
              <a:latin typeface="Arial"/>
              <a:cs typeface="Arial"/>
            </a:endParaRPr>
          </a:p>
        </p:txBody>
      </p:sp>
      <p:sp>
        <p:nvSpPr>
          <p:cNvPr id="16" name="object 16" descr=""/>
          <p:cNvSpPr/>
          <p:nvPr/>
        </p:nvSpPr>
        <p:spPr>
          <a:xfrm>
            <a:off x="0" y="0"/>
            <a:ext cx="18288000" cy="1300480"/>
          </a:xfrm>
          <a:custGeom>
            <a:avLst/>
            <a:gdLst/>
            <a:ahLst/>
            <a:cxnLst/>
            <a:rect l="l" t="t" r="r" b="b"/>
            <a:pathLst>
              <a:path w="18288000" h="1300480">
                <a:moveTo>
                  <a:pt x="18288000" y="0"/>
                </a:moveTo>
                <a:lnTo>
                  <a:pt x="0" y="0"/>
                </a:lnTo>
                <a:lnTo>
                  <a:pt x="0" y="1299972"/>
                </a:lnTo>
                <a:lnTo>
                  <a:pt x="18288000" y="1299972"/>
                </a:lnTo>
                <a:lnTo>
                  <a:pt x="18288000" y="0"/>
                </a:lnTo>
                <a:close/>
              </a:path>
            </a:pathLst>
          </a:custGeom>
          <a:solidFill>
            <a:srgbClr val="000000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 txBox="1">
            <a:spLocks noGrp="1"/>
          </p:cNvSpPr>
          <p:nvPr>
            <p:ph type="title"/>
          </p:nvPr>
        </p:nvSpPr>
        <p:spPr>
          <a:xfrm>
            <a:off x="6127241" y="20827"/>
            <a:ext cx="6033135" cy="109220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235">
                <a:solidFill>
                  <a:srgbClr val="FFFFFF"/>
                </a:solidFill>
              </a:rPr>
              <a:t>KEY</a:t>
            </a:r>
            <a:r>
              <a:rPr dirty="0" spc="-710">
                <a:solidFill>
                  <a:srgbClr val="FFFFFF"/>
                </a:solidFill>
              </a:rPr>
              <a:t> </a:t>
            </a:r>
            <a:r>
              <a:rPr dirty="0" spc="-440">
                <a:solidFill>
                  <a:srgbClr val="FFFFFF"/>
                </a:solidFill>
              </a:rPr>
              <a:t>INSIGHTS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5"/>
          </a:xfrm>
          <a:prstGeom prst="rect">
            <a:avLst/>
          </a:prstGeom>
        </p:spPr>
      </p:pic>
      <p:sp>
        <p:nvSpPr>
          <p:cNvPr id="3" name="object 3" descr=""/>
          <p:cNvSpPr/>
          <p:nvPr/>
        </p:nvSpPr>
        <p:spPr>
          <a:xfrm>
            <a:off x="0" y="0"/>
            <a:ext cx="18288000" cy="1300480"/>
          </a:xfrm>
          <a:custGeom>
            <a:avLst/>
            <a:gdLst/>
            <a:ahLst/>
            <a:cxnLst/>
            <a:rect l="l" t="t" r="r" b="b"/>
            <a:pathLst>
              <a:path w="18288000" h="1300480">
                <a:moveTo>
                  <a:pt x="18288000" y="0"/>
                </a:moveTo>
                <a:lnTo>
                  <a:pt x="0" y="0"/>
                </a:lnTo>
                <a:lnTo>
                  <a:pt x="0" y="1299972"/>
                </a:lnTo>
                <a:lnTo>
                  <a:pt x="18288000" y="1299972"/>
                </a:lnTo>
                <a:lnTo>
                  <a:pt x="18288000" y="0"/>
                </a:lnTo>
                <a:close/>
              </a:path>
            </a:pathLst>
          </a:custGeom>
          <a:solidFill>
            <a:srgbClr val="000000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4" name="object 4" descr=""/>
          <p:cNvGrpSpPr/>
          <p:nvPr/>
        </p:nvGrpSpPr>
        <p:grpSpPr>
          <a:xfrm>
            <a:off x="0" y="1635251"/>
            <a:ext cx="10015855" cy="2626360"/>
            <a:chOff x="0" y="1635251"/>
            <a:chExt cx="10015855" cy="2626360"/>
          </a:xfrm>
        </p:grpSpPr>
        <p:sp>
          <p:nvSpPr>
            <p:cNvPr id="5" name="object 5" descr=""/>
            <p:cNvSpPr/>
            <p:nvPr/>
          </p:nvSpPr>
          <p:spPr>
            <a:xfrm>
              <a:off x="3457955" y="1635251"/>
              <a:ext cx="6558280" cy="2626360"/>
            </a:xfrm>
            <a:custGeom>
              <a:avLst/>
              <a:gdLst/>
              <a:ahLst/>
              <a:cxnLst/>
              <a:rect l="l" t="t" r="r" b="b"/>
              <a:pathLst>
                <a:path w="6558280" h="2626360">
                  <a:moveTo>
                    <a:pt x="6443980" y="0"/>
                  </a:moveTo>
                  <a:lnTo>
                    <a:pt x="113792" y="0"/>
                  </a:lnTo>
                  <a:lnTo>
                    <a:pt x="69544" y="8957"/>
                  </a:lnTo>
                  <a:lnTo>
                    <a:pt x="33369" y="33369"/>
                  </a:lnTo>
                  <a:lnTo>
                    <a:pt x="8957" y="69544"/>
                  </a:lnTo>
                  <a:lnTo>
                    <a:pt x="0" y="113792"/>
                  </a:lnTo>
                  <a:lnTo>
                    <a:pt x="0" y="2512060"/>
                  </a:lnTo>
                  <a:lnTo>
                    <a:pt x="8957" y="2556307"/>
                  </a:lnTo>
                  <a:lnTo>
                    <a:pt x="33369" y="2592482"/>
                  </a:lnTo>
                  <a:lnTo>
                    <a:pt x="69544" y="2616894"/>
                  </a:lnTo>
                  <a:lnTo>
                    <a:pt x="113792" y="2625852"/>
                  </a:lnTo>
                  <a:lnTo>
                    <a:pt x="6443980" y="2625852"/>
                  </a:lnTo>
                  <a:lnTo>
                    <a:pt x="6488227" y="2616894"/>
                  </a:lnTo>
                  <a:lnTo>
                    <a:pt x="6524402" y="2592482"/>
                  </a:lnTo>
                  <a:lnTo>
                    <a:pt x="6548814" y="2556307"/>
                  </a:lnTo>
                  <a:lnTo>
                    <a:pt x="6557772" y="2512060"/>
                  </a:lnTo>
                  <a:lnTo>
                    <a:pt x="6557772" y="113792"/>
                  </a:lnTo>
                  <a:lnTo>
                    <a:pt x="6548814" y="69544"/>
                  </a:lnTo>
                  <a:lnTo>
                    <a:pt x="6524402" y="33369"/>
                  </a:lnTo>
                  <a:lnTo>
                    <a:pt x="6488227" y="8957"/>
                  </a:lnTo>
                  <a:lnTo>
                    <a:pt x="6443980" y="0"/>
                  </a:lnTo>
                  <a:close/>
                </a:path>
              </a:pathLst>
            </a:custGeom>
            <a:solidFill>
              <a:srgbClr val="BE512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0" y="2247899"/>
              <a:ext cx="4784090" cy="1294130"/>
            </a:xfrm>
            <a:custGeom>
              <a:avLst/>
              <a:gdLst/>
              <a:ahLst/>
              <a:cxnLst/>
              <a:rect l="l" t="t" r="r" b="b"/>
              <a:pathLst>
                <a:path w="4784090" h="1294129">
                  <a:moveTo>
                    <a:pt x="4319143" y="0"/>
                  </a:moveTo>
                  <a:lnTo>
                    <a:pt x="0" y="0"/>
                  </a:lnTo>
                  <a:lnTo>
                    <a:pt x="0" y="1293876"/>
                  </a:lnTo>
                  <a:lnTo>
                    <a:pt x="4783836" y="1293876"/>
                  </a:lnTo>
                  <a:lnTo>
                    <a:pt x="4319143" y="0"/>
                  </a:lnTo>
                  <a:close/>
                </a:path>
              </a:pathLst>
            </a:custGeom>
            <a:solidFill>
              <a:srgbClr val="F8F8F8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7" name="object 7" descr=""/>
          <p:cNvGrpSpPr/>
          <p:nvPr/>
        </p:nvGrpSpPr>
        <p:grpSpPr>
          <a:xfrm>
            <a:off x="0" y="4559808"/>
            <a:ext cx="10015855" cy="2626360"/>
            <a:chOff x="0" y="4559808"/>
            <a:chExt cx="10015855" cy="2626360"/>
          </a:xfrm>
        </p:grpSpPr>
        <p:sp>
          <p:nvSpPr>
            <p:cNvPr id="8" name="object 8" descr=""/>
            <p:cNvSpPr/>
            <p:nvPr/>
          </p:nvSpPr>
          <p:spPr>
            <a:xfrm>
              <a:off x="3457955" y="4559808"/>
              <a:ext cx="6558280" cy="2626360"/>
            </a:xfrm>
            <a:custGeom>
              <a:avLst/>
              <a:gdLst/>
              <a:ahLst/>
              <a:cxnLst/>
              <a:rect l="l" t="t" r="r" b="b"/>
              <a:pathLst>
                <a:path w="6558280" h="2626359">
                  <a:moveTo>
                    <a:pt x="6443980" y="0"/>
                  </a:moveTo>
                  <a:lnTo>
                    <a:pt x="113792" y="0"/>
                  </a:lnTo>
                  <a:lnTo>
                    <a:pt x="69544" y="8957"/>
                  </a:lnTo>
                  <a:lnTo>
                    <a:pt x="33369" y="33369"/>
                  </a:lnTo>
                  <a:lnTo>
                    <a:pt x="8957" y="69544"/>
                  </a:lnTo>
                  <a:lnTo>
                    <a:pt x="0" y="113791"/>
                  </a:lnTo>
                  <a:lnTo>
                    <a:pt x="0" y="2512060"/>
                  </a:lnTo>
                  <a:lnTo>
                    <a:pt x="8957" y="2556307"/>
                  </a:lnTo>
                  <a:lnTo>
                    <a:pt x="33369" y="2592482"/>
                  </a:lnTo>
                  <a:lnTo>
                    <a:pt x="69544" y="2616894"/>
                  </a:lnTo>
                  <a:lnTo>
                    <a:pt x="113792" y="2625852"/>
                  </a:lnTo>
                  <a:lnTo>
                    <a:pt x="6443980" y="2625852"/>
                  </a:lnTo>
                  <a:lnTo>
                    <a:pt x="6488227" y="2616894"/>
                  </a:lnTo>
                  <a:lnTo>
                    <a:pt x="6524402" y="2592482"/>
                  </a:lnTo>
                  <a:lnTo>
                    <a:pt x="6548814" y="2556307"/>
                  </a:lnTo>
                  <a:lnTo>
                    <a:pt x="6557772" y="2512060"/>
                  </a:lnTo>
                  <a:lnTo>
                    <a:pt x="6557772" y="113791"/>
                  </a:lnTo>
                  <a:lnTo>
                    <a:pt x="6548814" y="69544"/>
                  </a:lnTo>
                  <a:lnTo>
                    <a:pt x="6524402" y="33369"/>
                  </a:lnTo>
                  <a:lnTo>
                    <a:pt x="6488227" y="8957"/>
                  </a:lnTo>
                  <a:lnTo>
                    <a:pt x="6443980" y="0"/>
                  </a:lnTo>
                  <a:close/>
                </a:path>
              </a:pathLst>
            </a:custGeom>
            <a:solidFill>
              <a:srgbClr val="79381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0" y="5172456"/>
              <a:ext cx="4784090" cy="1294130"/>
            </a:xfrm>
            <a:custGeom>
              <a:avLst/>
              <a:gdLst/>
              <a:ahLst/>
              <a:cxnLst/>
              <a:rect l="l" t="t" r="r" b="b"/>
              <a:pathLst>
                <a:path w="4784090" h="1294129">
                  <a:moveTo>
                    <a:pt x="4319143" y="0"/>
                  </a:moveTo>
                  <a:lnTo>
                    <a:pt x="0" y="0"/>
                  </a:lnTo>
                  <a:lnTo>
                    <a:pt x="0" y="1293876"/>
                  </a:lnTo>
                  <a:lnTo>
                    <a:pt x="4783836" y="1293876"/>
                  </a:lnTo>
                  <a:lnTo>
                    <a:pt x="4319143" y="0"/>
                  </a:lnTo>
                  <a:close/>
                </a:path>
              </a:pathLst>
            </a:custGeom>
            <a:solidFill>
              <a:srgbClr val="F8F8F8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0" name="object 10" descr=""/>
          <p:cNvGrpSpPr/>
          <p:nvPr/>
        </p:nvGrpSpPr>
        <p:grpSpPr>
          <a:xfrm>
            <a:off x="0" y="7488935"/>
            <a:ext cx="10015855" cy="2626360"/>
            <a:chOff x="0" y="7488935"/>
            <a:chExt cx="10015855" cy="2626360"/>
          </a:xfrm>
        </p:grpSpPr>
        <p:sp>
          <p:nvSpPr>
            <p:cNvPr id="11" name="object 11" descr=""/>
            <p:cNvSpPr/>
            <p:nvPr/>
          </p:nvSpPr>
          <p:spPr>
            <a:xfrm>
              <a:off x="3457955" y="7488935"/>
              <a:ext cx="6558280" cy="2626360"/>
            </a:xfrm>
            <a:custGeom>
              <a:avLst/>
              <a:gdLst/>
              <a:ahLst/>
              <a:cxnLst/>
              <a:rect l="l" t="t" r="r" b="b"/>
              <a:pathLst>
                <a:path w="6558280" h="2626359">
                  <a:moveTo>
                    <a:pt x="6443980" y="0"/>
                  </a:moveTo>
                  <a:lnTo>
                    <a:pt x="113792" y="0"/>
                  </a:lnTo>
                  <a:lnTo>
                    <a:pt x="69544" y="8957"/>
                  </a:lnTo>
                  <a:lnTo>
                    <a:pt x="33369" y="33369"/>
                  </a:lnTo>
                  <a:lnTo>
                    <a:pt x="8957" y="69544"/>
                  </a:lnTo>
                  <a:lnTo>
                    <a:pt x="0" y="113791"/>
                  </a:lnTo>
                  <a:lnTo>
                    <a:pt x="0" y="2512110"/>
                  </a:lnTo>
                  <a:lnTo>
                    <a:pt x="8957" y="2556323"/>
                  </a:lnTo>
                  <a:lnTo>
                    <a:pt x="33369" y="2592484"/>
                  </a:lnTo>
                  <a:lnTo>
                    <a:pt x="69544" y="2616893"/>
                  </a:lnTo>
                  <a:lnTo>
                    <a:pt x="113792" y="2625851"/>
                  </a:lnTo>
                  <a:lnTo>
                    <a:pt x="6443980" y="2625851"/>
                  </a:lnTo>
                  <a:lnTo>
                    <a:pt x="6488227" y="2616893"/>
                  </a:lnTo>
                  <a:lnTo>
                    <a:pt x="6524402" y="2592484"/>
                  </a:lnTo>
                  <a:lnTo>
                    <a:pt x="6548814" y="2556323"/>
                  </a:lnTo>
                  <a:lnTo>
                    <a:pt x="6557772" y="2512110"/>
                  </a:lnTo>
                  <a:lnTo>
                    <a:pt x="6557772" y="113791"/>
                  </a:lnTo>
                  <a:lnTo>
                    <a:pt x="6548814" y="69544"/>
                  </a:lnTo>
                  <a:lnTo>
                    <a:pt x="6524402" y="33369"/>
                  </a:lnTo>
                  <a:lnTo>
                    <a:pt x="6488227" y="8957"/>
                  </a:lnTo>
                  <a:lnTo>
                    <a:pt x="6443980" y="0"/>
                  </a:lnTo>
                  <a:close/>
                </a:path>
              </a:pathLst>
            </a:custGeom>
            <a:solidFill>
              <a:srgbClr val="393C1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 descr=""/>
            <p:cNvSpPr/>
            <p:nvPr/>
          </p:nvSpPr>
          <p:spPr>
            <a:xfrm>
              <a:off x="0" y="8101583"/>
              <a:ext cx="4784090" cy="1294130"/>
            </a:xfrm>
            <a:custGeom>
              <a:avLst/>
              <a:gdLst/>
              <a:ahLst/>
              <a:cxnLst/>
              <a:rect l="l" t="t" r="r" b="b"/>
              <a:pathLst>
                <a:path w="4784090" h="1294129">
                  <a:moveTo>
                    <a:pt x="4319143" y="0"/>
                  </a:moveTo>
                  <a:lnTo>
                    <a:pt x="0" y="0"/>
                  </a:lnTo>
                  <a:lnTo>
                    <a:pt x="0" y="1293876"/>
                  </a:lnTo>
                  <a:lnTo>
                    <a:pt x="4783836" y="1293876"/>
                  </a:lnTo>
                  <a:lnTo>
                    <a:pt x="4319143" y="0"/>
                  </a:lnTo>
                  <a:close/>
                </a:path>
              </a:pathLst>
            </a:custGeom>
            <a:solidFill>
              <a:srgbClr val="F8F8F8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644144" y="118364"/>
            <a:ext cx="16999585" cy="9398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0" spc="-140">
                <a:solidFill>
                  <a:srgbClr val="FFFFFF"/>
                </a:solidFill>
              </a:rPr>
              <a:t>REVENUE</a:t>
            </a:r>
            <a:r>
              <a:rPr dirty="0" sz="6000" spc="-655">
                <a:solidFill>
                  <a:srgbClr val="FFFFFF"/>
                </a:solidFill>
              </a:rPr>
              <a:t> </a:t>
            </a:r>
            <a:r>
              <a:rPr dirty="0" sz="6000" spc="-125">
                <a:solidFill>
                  <a:srgbClr val="FFFFFF"/>
                </a:solidFill>
              </a:rPr>
              <a:t>MARKET</a:t>
            </a:r>
            <a:r>
              <a:rPr dirty="0" sz="6000" spc="-610">
                <a:solidFill>
                  <a:srgbClr val="FFFFFF"/>
                </a:solidFill>
              </a:rPr>
              <a:t> </a:t>
            </a:r>
            <a:r>
              <a:rPr dirty="0" sz="6000" spc="-195">
                <a:solidFill>
                  <a:srgbClr val="FFFFFF"/>
                </a:solidFill>
              </a:rPr>
              <a:t>SHARE</a:t>
            </a:r>
            <a:r>
              <a:rPr dirty="0" sz="6000" spc="-610">
                <a:solidFill>
                  <a:srgbClr val="FFFFFF"/>
                </a:solidFill>
              </a:rPr>
              <a:t> </a:t>
            </a:r>
            <a:r>
              <a:rPr dirty="0" sz="6000">
                <a:solidFill>
                  <a:srgbClr val="FFFFFF"/>
                </a:solidFill>
              </a:rPr>
              <a:t>BY</a:t>
            </a:r>
            <a:r>
              <a:rPr dirty="0" sz="6000" spc="-615">
                <a:solidFill>
                  <a:srgbClr val="FFFFFF"/>
                </a:solidFill>
              </a:rPr>
              <a:t> </a:t>
            </a:r>
            <a:r>
              <a:rPr dirty="0" sz="6000" spc="-170">
                <a:solidFill>
                  <a:srgbClr val="FFFFFF"/>
                </a:solidFill>
              </a:rPr>
              <a:t>SEGMENTS</a:t>
            </a:r>
            <a:r>
              <a:rPr dirty="0" sz="6000" spc="-610">
                <a:solidFill>
                  <a:srgbClr val="FFFFFF"/>
                </a:solidFill>
              </a:rPr>
              <a:t> </a:t>
            </a:r>
            <a:r>
              <a:rPr dirty="0" sz="6000" spc="-335">
                <a:solidFill>
                  <a:srgbClr val="FFFFFF"/>
                </a:solidFill>
              </a:rPr>
              <a:t>2022</a:t>
            </a:r>
            <a:endParaRPr sz="6000"/>
          </a:p>
        </p:txBody>
      </p:sp>
      <p:sp>
        <p:nvSpPr>
          <p:cNvPr id="14" name="object 14" descr=""/>
          <p:cNvSpPr txBox="1"/>
          <p:nvPr/>
        </p:nvSpPr>
        <p:spPr>
          <a:xfrm>
            <a:off x="804468" y="2554986"/>
            <a:ext cx="3124835" cy="5435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3400" spc="-70">
                <a:solidFill>
                  <a:srgbClr val="43B4BD"/>
                </a:solidFill>
                <a:latin typeface="Verdana"/>
                <a:cs typeface="Verdana"/>
              </a:rPr>
              <a:t>Type</a:t>
            </a:r>
            <a:r>
              <a:rPr dirty="0" sz="3400" spc="-280">
                <a:solidFill>
                  <a:srgbClr val="43B4BD"/>
                </a:solidFill>
                <a:latin typeface="Verdana"/>
                <a:cs typeface="Verdana"/>
              </a:rPr>
              <a:t> </a:t>
            </a:r>
            <a:r>
              <a:rPr dirty="0" sz="3400" spc="-10">
                <a:solidFill>
                  <a:srgbClr val="43B4BD"/>
                </a:solidFill>
                <a:latin typeface="Verdana"/>
                <a:cs typeface="Verdana"/>
              </a:rPr>
              <a:t>Segment</a:t>
            </a:r>
            <a:endParaRPr sz="3400">
              <a:latin typeface="Verdana"/>
              <a:cs typeface="Verdana"/>
            </a:endParaRPr>
          </a:p>
        </p:txBody>
      </p:sp>
      <p:sp>
        <p:nvSpPr>
          <p:cNvPr id="15" name="object 15" descr=""/>
          <p:cNvSpPr txBox="1"/>
          <p:nvPr/>
        </p:nvSpPr>
        <p:spPr>
          <a:xfrm>
            <a:off x="5139690" y="2134895"/>
            <a:ext cx="3937000" cy="15113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15595" marR="5080" indent="-303530">
              <a:lnSpc>
                <a:spcPct val="116100"/>
              </a:lnSpc>
              <a:spcBef>
                <a:spcPts val="100"/>
              </a:spcBef>
              <a:buFont typeface="Arial"/>
              <a:buChar char="•"/>
              <a:tabLst>
                <a:tab pos="315595" algn="l"/>
              </a:tabLst>
            </a:pPr>
            <a:r>
              <a:rPr dirty="0" sz="2800" spc="-20">
                <a:solidFill>
                  <a:srgbClr val="FFFFFF"/>
                </a:solidFill>
                <a:latin typeface="Verdana"/>
                <a:cs typeface="Verdana"/>
              </a:rPr>
              <a:t>Crackers</a:t>
            </a:r>
            <a:r>
              <a:rPr dirty="0" sz="2800" spc="-20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65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2800" spc="-20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100">
                <a:solidFill>
                  <a:srgbClr val="FFFFFF"/>
                </a:solidFill>
                <a:latin typeface="Verdana"/>
                <a:cs typeface="Verdana"/>
              </a:rPr>
              <a:t>Savory </a:t>
            </a:r>
            <a:r>
              <a:rPr dirty="0" sz="2800" spc="-10">
                <a:solidFill>
                  <a:srgbClr val="FFFFFF"/>
                </a:solidFill>
                <a:latin typeface="Verdana"/>
                <a:cs typeface="Verdana"/>
              </a:rPr>
              <a:t>Biscuits</a:t>
            </a:r>
            <a:endParaRPr sz="2800">
              <a:latin typeface="Verdana"/>
              <a:cs typeface="Verdana"/>
            </a:endParaRPr>
          </a:p>
          <a:p>
            <a:pPr marL="315595" indent="-302895">
              <a:lnSpc>
                <a:spcPct val="100000"/>
              </a:lnSpc>
              <a:spcBef>
                <a:spcPts val="540"/>
              </a:spcBef>
              <a:buFont typeface="Arial"/>
              <a:buChar char="•"/>
              <a:tabLst>
                <a:tab pos="315595" algn="l"/>
              </a:tabLst>
            </a:pPr>
            <a:r>
              <a:rPr dirty="0" sz="2800">
                <a:solidFill>
                  <a:srgbClr val="FFFFFF"/>
                </a:solidFill>
                <a:latin typeface="Verdana"/>
                <a:cs typeface="Verdana"/>
              </a:rPr>
              <a:t>Sweet</a:t>
            </a:r>
            <a:r>
              <a:rPr dirty="0" sz="2800" spc="-2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10">
                <a:solidFill>
                  <a:srgbClr val="FFFFFF"/>
                </a:solidFill>
                <a:latin typeface="Verdana"/>
                <a:cs typeface="Verdana"/>
              </a:rPr>
              <a:t>Biscuits</a:t>
            </a:r>
            <a:endParaRPr sz="2800">
              <a:latin typeface="Verdana"/>
              <a:cs typeface="Verdana"/>
            </a:endParaRPr>
          </a:p>
        </p:txBody>
      </p:sp>
      <p:sp>
        <p:nvSpPr>
          <p:cNvPr id="16" name="object 16" descr=""/>
          <p:cNvSpPr txBox="1"/>
          <p:nvPr/>
        </p:nvSpPr>
        <p:spPr>
          <a:xfrm>
            <a:off x="1103172" y="5361178"/>
            <a:ext cx="2527935" cy="975994"/>
          </a:xfrm>
          <a:prstGeom prst="rect">
            <a:avLst/>
          </a:prstGeom>
        </p:spPr>
        <p:txBody>
          <a:bodyPr wrap="square" lIns="0" tIns="97155" rIns="0" bIns="0" rtlCol="0" vert="horz">
            <a:spAutoFit/>
          </a:bodyPr>
          <a:lstStyle/>
          <a:p>
            <a:pPr marL="283845" marR="5080" indent="-271780">
              <a:lnSpc>
                <a:spcPts val="3410"/>
              </a:lnSpc>
              <a:spcBef>
                <a:spcPts val="765"/>
              </a:spcBef>
            </a:pPr>
            <a:r>
              <a:rPr dirty="0" sz="3400" spc="70">
                <a:solidFill>
                  <a:srgbClr val="43B4BD"/>
                </a:solidFill>
                <a:latin typeface="Verdana"/>
                <a:cs typeface="Verdana"/>
              </a:rPr>
              <a:t>Application </a:t>
            </a:r>
            <a:r>
              <a:rPr dirty="0" sz="3400" spc="-10">
                <a:solidFill>
                  <a:srgbClr val="43B4BD"/>
                </a:solidFill>
                <a:latin typeface="Verdana"/>
                <a:cs typeface="Verdana"/>
              </a:rPr>
              <a:t>Segment</a:t>
            </a:r>
            <a:endParaRPr sz="3400">
              <a:latin typeface="Verdana"/>
              <a:cs typeface="Verdana"/>
            </a:endParaRPr>
          </a:p>
        </p:txBody>
      </p:sp>
      <p:sp>
        <p:nvSpPr>
          <p:cNvPr id="17" name="object 17" descr=""/>
          <p:cNvSpPr txBox="1"/>
          <p:nvPr/>
        </p:nvSpPr>
        <p:spPr>
          <a:xfrm>
            <a:off x="5300217" y="4939944"/>
            <a:ext cx="1532255" cy="1511300"/>
          </a:xfrm>
          <a:prstGeom prst="rect">
            <a:avLst/>
          </a:prstGeom>
        </p:spPr>
        <p:txBody>
          <a:bodyPr wrap="square" lIns="0" tIns="81280" rIns="0" bIns="0" rtlCol="0" vert="horz">
            <a:spAutoFit/>
          </a:bodyPr>
          <a:lstStyle/>
          <a:p>
            <a:pPr marL="315595" indent="-302895">
              <a:lnSpc>
                <a:spcPct val="100000"/>
              </a:lnSpc>
              <a:spcBef>
                <a:spcPts val="640"/>
              </a:spcBef>
              <a:buFont typeface="Arial"/>
              <a:buChar char="•"/>
              <a:tabLst>
                <a:tab pos="315595" algn="l"/>
              </a:tabLst>
            </a:pPr>
            <a:r>
              <a:rPr dirty="0" sz="2800" spc="75">
                <a:solidFill>
                  <a:srgbClr val="FFFFFF"/>
                </a:solidFill>
                <a:latin typeface="Verdana"/>
                <a:cs typeface="Verdana"/>
              </a:rPr>
              <a:t>Wheat</a:t>
            </a:r>
            <a:endParaRPr sz="2800">
              <a:latin typeface="Verdana"/>
              <a:cs typeface="Verdana"/>
            </a:endParaRPr>
          </a:p>
          <a:p>
            <a:pPr marL="315595" indent="-302895">
              <a:lnSpc>
                <a:spcPct val="100000"/>
              </a:lnSpc>
              <a:spcBef>
                <a:spcPts val="540"/>
              </a:spcBef>
              <a:buFont typeface="Arial"/>
              <a:buChar char="•"/>
              <a:tabLst>
                <a:tab pos="315595" algn="l"/>
              </a:tabLst>
            </a:pPr>
            <a:r>
              <a:rPr dirty="0" sz="2800" spc="-20">
                <a:solidFill>
                  <a:srgbClr val="FFFFFF"/>
                </a:solidFill>
                <a:latin typeface="Verdana"/>
                <a:cs typeface="Verdana"/>
              </a:rPr>
              <a:t>Oats</a:t>
            </a:r>
            <a:endParaRPr sz="2800">
              <a:latin typeface="Verdana"/>
              <a:cs typeface="Verdana"/>
            </a:endParaRPr>
          </a:p>
          <a:p>
            <a:pPr marL="315595" indent="-302895">
              <a:lnSpc>
                <a:spcPct val="100000"/>
              </a:lnSpc>
              <a:spcBef>
                <a:spcPts val="540"/>
              </a:spcBef>
              <a:buFont typeface="Arial"/>
              <a:buChar char="•"/>
              <a:tabLst>
                <a:tab pos="315595" algn="l"/>
              </a:tabLst>
            </a:pPr>
            <a:r>
              <a:rPr dirty="0" sz="2800" spc="-10">
                <a:solidFill>
                  <a:srgbClr val="FFFFFF"/>
                </a:solidFill>
                <a:latin typeface="Verdana"/>
                <a:cs typeface="Verdana"/>
              </a:rPr>
              <a:t>Millets</a:t>
            </a:r>
            <a:endParaRPr sz="2800">
              <a:latin typeface="Verdana"/>
              <a:cs typeface="Verdana"/>
            </a:endParaRPr>
          </a:p>
        </p:txBody>
      </p:sp>
      <p:sp>
        <p:nvSpPr>
          <p:cNvPr id="18" name="object 18" descr=""/>
          <p:cNvSpPr txBox="1"/>
          <p:nvPr/>
        </p:nvSpPr>
        <p:spPr>
          <a:xfrm>
            <a:off x="916635" y="8254365"/>
            <a:ext cx="2580005" cy="975994"/>
          </a:xfrm>
          <a:prstGeom prst="rect">
            <a:avLst/>
          </a:prstGeom>
        </p:spPr>
        <p:txBody>
          <a:bodyPr wrap="square" lIns="0" tIns="97155" rIns="0" bIns="0" rtlCol="0" vert="horz">
            <a:spAutoFit/>
          </a:bodyPr>
          <a:lstStyle/>
          <a:p>
            <a:pPr marL="393700" marR="5080" indent="-381635">
              <a:lnSpc>
                <a:spcPts val="3410"/>
              </a:lnSpc>
              <a:spcBef>
                <a:spcPts val="765"/>
              </a:spcBef>
            </a:pPr>
            <a:r>
              <a:rPr dirty="0" sz="3400" spc="-10">
                <a:solidFill>
                  <a:srgbClr val="43B4BD"/>
                </a:solidFill>
                <a:latin typeface="Verdana"/>
                <a:cs typeface="Verdana"/>
              </a:rPr>
              <a:t>Distribution Channel</a:t>
            </a:r>
            <a:endParaRPr sz="3400">
              <a:latin typeface="Verdana"/>
              <a:cs typeface="Verdana"/>
            </a:endParaRPr>
          </a:p>
        </p:txBody>
      </p:sp>
      <p:sp>
        <p:nvSpPr>
          <p:cNvPr id="19" name="object 19" descr=""/>
          <p:cNvSpPr txBox="1"/>
          <p:nvPr/>
        </p:nvSpPr>
        <p:spPr>
          <a:xfrm>
            <a:off x="5073141" y="7488072"/>
            <a:ext cx="4008754" cy="25025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15595" marR="362585" indent="-303530">
              <a:lnSpc>
                <a:spcPct val="116100"/>
              </a:lnSpc>
              <a:spcBef>
                <a:spcPts val="100"/>
              </a:spcBef>
              <a:buFont typeface="Arial"/>
              <a:buChar char="•"/>
              <a:tabLst>
                <a:tab pos="315595" algn="l"/>
              </a:tabLst>
            </a:pPr>
            <a:r>
              <a:rPr dirty="0" sz="2800">
                <a:solidFill>
                  <a:srgbClr val="FFFFFF"/>
                </a:solidFill>
                <a:latin typeface="Verdana"/>
                <a:cs typeface="Verdana"/>
              </a:rPr>
              <a:t>Supermarkets</a:t>
            </a:r>
            <a:r>
              <a:rPr dirty="0" sz="2800" spc="-18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40">
                <a:solidFill>
                  <a:srgbClr val="FFFFFF"/>
                </a:solidFill>
                <a:latin typeface="Verdana"/>
                <a:cs typeface="Verdana"/>
              </a:rPr>
              <a:t>and </a:t>
            </a:r>
            <a:r>
              <a:rPr dirty="0" sz="2800" spc="-10">
                <a:solidFill>
                  <a:srgbClr val="FFFFFF"/>
                </a:solidFill>
                <a:latin typeface="Verdana"/>
                <a:cs typeface="Verdana"/>
              </a:rPr>
              <a:t>Hypermarkets</a:t>
            </a:r>
            <a:endParaRPr sz="2800">
              <a:latin typeface="Verdana"/>
              <a:cs typeface="Verdana"/>
            </a:endParaRPr>
          </a:p>
          <a:p>
            <a:pPr marL="315595" indent="-302895">
              <a:lnSpc>
                <a:spcPct val="100000"/>
              </a:lnSpc>
              <a:spcBef>
                <a:spcPts val="540"/>
              </a:spcBef>
              <a:buFont typeface="Arial"/>
              <a:buChar char="•"/>
              <a:tabLst>
                <a:tab pos="315595" algn="l"/>
              </a:tabLst>
            </a:pPr>
            <a:r>
              <a:rPr dirty="0" sz="2800">
                <a:solidFill>
                  <a:srgbClr val="FFFFFF"/>
                </a:solidFill>
                <a:latin typeface="Verdana"/>
                <a:cs typeface="Verdana"/>
              </a:rPr>
              <a:t>Convenience</a:t>
            </a:r>
            <a:r>
              <a:rPr dirty="0" sz="2800" spc="18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10">
                <a:solidFill>
                  <a:srgbClr val="FFFFFF"/>
                </a:solidFill>
                <a:latin typeface="Verdana"/>
                <a:cs typeface="Verdana"/>
              </a:rPr>
              <a:t>Stores</a:t>
            </a:r>
            <a:endParaRPr sz="2800">
              <a:latin typeface="Verdana"/>
              <a:cs typeface="Verdana"/>
            </a:endParaRPr>
          </a:p>
          <a:p>
            <a:pPr marL="315595" indent="-302895">
              <a:lnSpc>
                <a:spcPct val="100000"/>
              </a:lnSpc>
              <a:spcBef>
                <a:spcPts val="540"/>
              </a:spcBef>
              <a:buFont typeface="Arial"/>
              <a:buChar char="•"/>
              <a:tabLst>
                <a:tab pos="315595" algn="l"/>
              </a:tabLst>
            </a:pPr>
            <a:r>
              <a:rPr dirty="0" sz="2800" spc="45">
                <a:solidFill>
                  <a:srgbClr val="FFFFFF"/>
                </a:solidFill>
                <a:latin typeface="Verdana"/>
                <a:cs typeface="Verdana"/>
              </a:rPr>
              <a:t>Independent</a:t>
            </a:r>
            <a:r>
              <a:rPr dirty="0" sz="2800" spc="-2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10">
                <a:solidFill>
                  <a:srgbClr val="FFFFFF"/>
                </a:solidFill>
                <a:latin typeface="Verdana"/>
                <a:cs typeface="Verdana"/>
              </a:rPr>
              <a:t>Bakery</a:t>
            </a:r>
            <a:endParaRPr sz="2800">
              <a:latin typeface="Verdana"/>
              <a:cs typeface="Verdana"/>
            </a:endParaRPr>
          </a:p>
          <a:p>
            <a:pPr marL="315595" indent="-302895">
              <a:lnSpc>
                <a:spcPct val="100000"/>
              </a:lnSpc>
              <a:spcBef>
                <a:spcPts val="540"/>
              </a:spcBef>
              <a:buFont typeface="Arial"/>
              <a:buChar char="•"/>
              <a:tabLst>
                <a:tab pos="315595" algn="l"/>
              </a:tabLst>
            </a:pPr>
            <a:r>
              <a:rPr dirty="0" sz="2800" spc="60">
                <a:solidFill>
                  <a:srgbClr val="FFFFFF"/>
                </a:solidFill>
                <a:latin typeface="Verdana"/>
                <a:cs typeface="Verdana"/>
              </a:rPr>
              <a:t>Online</a:t>
            </a:r>
            <a:r>
              <a:rPr dirty="0" sz="28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10">
                <a:solidFill>
                  <a:srgbClr val="FFFFFF"/>
                </a:solidFill>
                <a:latin typeface="Verdana"/>
                <a:cs typeface="Verdana"/>
              </a:rPr>
              <a:t>Stores</a:t>
            </a:r>
            <a:endParaRPr sz="28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5500" spc="114"/>
              <a:t>Global</a:t>
            </a:r>
            <a:r>
              <a:rPr dirty="0" sz="5500" spc="-185"/>
              <a:t> </a:t>
            </a:r>
            <a:r>
              <a:rPr dirty="0" sz="5500" spc="114"/>
              <a:t>Biscuits</a:t>
            </a:r>
            <a:r>
              <a:rPr dirty="0" sz="5500" spc="-190"/>
              <a:t> </a:t>
            </a:r>
            <a:r>
              <a:rPr dirty="0" sz="5500"/>
              <a:t>Market</a:t>
            </a:r>
            <a:r>
              <a:rPr dirty="0" sz="5500" spc="-210"/>
              <a:t> </a:t>
            </a:r>
            <a:r>
              <a:rPr dirty="0" sz="5500"/>
              <a:t>Revenue</a:t>
            </a:r>
            <a:r>
              <a:rPr dirty="0" sz="5500" spc="-175"/>
              <a:t> </a:t>
            </a:r>
            <a:r>
              <a:rPr dirty="0" sz="5500"/>
              <a:t>share</a:t>
            </a:r>
            <a:r>
              <a:rPr dirty="0" sz="5500" spc="-190"/>
              <a:t> </a:t>
            </a:r>
            <a:r>
              <a:rPr dirty="0" sz="5500" spc="155"/>
              <a:t>for</a:t>
            </a:r>
            <a:r>
              <a:rPr dirty="0" sz="5500" spc="-190"/>
              <a:t> </a:t>
            </a:r>
            <a:r>
              <a:rPr dirty="0" sz="5500" spc="-20"/>
              <a:t>2022</a:t>
            </a:r>
            <a:endParaRPr sz="5500"/>
          </a:p>
        </p:txBody>
      </p:sp>
      <p:sp>
        <p:nvSpPr>
          <p:cNvPr id="3" name="object 3" descr=""/>
          <p:cNvSpPr txBox="1"/>
          <p:nvPr/>
        </p:nvSpPr>
        <p:spPr>
          <a:xfrm>
            <a:off x="11761089" y="4921707"/>
            <a:ext cx="5659755" cy="1766570"/>
          </a:xfrm>
          <a:prstGeom prst="rect">
            <a:avLst/>
          </a:prstGeom>
        </p:spPr>
        <p:txBody>
          <a:bodyPr wrap="square" lIns="0" tIns="112395" rIns="0" bIns="0" rtlCol="0" vert="horz">
            <a:spAutoFit/>
          </a:bodyPr>
          <a:lstStyle/>
          <a:p>
            <a:pPr marL="2008505" marR="5080" indent="-1996439">
              <a:lnSpc>
                <a:spcPts val="6509"/>
              </a:lnSpc>
              <a:spcBef>
                <a:spcPts val="885"/>
              </a:spcBef>
            </a:pPr>
            <a:r>
              <a:rPr dirty="0" sz="6000" spc="130">
                <a:latin typeface="Verdana"/>
                <a:cs typeface="Verdana"/>
              </a:rPr>
              <a:t>North</a:t>
            </a:r>
            <a:r>
              <a:rPr dirty="0" sz="6000" spc="-520">
                <a:latin typeface="Verdana"/>
                <a:cs typeface="Verdana"/>
              </a:rPr>
              <a:t> </a:t>
            </a:r>
            <a:r>
              <a:rPr dirty="0" sz="6000" spc="90">
                <a:latin typeface="Verdana"/>
                <a:cs typeface="Verdana"/>
              </a:rPr>
              <a:t>America </a:t>
            </a:r>
            <a:r>
              <a:rPr dirty="0" sz="6000" spc="-450">
                <a:latin typeface="Verdana"/>
                <a:cs typeface="Verdana"/>
              </a:rPr>
              <a:t>40%</a:t>
            </a:r>
            <a:endParaRPr sz="60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5"/>
          </a:xfrm>
          <a:prstGeom prst="rect">
            <a:avLst/>
          </a:prstGeom>
        </p:spPr>
      </p:pic>
      <p:grpSp>
        <p:nvGrpSpPr>
          <p:cNvPr id="3" name="object 3" descr=""/>
          <p:cNvGrpSpPr/>
          <p:nvPr/>
        </p:nvGrpSpPr>
        <p:grpSpPr>
          <a:xfrm>
            <a:off x="3915155" y="1667255"/>
            <a:ext cx="10457815" cy="3328670"/>
            <a:chOff x="3915155" y="1667255"/>
            <a:chExt cx="10457815" cy="3328670"/>
          </a:xfrm>
        </p:grpSpPr>
        <p:sp>
          <p:nvSpPr>
            <p:cNvPr id="4" name="object 4" descr=""/>
            <p:cNvSpPr/>
            <p:nvPr/>
          </p:nvSpPr>
          <p:spPr>
            <a:xfrm>
              <a:off x="6112763" y="1842515"/>
              <a:ext cx="8260080" cy="3045460"/>
            </a:xfrm>
            <a:custGeom>
              <a:avLst/>
              <a:gdLst/>
              <a:ahLst/>
              <a:cxnLst/>
              <a:rect l="l" t="t" r="r" b="b"/>
              <a:pathLst>
                <a:path w="8260080" h="3045460">
                  <a:moveTo>
                    <a:pt x="8109966" y="0"/>
                  </a:moveTo>
                  <a:lnTo>
                    <a:pt x="150113" y="0"/>
                  </a:lnTo>
                  <a:lnTo>
                    <a:pt x="102754" y="7674"/>
                  </a:lnTo>
                  <a:lnTo>
                    <a:pt x="61557" y="29029"/>
                  </a:lnTo>
                  <a:lnTo>
                    <a:pt x="29029" y="61557"/>
                  </a:lnTo>
                  <a:lnTo>
                    <a:pt x="7674" y="102754"/>
                  </a:lnTo>
                  <a:lnTo>
                    <a:pt x="0" y="150113"/>
                  </a:lnTo>
                  <a:lnTo>
                    <a:pt x="0" y="2894837"/>
                  </a:lnTo>
                  <a:lnTo>
                    <a:pt x="7674" y="2942197"/>
                  </a:lnTo>
                  <a:lnTo>
                    <a:pt x="29029" y="2983394"/>
                  </a:lnTo>
                  <a:lnTo>
                    <a:pt x="61557" y="3015922"/>
                  </a:lnTo>
                  <a:lnTo>
                    <a:pt x="102754" y="3037277"/>
                  </a:lnTo>
                  <a:lnTo>
                    <a:pt x="150113" y="3044951"/>
                  </a:lnTo>
                  <a:lnTo>
                    <a:pt x="8109966" y="3044951"/>
                  </a:lnTo>
                  <a:lnTo>
                    <a:pt x="8157325" y="3037277"/>
                  </a:lnTo>
                  <a:lnTo>
                    <a:pt x="8198522" y="3015922"/>
                  </a:lnTo>
                  <a:lnTo>
                    <a:pt x="8231050" y="2983394"/>
                  </a:lnTo>
                  <a:lnTo>
                    <a:pt x="8252405" y="2942197"/>
                  </a:lnTo>
                  <a:lnTo>
                    <a:pt x="8260080" y="2894837"/>
                  </a:lnTo>
                  <a:lnTo>
                    <a:pt x="8260080" y="150113"/>
                  </a:lnTo>
                  <a:lnTo>
                    <a:pt x="8252405" y="102754"/>
                  </a:lnTo>
                  <a:lnTo>
                    <a:pt x="8231050" y="61557"/>
                  </a:lnTo>
                  <a:lnTo>
                    <a:pt x="8198522" y="29029"/>
                  </a:lnTo>
                  <a:lnTo>
                    <a:pt x="8157325" y="7674"/>
                  </a:lnTo>
                  <a:lnTo>
                    <a:pt x="8109966" y="0"/>
                  </a:lnTo>
                  <a:close/>
                </a:path>
              </a:pathLst>
            </a:custGeom>
            <a:solidFill>
              <a:srgbClr val="1E2F4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5341619" y="1667255"/>
              <a:ext cx="9031605" cy="3328670"/>
            </a:xfrm>
            <a:custGeom>
              <a:avLst/>
              <a:gdLst/>
              <a:ahLst/>
              <a:cxnLst/>
              <a:rect l="l" t="t" r="r" b="b"/>
              <a:pathLst>
                <a:path w="9031605" h="3328670">
                  <a:moveTo>
                    <a:pt x="8881110" y="0"/>
                  </a:moveTo>
                  <a:lnTo>
                    <a:pt x="150113" y="0"/>
                  </a:lnTo>
                  <a:lnTo>
                    <a:pt x="102754" y="7674"/>
                  </a:lnTo>
                  <a:lnTo>
                    <a:pt x="61557" y="29029"/>
                  </a:lnTo>
                  <a:lnTo>
                    <a:pt x="29029" y="61557"/>
                  </a:lnTo>
                  <a:lnTo>
                    <a:pt x="7674" y="102754"/>
                  </a:lnTo>
                  <a:lnTo>
                    <a:pt x="0" y="150114"/>
                  </a:lnTo>
                  <a:lnTo>
                    <a:pt x="0" y="3178302"/>
                  </a:lnTo>
                  <a:lnTo>
                    <a:pt x="7674" y="3225661"/>
                  </a:lnTo>
                  <a:lnTo>
                    <a:pt x="29029" y="3266858"/>
                  </a:lnTo>
                  <a:lnTo>
                    <a:pt x="61557" y="3299386"/>
                  </a:lnTo>
                  <a:lnTo>
                    <a:pt x="102754" y="3320741"/>
                  </a:lnTo>
                  <a:lnTo>
                    <a:pt x="150113" y="3328416"/>
                  </a:lnTo>
                  <a:lnTo>
                    <a:pt x="8881110" y="3328416"/>
                  </a:lnTo>
                  <a:lnTo>
                    <a:pt x="8928469" y="3320741"/>
                  </a:lnTo>
                  <a:lnTo>
                    <a:pt x="8969666" y="3299386"/>
                  </a:lnTo>
                  <a:lnTo>
                    <a:pt x="9002194" y="3266858"/>
                  </a:lnTo>
                  <a:lnTo>
                    <a:pt x="9023549" y="3225661"/>
                  </a:lnTo>
                  <a:lnTo>
                    <a:pt x="9031224" y="3178302"/>
                  </a:lnTo>
                  <a:lnTo>
                    <a:pt x="9031224" y="150114"/>
                  </a:lnTo>
                  <a:lnTo>
                    <a:pt x="9023549" y="102754"/>
                  </a:lnTo>
                  <a:lnTo>
                    <a:pt x="9002194" y="61557"/>
                  </a:lnTo>
                  <a:lnTo>
                    <a:pt x="8969666" y="29029"/>
                  </a:lnTo>
                  <a:lnTo>
                    <a:pt x="8928469" y="7674"/>
                  </a:lnTo>
                  <a:lnTo>
                    <a:pt x="8881110" y="0"/>
                  </a:lnTo>
                  <a:close/>
                </a:path>
              </a:pathLst>
            </a:custGeom>
            <a:solidFill>
              <a:srgbClr val="D4AA8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3915156" y="2314955"/>
              <a:ext cx="3119755" cy="2101850"/>
            </a:xfrm>
            <a:custGeom>
              <a:avLst/>
              <a:gdLst/>
              <a:ahLst/>
              <a:cxnLst/>
              <a:rect l="l" t="t" r="r" b="b"/>
              <a:pathLst>
                <a:path w="3119754" h="2101850">
                  <a:moveTo>
                    <a:pt x="3119628" y="1050798"/>
                  </a:moveTo>
                  <a:lnTo>
                    <a:pt x="2586228" y="742657"/>
                  </a:lnTo>
                  <a:lnTo>
                    <a:pt x="2586228" y="150114"/>
                  </a:lnTo>
                  <a:lnTo>
                    <a:pt x="2578544" y="102755"/>
                  </a:lnTo>
                  <a:lnTo>
                    <a:pt x="2557195" y="61569"/>
                  </a:lnTo>
                  <a:lnTo>
                    <a:pt x="2524658" y="29032"/>
                  </a:lnTo>
                  <a:lnTo>
                    <a:pt x="2483472" y="7683"/>
                  </a:lnTo>
                  <a:lnTo>
                    <a:pt x="2436114" y="0"/>
                  </a:lnTo>
                  <a:lnTo>
                    <a:pt x="150114" y="0"/>
                  </a:lnTo>
                  <a:lnTo>
                    <a:pt x="102743" y="7683"/>
                  </a:lnTo>
                  <a:lnTo>
                    <a:pt x="61556" y="29032"/>
                  </a:lnTo>
                  <a:lnTo>
                    <a:pt x="29019" y="61569"/>
                  </a:lnTo>
                  <a:lnTo>
                    <a:pt x="7670" y="102755"/>
                  </a:lnTo>
                  <a:lnTo>
                    <a:pt x="0" y="150114"/>
                  </a:lnTo>
                  <a:lnTo>
                    <a:pt x="0" y="1951482"/>
                  </a:lnTo>
                  <a:lnTo>
                    <a:pt x="7670" y="1998853"/>
                  </a:lnTo>
                  <a:lnTo>
                    <a:pt x="29019" y="2040039"/>
                  </a:lnTo>
                  <a:lnTo>
                    <a:pt x="61556" y="2072576"/>
                  </a:lnTo>
                  <a:lnTo>
                    <a:pt x="102743" y="2093925"/>
                  </a:lnTo>
                  <a:lnTo>
                    <a:pt x="150114" y="2101596"/>
                  </a:lnTo>
                  <a:lnTo>
                    <a:pt x="2436114" y="2101596"/>
                  </a:lnTo>
                  <a:lnTo>
                    <a:pt x="2483472" y="2093925"/>
                  </a:lnTo>
                  <a:lnTo>
                    <a:pt x="2524658" y="2072576"/>
                  </a:lnTo>
                  <a:lnTo>
                    <a:pt x="2557195" y="2040039"/>
                  </a:lnTo>
                  <a:lnTo>
                    <a:pt x="2578544" y="1998853"/>
                  </a:lnTo>
                  <a:lnTo>
                    <a:pt x="2586228" y="1951482"/>
                  </a:lnTo>
                  <a:lnTo>
                    <a:pt x="2586228" y="1358950"/>
                  </a:lnTo>
                  <a:lnTo>
                    <a:pt x="3119628" y="1050798"/>
                  </a:lnTo>
                  <a:close/>
                </a:path>
              </a:pathLst>
            </a:custGeom>
            <a:solidFill>
              <a:srgbClr val="A65746">
                <a:alpha val="89802"/>
              </a:srgbClr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7" name="object 7" descr=""/>
          <p:cNvGrpSpPr/>
          <p:nvPr/>
        </p:nvGrpSpPr>
        <p:grpSpPr>
          <a:xfrm>
            <a:off x="3915155" y="5291328"/>
            <a:ext cx="10457815" cy="3328670"/>
            <a:chOff x="3915155" y="5291328"/>
            <a:chExt cx="10457815" cy="3328670"/>
          </a:xfrm>
        </p:grpSpPr>
        <p:sp>
          <p:nvSpPr>
            <p:cNvPr id="8" name="object 8" descr=""/>
            <p:cNvSpPr/>
            <p:nvPr/>
          </p:nvSpPr>
          <p:spPr>
            <a:xfrm>
              <a:off x="6112763" y="5466588"/>
              <a:ext cx="8260080" cy="3045460"/>
            </a:xfrm>
            <a:custGeom>
              <a:avLst/>
              <a:gdLst/>
              <a:ahLst/>
              <a:cxnLst/>
              <a:rect l="l" t="t" r="r" b="b"/>
              <a:pathLst>
                <a:path w="8260080" h="3045459">
                  <a:moveTo>
                    <a:pt x="8109966" y="0"/>
                  </a:moveTo>
                  <a:lnTo>
                    <a:pt x="150113" y="0"/>
                  </a:lnTo>
                  <a:lnTo>
                    <a:pt x="102754" y="7674"/>
                  </a:lnTo>
                  <a:lnTo>
                    <a:pt x="61557" y="29029"/>
                  </a:lnTo>
                  <a:lnTo>
                    <a:pt x="29029" y="61557"/>
                  </a:lnTo>
                  <a:lnTo>
                    <a:pt x="7674" y="102754"/>
                  </a:lnTo>
                  <a:lnTo>
                    <a:pt x="0" y="150113"/>
                  </a:lnTo>
                  <a:lnTo>
                    <a:pt x="0" y="2894838"/>
                  </a:lnTo>
                  <a:lnTo>
                    <a:pt x="7674" y="2942197"/>
                  </a:lnTo>
                  <a:lnTo>
                    <a:pt x="29029" y="2983394"/>
                  </a:lnTo>
                  <a:lnTo>
                    <a:pt x="61557" y="3015922"/>
                  </a:lnTo>
                  <a:lnTo>
                    <a:pt x="102754" y="3037277"/>
                  </a:lnTo>
                  <a:lnTo>
                    <a:pt x="150113" y="3044952"/>
                  </a:lnTo>
                  <a:lnTo>
                    <a:pt x="8109966" y="3044952"/>
                  </a:lnTo>
                  <a:lnTo>
                    <a:pt x="8157325" y="3037277"/>
                  </a:lnTo>
                  <a:lnTo>
                    <a:pt x="8198522" y="3015922"/>
                  </a:lnTo>
                  <a:lnTo>
                    <a:pt x="8231050" y="2983394"/>
                  </a:lnTo>
                  <a:lnTo>
                    <a:pt x="8252405" y="2942197"/>
                  </a:lnTo>
                  <a:lnTo>
                    <a:pt x="8260080" y="2894838"/>
                  </a:lnTo>
                  <a:lnTo>
                    <a:pt x="8260080" y="150113"/>
                  </a:lnTo>
                  <a:lnTo>
                    <a:pt x="8252405" y="102754"/>
                  </a:lnTo>
                  <a:lnTo>
                    <a:pt x="8231050" y="61557"/>
                  </a:lnTo>
                  <a:lnTo>
                    <a:pt x="8198522" y="29029"/>
                  </a:lnTo>
                  <a:lnTo>
                    <a:pt x="8157325" y="7674"/>
                  </a:lnTo>
                  <a:lnTo>
                    <a:pt x="8109966" y="0"/>
                  </a:lnTo>
                  <a:close/>
                </a:path>
              </a:pathLst>
            </a:custGeom>
            <a:solidFill>
              <a:srgbClr val="1E2F4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5341619" y="5291328"/>
              <a:ext cx="9031605" cy="3328670"/>
            </a:xfrm>
            <a:custGeom>
              <a:avLst/>
              <a:gdLst/>
              <a:ahLst/>
              <a:cxnLst/>
              <a:rect l="l" t="t" r="r" b="b"/>
              <a:pathLst>
                <a:path w="9031605" h="3328670">
                  <a:moveTo>
                    <a:pt x="8881110" y="0"/>
                  </a:moveTo>
                  <a:lnTo>
                    <a:pt x="150113" y="0"/>
                  </a:lnTo>
                  <a:lnTo>
                    <a:pt x="102754" y="7674"/>
                  </a:lnTo>
                  <a:lnTo>
                    <a:pt x="61557" y="29029"/>
                  </a:lnTo>
                  <a:lnTo>
                    <a:pt x="29029" y="61557"/>
                  </a:lnTo>
                  <a:lnTo>
                    <a:pt x="7674" y="102754"/>
                  </a:lnTo>
                  <a:lnTo>
                    <a:pt x="0" y="150113"/>
                  </a:lnTo>
                  <a:lnTo>
                    <a:pt x="0" y="3178302"/>
                  </a:lnTo>
                  <a:lnTo>
                    <a:pt x="7674" y="3225661"/>
                  </a:lnTo>
                  <a:lnTo>
                    <a:pt x="29029" y="3266858"/>
                  </a:lnTo>
                  <a:lnTo>
                    <a:pt x="61557" y="3299386"/>
                  </a:lnTo>
                  <a:lnTo>
                    <a:pt x="102754" y="3320741"/>
                  </a:lnTo>
                  <a:lnTo>
                    <a:pt x="150113" y="3328416"/>
                  </a:lnTo>
                  <a:lnTo>
                    <a:pt x="8881110" y="3328416"/>
                  </a:lnTo>
                  <a:lnTo>
                    <a:pt x="8928469" y="3320741"/>
                  </a:lnTo>
                  <a:lnTo>
                    <a:pt x="8969666" y="3299386"/>
                  </a:lnTo>
                  <a:lnTo>
                    <a:pt x="9002194" y="3266858"/>
                  </a:lnTo>
                  <a:lnTo>
                    <a:pt x="9023549" y="3225661"/>
                  </a:lnTo>
                  <a:lnTo>
                    <a:pt x="9031224" y="3178302"/>
                  </a:lnTo>
                  <a:lnTo>
                    <a:pt x="9031224" y="150113"/>
                  </a:lnTo>
                  <a:lnTo>
                    <a:pt x="9023549" y="102754"/>
                  </a:lnTo>
                  <a:lnTo>
                    <a:pt x="9002194" y="61557"/>
                  </a:lnTo>
                  <a:lnTo>
                    <a:pt x="8969666" y="29029"/>
                  </a:lnTo>
                  <a:lnTo>
                    <a:pt x="8928469" y="7674"/>
                  </a:lnTo>
                  <a:lnTo>
                    <a:pt x="8881110" y="0"/>
                  </a:lnTo>
                  <a:close/>
                </a:path>
              </a:pathLst>
            </a:custGeom>
            <a:solidFill>
              <a:srgbClr val="A6574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3915156" y="5937503"/>
              <a:ext cx="3119755" cy="2101850"/>
            </a:xfrm>
            <a:custGeom>
              <a:avLst/>
              <a:gdLst/>
              <a:ahLst/>
              <a:cxnLst/>
              <a:rect l="l" t="t" r="r" b="b"/>
              <a:pathLst>
                <a:path w="3119754" h="2101850">
                  <a:moveTo>
                    <a:pt x="3119628" y="1050798"/>
                  </a:moveTo>
                  <a:lnTo>
                    <a:pt x="2586228" y="742657"/>
                  </a:lnTo>
                  <a:lnTo>
                    <a:pt x="2586228" y="150114"/>
                  </a:lnTo>
                  <a:lnTo>
                    <a:pt x="2578544" y="102755"/>
                  </a:lnTo>
                  <a:lnTo>
                    <a:pt x="2557195" y="61569"/>
                  </a:lnTo>
                  <a:lnTo>
                    <a:pt x="2524658" y="29032"/>
                  </a:lnTo>
                  <a:lnTo>
                    <a:pt x="2483472" y="7683"/>
                  </a:lnTo>
                  <a:lnTo>
                    <a:pt x="2436114" y="0"/>
                  </a:lnTo>
                  <a:lnTo>
                    <a:pt x="150114" y="0"/>
                  </a:lnTo>
                  <a:lnTo>
                    <a:pt x="102743" y="7683"/>
                  </a:lnTo>
                  <a:lnTo>
                    <a:pt x="61556" y="29032"/>
                  </a:lnTo>
                  <a:lnTo>
                    <a:pt x="29019" y="61569"/>
                  </a:lnTo>
                  <a:lnTo>
                    <a:pt x="7670" y="102755"/>
                  </a:lnTo>
                  <a:lnTo>
                    <a:pt x="0" y="150114"/>
                  </a:lnTo>
                  <a:lnTo>
                    <a:pt x="0" y="1951482"/>
                  </a:lnTo>
                  <a:lnTo>
                    <a:pt x="7670" y="1998853"/>
                  </a:lnTo>
                  <a:lnTo>
                    <a:pt x="29019" y="2040039"/>
                  </a:lnTo>
                  <a:lnTo>
                    <a:pt x="61556" y="2072576"/>
                  </a:lnTo>
                  <a:lnTo>
                    <a:pt x="102743" y="2093925"/>
                  </a:lnTo>
                  <a:lnTo>
                    <a:pt x="150114" y="2101596"/>
                  </a:lnTo>
                  <a:lnTo>
                    <a:pt x="2436114" y="2101596"/>
                  </a:lnTo>
                  <a:lnTo>
                    <a:pt x="2483472" y="2093925"/>
                  </a:lnTo>
                  <a:lnTo>
                    <a:pt x="2524658" y="2072576"/>
                  </a:lnTo>
                  <a:lnTo>
                    <a:pt x="2557195" y="2040039"/>
                  </a:lnTo>
                  <a:lnTo>
                    <a:pt x="2578544" y="1998853"/>
                  </a:lnTo>
                  <a:lnTo>
                    <a:pt x="2586228" y="1951482"/>
                  </a:lnTo>
                  <a:lnTo>
                    <a:pt x="2586228" y="1358950"/>
                  </a:lnTo>
                  <a:lnTo>
                    <a:pt x="3119628" y="1050798"/>
                  </a:lnTo>
                  <a:close/>
                </a:path>
              </a:pathLst>
            </a:custGeom>
            <a:solidFill>
              <a:srgbClr val="D4AA83">
                <a:alpha val="89802"/>
              </a:srgbClr>
            </a:solidFill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11" name="object 11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441825" y="2947746"/>
            <a:ext cx="1883155" cy="593140"/>
          </a:xfrm>
          <a:prstGeom prst="rect">
            <a:avLst/>
          </a:prstGeom>
        </p:spPr>
      </p:pic>
      <p:pic>
        <p:nvPicPr>
          <p:cNvPr id="12" name="object 12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266251" y="2378075"/>
            <a:ext cx="4786809" cy="576326"/>
          </a:xfrm>
          <a:prstGeom prst="rect">
            <a:avLst/>
          </a:prstGeom>
        </p:spPr>
      </p:pic>
      <p:pic>
        <p:nvPicPr>
          <p:cNvPr id="13" name="object 13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280147" y="3042411"/>
            <a:ext cx="5792342" cy="568706"/>
          </a:xfrm>
          <a:prstGeom prst="rect">
            <a:avLst/>
          </a:prstGeom>
        </p:spPr>
      </p:pic>
      <p:pic>
        <p:nvPicPr>
          <p:cNvPr id="14" name="object 14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7280147" y="3699383"/>
            <a:ext cx="4153280" cy="454914"/>
          </a:xfrm>
          <a:prstGeom prst="rect">
            <a:avLst/>
          </a:prstGeom>
        </p:spPr>
      </p:pic>
      <p:pic>
        <p:nvPicPr>
          <p:cNvPr id="15" name="object 15" descr="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4086733" y="6666230"/>
            <a:ext cx="2595372" cy="592835"/>
          </a:xfrm>
          <a:prstGeom prst="rect">
            <a:avLst/>
          </a:prstGeom>
        </p:spPr>
      </p:pic>
      <p:pic>
        <p:nvPicPr>
          <p:cNvPr id="16" name="object 16" descr="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7280147" y="6066535"/>
            <a:ext cx="5094351" cy="572008"/>
          </a:xfrm>
          <a:prstGeom prst="rect">
            <a:avLst/>
          </a:prstGeom>
        </p:spPr>
      </p:pic>
      <p:pic>
        <p:nvPicPr>
          <p:cNvPr id="17" name="object 17" descr="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7275703" y="6726428"/>
            <a:ext cx="6776847" cy="450596"/>
          </a:xfrm>
          <a:prstGeom prst="rect">
            <a:avLst/>
          </a:prstGeom>
        </p:spPr>
      </p:pic>
      <p:sp>
        <p:nvSpPr>
          <p:cNvPr id="18" name="object 18" descr=""/>
          <p:cNvSpPr/>
          <p:nvPr/>
        </p:nvSpPr>
        <p:spPr>
          <a:xfrm>
            <a:off x="7266251" y="7383398"/>
            <a:ext cx="2003425" cy="455295"/>
          </a:xfrm>
          <a:custGeom>
            <a:avLst/>
            <a:gdLst/>
            <a:ahLst/>
            <a:cxnLst/>
            <a:rect l="l" t="t" r="r" b="b"/>
            <a:pathLst>
              <a:path w="2003425" h="455295">
                <a:moveTo>
                  <a:pt x="149278" y="0"/>
                </a:moveTo>
                <a:lnTo>
                  <a:pt x="107447" y="4381"/>
                </a:lnTo>
                <a:lnTo>
                  <a:pt x="71046" y="17525"/>
                </a:lnTo>
                <a:lnTo>
                  <a:pt x="28933" y="51780"/>
                </a:lnTo>
                <a:lnTo>
                  <a:pt x="4593" y="100885"/>
                </a:lnTo>
                <a:lnTo>
                  <a:pt x="0" y="316483"/>
                </a:lnTo>
                <a:lnTo>
                  <a:pt x="1092" y="335287"/>
                </a:lnTo>
                <a:lnTo>
                  <a:pt x="18595" y="388365"/>
                </a:lnTo>
                <a:lnTo>
                  <a:pt x="55135" y="427924"/>
                </a:lnTo>
                <a:lnTo>
                  <a:pt x="107447" y="450659"/>
                </a:lnTo>
                <a:lnTo>
                  <a:pt x="149278" y="455040"/>
                </a:lnTo>
                <a:lnTo>
                  <a:pt x="181546" y="452659"/>
                </a:lnTo>
                <a:lnTo>
                  <a:pt x="210349" y="445515"/>
                </a:lnTo>
                <a:lnTo>
                  <a:pt x="235699" y="433609"/>
                </a:lnTo>
                <a:lnTo>
                  <a:pt x="257609" y="416940"/>
                </a:lnTo>
                <a:lnTo>
                  <a:pt x="258681" y="415670"/>
                </a:lnTo>
                <a:lnTo>
                  <a:pt x="151183" y="415670"/>
                </a:lnTo>
                <a:lnTo>
                  <a:pt x="128460" y="413958"/>
                </a:lnTo>
                <a:lnTo>
                  <a:pt x="90014" y="400294"/>
                </a:lnTo>
                <a:lnTo>
                  <a:pt x="61459" y="373598"/>
                </a:lnTo>
                <a:lnTo>
                  <a:pt x="46842" y="337681"/>
                </a:lnTo>
                <a:lnTo>
                  <a:pt x="45011" y="316483"/>
                </a:lnTo>
                <a:lnTo>
                  <a:pt x="45011" y="138556"/>
                </a:lnTo>
                <a:lnTo>
                  <a:pt x="52154" y="98345"/>
                </a:lnTo>
                <a:lnTo>
                  <a:pt x="73586" y="66801"/>
                </a:lnTo>
                <a:lnTo>
                  <a:pt x="106812" y="46227"/>
                </a:lnTo>
                <a:lnTo>
                  <a:pt x="149278" y="39369"/>
                </a:lnTo>
                <a:lnTo>
                  <a:pt x="258752" y="39369"/>
                </a:lnTo>
                <a:lnTo>
                  <a:pt x="257196" y="37718"/>
                </a:lnTo>
                <a:lnTo>
                  <a:pt x="209482" y="9644"/>
                </a:lnTo>
                <a:lnTo>
                  <a:pt x="170568" y="1071"/>
                </a:lnTo>
                <a:lnTo>
                  <a:pt x="149278" y="0"/>
                </a:lnTo>
                <a:close/>
              </a:path>
              <a:path w="2003425" h="455295">
                <a:moveTo>
                  <a:pt x="295201" y="222503"/>
                </a:moveTo>
                <a:lnTo>
                  <a:pt x="153215" y="222503"/>
                </a:lnTo>
                <a:lnTo>
                  <a:pt x="150548" y="225170"/>
                </a:lnTo>
                <a:lnTo>
                  <a:pt x="150548" y="259080"/>
                </a:lnTo>
                <a:lnTo>
                  <a:pt x="153215" y="261874"/>
                </a:lnTo>
                <a:lnTo>
                  <a:pt x="251767" y="261874"/>
                </a:lnTo>
                <a:lnTo>
                  <a:pt x="252783" y="262889"/>
                </a:lnTo>
                <a:lnTo>
                  <a:pt x="252783" y="322199"/>
                </a:lnTo>
                <a:lnTo>
                  <a:pt x="251066" y="342443"/>
                </a:lnTo>
                <a:lnTo>
                  <a:pt x="225224" y="390270"/>
                </a:lnTo>
                <a:lnTo>
                  <a:pt x="173181" y="414077"/>
                </a:lnTo>
                <a:lnTo>
                  <a:pt x="151183" y="415670"/>
                </a:lnTo>
                <a:lnTo>
                  <a:pt x="258681" y="415670"/>
                </a:lnTo>
                <a:lnTo>
                  <a:pt x="275278" y="396011"/>
                </a:lnTo>
                <a:lnTo>
                  <a:pt x="287898" y="371332"/>
                </a:lnTo>
                <a:lnTo>
                  <a:pt x="295471" y="342913"/>
                </a:lnTo>
                <a:lnTo>
                  <a:pt x="297995" y="310769"/>
                </a:lnTo>
                <a:lnTo>
                  <a:pt x="297995" y="225170"/>
                </a:lnTo>
                <a:lnTo>
                  <a:pt x="295201" y="222503"/>
                </a:lnTo>
                <a:close/>
              </a:path>
              <a:path w="2003425" h="455295">
                <a:moveTo>
                  <a:pt x="258752" y="39369"/>
                </a:moveTo>
                <a:lnTo>
                  <a:pt x="149278" y="39369"/>
                </a:lnTo>
                <a:lnTo>
                  <a:pt x="171618" y="41038"/>
                </a:lnTo>
                <a:lnTo>
                  <a:pt x="191600" y="46053"/>
                </a:lnTo>
                <a:lnTo>
                  <a:pt x="224589" y="66167"/>
                </a:lnTo>
                <a:lnTo>
                  <a:pt x="251021" y="115065"/>
                </a:lnTo>
                <a:lnTo>
                  <a:pt x="252783" y="147065"/>
                </a:lnTo>
                <a:lnTo>
                  <a:pt x="255577" y="149351"/>
                </a:lnTo>
                <a:lnTo>
                  <a:pt x="295201" y="149351"/>
                </a:lnTo>
                <a:lnTo>
                  <a:pt x="297995" y="146557"/>
                </a:lnTo>
                <a:lnTo>
                  <a:pt x="297995" y="134746"/>
                </a:lnTo>
                <a:lnTo>
                  <a:pt x="296830" y="115835"/>
                </a:lnTo>
                <a:lnTo>
                  <a:pt x="293343" y="97948"/>
                </a:lnTo>
                <a:lnTo>
                  <a:pt x="287547" y="81061"/>
                </a:lnTo>
                <a:lnTo>
                  <a:pt x="279453" y="65150"/>
                </a:lnTo>
                <a:lnTo>
                  <a:pt x="269313" y="50577"/>
                </a:lnTo>
                <a:lnTo>
                  <a:pt x="258752" y="39369"/>
                </a:lnTo>
                <a:close/>
              </a:path>
              <a:path w="2003425" h="455295">
                <a:moveTo>
                  <a:pt x="452681" y="128396"/>
                </a:moveTo>
                <a:lnTo>
                  <a:pt x="413057" y="128396"/>
                </a:lnTo>
                <a:lnTo>
                  <a:pt x="410390" y="131190"/>
                </a:lnTo>
                <a:lnTo>
                  <a:pt x="410390" y="447167"/>
                </a:lnTo>
                <a:lnTo>
                  <a:pt x="413057" y="449961"/>
                </a:lnTo>
                <a:lnTo>
                  <a:pt x="452681" y="449961"/>
                </a:lnTo>
                <a:lnTo>
                  <a:pt x="455475" y="447167"/>
                </a:lnTo>
                <a:lnTo>
                  <a:pt x="455475" y="256158"/>
                </a:lnTo>
                <a:lnTo>
                  <a:pt x="456830" y="239131"/>
                </a:lnTo>
                <a:lnTo>
                  <a:pt x="477065" y="197357"/>
                </a:lnTo>
                <a:lnTo>
                  <a:pt x="514791" y="175259"/>
                </a:lnTo>
                <a:lnTo>
                  <a:pt x="457126" y="175259"/>
                </a:lnTo>
                <a:lnTo>
                  <a:pt x="456491" y="175132"/>
                </a:lnTo>
                <a:lnTo>
                  <a:pt x="455856" y="174878"/>
                </a:lnTo>
                <a:lnTo>
                  <a:pt x="455475" y="173989"/>
                </a:lnTo>
                <a:lnTo>
                  <a:pt x="455475" y="131190"/>
                </a:lnTo>
                <a:lnTo>
                  <a:pt x="452681" y="128396"/>
                </a:lnTo>
                <a:close/>
              </a:path>
              <a:path w="2003425" h="455295">
                <a:moveTo>
                  <a:pt x="572606" y="172825"/>
                </a:moveTo>
                <a:lnTo>
                  <a:pt x="540878" y="172825"/>
                </a:lnTo>
                <a:lnTo>
                  <a:pt x="549074" y="173339"/>
                </a:lnTo>
                <a:lnTo>
                  <a:pt x="556412" y="174400"/>
                </a:lnTo>
                <a:lnTo>
                  <a:pt x="562917" y="176021"/>
                </a:lnTo>
                <a:lnTo>
                  <a:pt x="568378" y="177800"/>
                </a:lnTo>
                <a:lnTo>
                  <a:pt x="571807" y="176021"/>
                </a:lnTo>
                <a:lnTo>
                  <a:pt x="572606" y="172825"/>
                </a:lnTo>
                <a:close/>
              </a:path>
              <a:path w="2003425" h="455295">
                <a:moveTo>
                  <a:pt x="540057" y="125221"/>
                </a:moveTo>
                <a:lnTo>
                  <a:pt x="492686" y="137921"/>
                </a:lnTo>
                <a:lnTo>
                  <a:pt x="458650" y="173481"/>
                </a:lnTo>
                <a:lnTo>
                  <a:pt x="457761" y="174751"/>
                </a:lnTo>
                <a:lnTo>
                  <a:pt x="457126" y="175259"/>
                </a:lnTo>
                <a:lnTo>
                  <a:pt x="514791" y="175259"/>
                </a:lnTo>
                <a:lnTo>
                  <a:pt x="515962" y="174873"/>
                </a:lnTo>
                <a:lnTo>
                  <a:pt x="531802" y="172846"/>
                </a:lnTo>
                <a:lnTo>
                  <a:pt x="572606" y="172825"/>
                </a:lnTo>
                <a:lnTo>
                  <a:pt x="573077" y="170942"/>
                </a:lnTo>
                <a:lnTo>
                  <a:pt x="579427" y="143001"/>
                </a:lnTo>
                <a:lnTo>
                  <a:pt x="580697" y="137921"/>
                </a:lnTo>
                <a:lnTo>
                  <a:pt x="579173" y="134493"/>
                </a:lnTo>
                <a:lnTo>
                  <a:pt x="574982" y="132842"/>
                </a:lnTo>
                <a:lnTo>
                  <a:pt x="567524" y="129508"/>
                </a:lnTo>
                <a:lnTo>
                  <a:pt x="559234" y="127126"/>
                </a:lnTo>
                <a:lnTo>
                  <a:pt x="550086" y="125698"/>
                </a:lnTo>
                <a:lnTo>
                  <a:pt x="540057" y="125221"/>
                </a:lnTo>
                <a:close/>
              </a:path>
              <a:path w="2003425" h="455295">
                <a:moveTo>
                  <a:pt x="785167" y="123317"/>
                </a:moveTo>
                <a:lnTo>
                  <a:pt x="741669" y="129206"/>
                </a:lnTo>
                <a:lnTo>
                  <a:pt x="705411" y="146812"/>
                </a:lnTo>
                <a:lnTo>
                  <a:pt x="677629" y="174593"/>
                </a:lnTo>
                <a:lnTo>
                  <a:pt x="659945" y="210946"/>
                </a:lnTo>
                <a:lnTo>
                  <a:pt x="652194" y="265560"/>
                </a:lnTo>
                <a:lnTo>
                  <a:pt x="651690" y="288544"/>
                </a:lnTo>
                <a:lnTo>
                  <a:pt x="652239" y="311785"/>
                </a:lnTo>
                <a:lnTo>
                  <a:pt x="656672" y="350837"/>
                </a:lnTo>
                <a:lnTo>
                  <a:pt x="678264" y="403526"/>
                </a:lnTo>
                <a:lnTo>
                  <a:pt x="706046" y="431545"/>
                </a:lnTo>
                <a:lnTo>
                  <a:pt x="742130" y="449151"/>
                </a:lnTo>
                <a:lnTo>
                  <a:pt x="785167" y="455040"/>
                </a:lnTo>
                <a:lnTo>
                  <a:pt x="806904" y="453566"/>
                </a:lnTo>
                <a:lnTo>
                  <a:pt x="845853" y="441807"/>
                </a:lnTo>
                <a:lnTo>
                  <a:pt x="878085" y="418637"/>
                </a:lnTo>
                <a:lnTo>
                  <a:pt x="880559" y="415670"/>
                </a:lnTo>
                <a:lnTo>
                  <a:pt x="785167" y="415670"/>
                </a:lnTo>
                <a:lnTo>
                  <a:pt x="769879" y="414621"/>
                </a:lnTo>
                <a:lnTo>
                  <a:pt x="731446" y="398780"/>
                </a:lnTo>
                <a:lnTo>
                  <a:pt x="706943" y="366883"/>
                </a:lnTo>
                <a:lnTo>
                  <a:pt x="698664" y="328104"/>
                </a:lnTo>
                <a:lnTo>
                  <a:pt x="697410" y="289178"/>
                </a:lnTo>
                <a:lnTo>
                  <a:pt x="697721" y="268013"/>
                </a:lnTo>
                <a:lnTo>
                  <a:pt x="702490" y="225044"/>
                </a:lnTo>
                <a:lnTo>
                  <a:pt x="721796" y="188700"/>
                </a:lnTo>
                <a:lnTo>
                  <a:pt x="755560" y="166893"/>
                </a:lnTo>
                <a:lnTo>
                  <a:pt x="783897" y="162687"/>
                </a:lnTo>
                <a:lnTo>
                  <a:pt x="881291" y="162687"/>
                </a:lnTo>
                <a:lnTo>
                  <a:pt x="878674" y="159573"/>
                </a:lnTo>
                <a:lnTo>
                  <a:pt x="863653" y="146812"/>
                </a:lnTo>
                <a:lnTo>
                  <a:pt x="846460" y="136550"/>
                </a:lnTo>
                <a:lnTo>
                  <a:pt x="827648" y="129206"/>
                </a:lnTo>
                <a:lnTo>
                  <a:pt x="807217" y="124791"/>
                </a:lnTo>
                <a:lnTo>
                  <a:pt x="785167" y="123317"/>
                </a:lnTo>
                <a:close/>
              </a:path>
              <a:path w="2003425" h="455295">
                <a:moveTo>
                  <a:pt x="881291" y="162687"/>
                </a:moveTo>
                <a:lnTo>
                  <a:pt x="783897" y="162687"/>
                </a:lnTo>
                <a:lnTo>
                  <a:pt x="799111" y="163736"/>
                </a:lnTo>
                <a:lnTo>
                  <a:pt x="813123" y="166893"/>
                </a:lnTo>
                <a:lnTo>
                  <a:pt x="847516" y="188700"/>
                </a:lnTo>
                <a:lnTo>
                  <a:pt x="866447" y="225044"/>
                </a:lnTo>
                <a:lnTo>
                  <a:pt x="871215" y="268013"/>
                </a:lnTo>
                <a:lnTo>
                  <a:pt x="871527" y="289178"/>
                </a:lnTo>
                <a:lnTo>
                  <a:pt x="871215" y="309629"/>
                </a:lnTo>
                <a:lnTo>
                  <a:pt x="866447" y="353313"/>
                </a:lnTo>
                <a:lnTo>
                  <a:pt x="847141" y="389639"/>
                </a:lnTo>
                <a:lnTo>
                  <a:pt x="813392" y="411464"/>
                </a:lnTo>
                <a:lnTo>
                  <a:pt x="785167" y="415670"/>
                </a:lnTo>
                <a:lnTo>
                  <a:pt x="880559" y="415670"/>
                </a:lnTo>
                <a:lnTo>
                  <a:pt x="908357" y="366649"/>
                </a:lnTo>
                <a:lnTo>
                  <a:pt x="916697" y="311785"/>
                </a:lnTo>
                <a:lnTo>
                  <a:pt x="917247" y="288544"/>
                </a:lnTo>
                <a:lnTo>
                  <a:pt x="916678" y="265560"/>
                </a:lnTo>
                <a:lnTo>
                  <a:pt x="912264" y="226696"/>
                </a:lnTo>
                <a:lnTo>
                  <a:pt x="891148" y="174418"/>
                </a:lnTo>
                <a:lnTo>
                  <a:pt x="881291" y="162687"/>
                </a:lnTo>
                <a:close/>
              </a:path>
              <a:path w="2003425" h="455295">
                <a:moveTo>
                  <a:pt x="1040691" y="128396"/>
                </a:moveTo>
                <a:lnTo>
                  <a:pt x="1004115" y="128396"/>
                </a:lnTo>
                <a:lnTo>
                  <a:pt x="1002337" y="129031"/>
                </a:lnTo>
                <a:lnTo>
                  <a:pt x="999289" y="131571"/>
                </a:lnTo>
                <a:lnTo>
                  <a:pt x="998654" y="133095"/>
                </a:lnTo>
                <a:lnTo>
                  <a:pt x="998781" y="137032"/>
                </a:lnTo>
                <a:lnTo>
                  <a:pt x="999289" y="137921"/>
                </a:lnTo>
                <a:lnTo>
                  <a:pt x="1088189" y="442975"/>
                </a:lnTo>
                <a:lnTo>
                  <a:pt x="1089459" y="447675"/>
                </a:lnTo>
                <a:lnTo>
                  <a:pt x="1092380" y="449961"/>
                </a:lnTo>
                <a:lnTo>
                  <a:pt x="1133528" y="449961"/>
                </a:lnTo>
                <a:lnTo>
                  <a:pt x="1136449" y="447675"/>
                </a:lnTo>
                <a:lnTo>
                  <a:pt x="1137719" y="442975"/>
                </a:lnTo>
                <a:lnTo>
                  <a:pt x="1154019" y="385190"/>
                </a:lnTo>
                <a:lnTo>
                  <a:pt x="1112192" y="385190"/>
                </a:lnTo>
                <a:lnTo>
                  <a:pt x="1111557" y="384556"/>
                </a:lnTo>
                <a:lnTo>
                  <a:pt x="1111049" y="383286"/>
                </a:lnTo>
                <a:lnTo>
                  <a:pt x="1043739" y="130682"/>
                </a:lnTo>
                <a:lnTo>
                  <a:pt x="1040691" y="128396"/>
                </a:lnTo>
                <a:close/>
              </a:path>
              <a:path w="2003425" h="455295">
                <a:moveTo>
                  <a:pt x="1248507" y="206501"/>
                </a:moveTo>
                <a:lnTo>
                  <a:pt x="1206680" y="206501"/>
                </a:lnTo>
                <a:lnTo>
                  <a:pt x="1207315" y="207137"/>
                </a:lnTo>
                <a:lnTo>
                  <a:pt x="1276276" y="442975"/>
                </a:lnTo>
                <a:lnTo>
                  <a:pt x="1277546" y="447675"/>
                </a:lnTo>
                <a:lnTo>
                  <a:pt x="1280594" y="449961"/>
                </a:lnTo>
                <a:lnTo>
                  <a:pt x="1320980" y="449961"/>
                </a:lnTo>
                <a:lnTo>
                  <a:pt x="1324028" y="447675"/>
                </a:lnTo>
                <a:lnTo>
                  <a:pt x="1325298" y="442975"/>
                </a:lnTo>
                <a:lnTo>
                  <a:pt x="1342414" y="385190"/>
                </a:lnTo>
                <a:lnTo>
                  <a:pt x="1299009" y="385190"/>
                </a:lnTo>
                <a:lnTo>
                  <a:pt x="1298374" y="384556"/>
                </a:lnTo>
                <a:lnTo>
                  <a:pt x="1297866" y="383286"/>
                </a:lnTo>
                <a:lnTo>
                  <a:pt x="1248507" y="206501"/>
                </a:lnTo>
                <a:close/>
              </a:path>
              <a:path w="2003425" h="455295">
                <a:moveTo>
                  <a:pt x="1224460" y="128396"/>
                </a:moveTo>
                <a:lnTo>
                  <a:pt x="1187122" y="128396"/>
                </a:lnTo>
                <a:lnTo>
                  <a:pt x="1184201" y="130682"/>
                </a:lnTo>
                <a:lnTo>
                  <a:pt x="1182756" y="136017"/>
                </a:lnTo>
                <a:lnTo>
                  <a:pt x="1114859" y="383286"/>
                </a:lnTo>
                <a:lnTo>
                  <a:pt x="1114478" y="384556"/>
                </a:lnTo>
                <a:lnTo>
                  <a:pt x="1113843" y="385190"/>
                </a:lnTo>
                <a:lnTo>
                  <a:pt x="1154019" y="385190"/>
                </a:lnTo>
                <a:lnTo>
                  <a:pt x="1203886" y="208406"/>
                </a:lnTo>
                <a:lnTo>
                  <a:pt x="1204267" y="207137"/>
                </a:lnTo>
                <a:lnTo>
                  <a:pt x="1204902" y="206501"/>
                </a:lnTo>
                <a:lnTo>
                  <a:pt x="1248507" y="206501"/>
                </a:lnTo>
                <a:lnTo>
                  <a:pt x="1228651" y="135381"/>
                </a:lnTo>
                <a:lnTo>
                  <a:pt x="1227381" y="130682"/>
                </a:lnTo>
                <a:lnTo>
                  <a:pt x="1224460" y="128396"/>
                </a:lnTo>
                <a:close/>
              </a:path>
              <a:path w="2003425" h="455295">
                <a:moveTo>
                  <a:pt x="1379273" y="128396"/>
                </a:moveTo>
                <a:lnTo>
                  <a:pt x="1374193" y="128396"/>
                </a:lnTo>
                <a:lnTo>
                  <a:pt x="1371018" y="130682"/>
                </a:lnTo>
                <a:lnTo>
                  <a:pt x="1369573" y="136017"/>
                </a:lnTo>
                <a:lnTo>
                  <a:pt x="1301676" y="383286"/>
                </a:lnTo>
                <a:lnTo>
                  <a:pt x="1301295" y="384556"/>
                </a:lnTo>
                <a:lnTo>
                  <a:pt x="1300660" y="385190"/>
                </a:lnTo>
                <a:lnTo>
                  <a:pt x="1342414" y="385190"/>
                </a:lnTo>
                <a:lnTo>
                  <a:pt x="1415468" y="138556"/>
                </a:lnTo>
                <a:lnTo>
                  <a:pt x="1416241" y="136017"/>
                </a:lnTo>
                <a:lnTo>
                  <a:pt x="1416330" y="135381"/>
                </a:lnTo>
                <a:lnTo>
                  <a:pt x="1416103" y="133223"/>
                </a:lnTo>
                <a:lnTo>
                  <a:pt x="1413563" y="129920"/>
                </a:lnTo>
                <a:lnTo>
                  <a:pt x="1411404" y="129031"/>
                </a:lnTo>
                <a:lnTo>
                  <a:pt x="1408483" y="129031"/>
                </a:lnTo>
                <a:lnTo>
                  <a:pt x="1379273" y="128396"/>
                </a:lnTo>
                <a:close/>
              </a:path>
              <a:path w="2003425" h="455295">
                <a:moveTo>
                  <a:pt x="1572186" y="165862"/>
                </a:moveTo>
                <a:lnTo>
                  <a:pt x="1526339" y="165862"/>
                </a:lnTo>
                <a:lnTo>
                  <a:pt x="1527355" y="167005"/>
                </a:lnTo>
                <a:lnTo>
                  <a:pt x="1527365" y="368702"/>
                </a:lnTo>
                <a:lnTo>
                  <a:pt x="1533244" y="407701"/>
                </a:lnTo>
                <a:lnTo>
                  <a:pt x="1563968" y="439681"/>
                </a:lnTo>
                <a:lnTo>
                  <a:pt x="1620065" y="449325"/>
                </a:lnTo>
                <a:lnTo>
                  <a:pt x="1641782" y="449325"/>
                </a:lnTo>
                <a:lnTo>
                  <a:pt x="1647243" y="448944"/>
                </a:lnTo>
                <a:lnTo>
                  <a:pt x="1650037" y="445896"/>
                </a:lnTo>
                <a:lnTo>
                  <a:pt x="1650037" y="412623"/>
                </a:lnTo>
                <a:lnTo>
                  <a:pt x="1647243" y="409956"/>
                </a:lnTo>
                <a:lnTo>
                  <a:pt x="1627812" y="409956"/>
                </a:lnTo>
                <a:lnTo>
                  <a:pt x="1614121" y="409172"/>
                </a:lnTo>
                <a:lnTo>
                  <a:pt x="1578885" y="390177"/>
                </a:lnTo>
                <a:lnTo>
                  <a:pt x="1571170" y="354583"/>
                </a:lnTo>
                <a:lnTo>
                  <a:pt x="1571170" y="167005"/>
                </a:lnTo>
                <a:lnTo>
                  <a:pt x="1572186" y="165862"/>
                </a:lnTo>
                <a:close/>
              </a:path>
              <a:path w="2003425" h="455295">
                <a:moveTo>
                  <a:pt x="1649148" y="128396"/>
                </a:moveTo>
                <a:lnTo>
                  <a:pt x="1482397" y="128396"/>
                </a:lnTo>
                <a:lnTo>
                  <a:pt x="1479730" y="131190"/>
                </a:lnTo>
                <a:lnTo>
                  <a:pt x="1479730" y="163068"/>
                </a:lnTo>
                <a:lnTo>
                  <a:pt x="1482397" y="165862"/>
                </a:lnTo>
                <a:lnTo>
                  <a:pt x="1649148" y="165862"/>
                </a:lnTo>
                <a:lnTo>
                  <a:pt x="1651942" y="163068"/>
                </a:lnTo>
                <a:lnTo>
                  <a:pt x="1651942" y="131190"/>
                </a:lnTo>
                <a:lnTo>
                  <a:pt x="1649148" y="128396"/>
                </a:lnTo>
                <a:close/>
              </a:path>
              <a:path w="2003425" h="455295">
                <a:moveTo>
                  <a:pt x="1568376" y="45719"/>
                </a:moveTo>
                <a:lnTo>
                  <a:pt x="1530149" y="45719"/>
                </a:lnTo>
                <a:lnTo>
                  <a:pt x="1527355" y="48513"/>
                </a:lnTo>
                <a:lnTo>
                  <a:pt x="1527355" y="127381"/>
                </a:lnTo>
                <a:lnTo>
                  <a:pt x="1526339" y="128396"/>
                </a:lnTo>
                <a:lnTo>
                  <a:pt x="1572186" y="128396"/>
                </a:lnTo>
                <a:lnTo>
                  <a:pt x="1571170" y="127381"/>
                </a:lnTo>
                <a:lnTo>
                  <a:pt x="1571170" y="48513"/>
                </a:lnTo>
                <a:lnTo>
                  <a:pt x="1568376" y="45719"/>
                </a:lnTo>
                <a:close/>
              </a:path>
              <a:path w="2003425" h="455295">
                <a:moveTo>
                  <a:pt x="1801421" y="5080"/>
                </a:moveTo>
                <a:lnTo>
                  <a:pt x="1761797" y="5080"/>
                </a:lnTo>
                <a:lnTo>
                  <a:pt x="1759130" y="7874"/>
                </a:lnTo>
                <a:lnTo>
                  <a:pt x="1759130" y="447167"/>
                </a:lnTo>
                <a:lnTo>
                  <a:pt x="1761797" y="449961"/>
                </a:lnTo>
                <a:lnTo>
                  <a:pt x="1801421" y="449961"/>
                </a:lnTo>
                <a:lnTo>
                  <a:pt x="1804215" y="447167"/>
                </a:lnTo>
                <a:lnTo>
                  <a:pt x="1804215" y="230124"/>
                </a:lnTo>
                <a:lnTo>
                  <a:pt x="1806955" y="215884"/>
                </a:lnTo>
                <a:lnTo>
                  <a:pt x="1828726" y="181737"/>
                </a:lnTo>
                <a:lnTo>
                  <a:pt x="1866873" y="164484"/>
                </a:lnTo>
                <a:lnTo>
                  <a:pt x="1877344" y="163702"/>
                </a:lnTo>
                <a:lnTo>
                  <a:pt x="1806374" y="163702"/>
                </a:lnTo>
                <a:lnTo>
                  <a:pt x="1804596" y="162432"/>
                </a:lnTo>
                <a:lnTo>
                  <a:pt x="1804215" y="161417"/>
                </a:lnTo>
                <a:lnTo>
                  <a:pt x="1804215" y="7874"/>
                </a:lnTo>
                <a:lnTo>
                  <a:pt x="1801421" y="5080"/>
                </a:lnTo>
                <a:close/>
              </a:path>
              <a:path w="2003425" h="455295">
                <a:moveTo>
                  <a:pt x="1980731" y="163321"/>
                </a:moveTo>
                <a:lnTo>
                  <a:pt x="1882447" y="163321"/>
                </a:lnTo>
                <a:lnTo>
                  <a:pt x="1898445" y="164701"/>
                </a:lnTo>
                <a:lnTo>
                  <a:pt x="1912895" y="168830"/>
                </a:lnTo>
                <a:lnTo>
                  <a:pt x="1946224" y="197104"/>
                </a:lnTo>
                <a:lnTo>
                  <a:pt x="1958012" y="242824"/>
                </a:lnTo>
                <a:lnTo>
                  <a:pt x="1958012" y="447167"/>
                </a:lnTo>
                <a:lnTo>
                  <a:pt x="1960806" y="449961"/>
                </a:lnTo>
                <a:lnTo>
                  <a:pt x="2000430" y="449961"/>
                </a:lnTo>
                <a:lnTo>
                  <a:pt x="2003097" y="447167"/>
                </a:lnTo>
                <a:lnTo>
                  <a:pt x="2003097" y="233933"/>
                </a:lnTo>
                <a:lnTo>
                  <a:pt x="2001215" y="210071"/>
                </a:lnTo>
                <a:lnTo>
                  <a:pt x="1995572" y="188769"/>
                </a:lnTo>
                <a:lnTo>
                  <a:pt x="1986166" y="170015"/>
                </a:lnTo>
                <a:lnTo>
                  <a:pt x="1980731" y="163321"/>
                </a:lnTo>
                <a:close/>
              </a:path>
              <a:path w="2003425" h="455295">
                <a:moveTo>
                  <a:pt x="1892607" y="123951"/>
                </a:moveTo>
                <a:lnTo>
                  <a:pt x="1842664" y="133476"/>
                </a:lnTo>
                <a:lnTo>
                  <a:pt x="1807390" y="162051"/>
                </a:lnTo>
                <a:lnTo>
                  <a:pt x="1807009" y="163321"/>
                </a:lnTo>
                <a:lnTo>
                  <a:pt x="1806374" y="163702"/>
                </a:lnTo>
                <a:lnTo>
                  <a:pt x="1877344" y="163702"/>
                </a:lnTo>
                <a:lnTo>
                  <a:pt x="1882447" y="163321"/>
                </a:lnTo>
                <a:lnTo>
                  <a:pt x="1980731" y="163321"/>
                </a:lnTo>
                <a:lnTo>
                  <a:pt x="1972998" y="153796"/>
                </a:lnTo>
                <a:lnTo>
                  <a:pt x="1956615" y="140721"/>
                </a:lnTo>
                <a:lnTo>
                  <a:pt x="1937755" y="131397"/>
                </a:lnTo>
                <a:lnTo>
                  <a:pt x="1916419" y="125811"/>
                </a:lnTo>
                <a:lnTo>
                  <a:pt x="1892607" y="123951"/>
                </a:lnTo>
                <a:close/>
              </a:path>
            </a:pathLst>
          </a:custGeom>
          <a:solidFill>
            <a:srgbClr val="FFFFFF">
              <a:alpha val="89802"/>
            </a:srgbClr>
          </a:solid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4"/>
          </a:xfrm>
          <a:prstGeom prst="rect">
            <a:avLst/>
          </a:prstGeom>
        </p:spPr>
      </p:pic>
      <p:sp>
        <p:nvSpPr>
          <p:cNvPr id="3" name="object 3" descr=""/>
          <p:cNvSpPr/>
          <p:nvPr/>
        </p:nvSpPr>
        <p:spPr>
          <a:xfrm>
            <a:off x="2470404" y="1711451"/>
            <a:ext cx="13347700" cy="6864350"/>
          </a:xfrm>
          <a:custGeom>
            <a:avLst/>
            <a:gdLst/>
            <a:ahLst/>
            <a:cxnLst/>
            <a:rect l="l" t="t" r="r" b="b"/>
            <a:pathLst>
              <a:path w="13347700" h="6864350">
                <a:moveTo>
                  <a:pt x="13234797" y="0"/>
                </a:moveTo>
                <a:lnTo>
                  <a:pt x="112394" y="0"/>
                </a:lnTo>
                <a:lnTo>
                  <a:pt x="90346" y="2174"/>
                </a:lnTo>
                <a:lnTo>
                  <a:pt x="50012" y="18859"/>
                </a:lnTo>
                <a:lnTo>
                  <a:pt x="18859" y="50012"/>
                </a:lnTo>
                <a:lnTo>
                  <a:pt x="2174" y="90346"/>
                </a:lnTo>
                <a:lnTo>
                  <a:pt x="0" y="112395"/>
                </a:lnTo>
                <a:lnTo>
                  <a:pt x="0" y="6751701"/>
                </a:lnTo>
                <a:lnTo>
                  <a:pt x="8540" y="6794738"/>
                </a:lnTo>
                <a:lnTo>
                  <a:pt x="32893" y="6831203"/>
                </a:lnTo>
                <a:lnTo>
                  <a:pt x="69357" y="6855555"/>
                </a:lnTo>
                <a:lnTo>
                  <a:pt x="112394" y="6864096"/>
                </a:lnTo>
                <a:lnTo>
                  <a:pt x="13234797" y="6864096"/>
                </a:lnTo>
                <a:lnTo>
                  <a:pt x="13277834" y="6855555"/>
                </a:lnTo>
                <a:lnTo>
                  <a:pt x="13314299" y="6831203"/>
                </a:lnTo>
                <a:lnTo>
                  <a:pt x="13338651" y="6794738"/>
                </a:lnTo>
                <a:lnTo>
                  <a:pt x="13347192" y="6751701"/>
                </a:lnTo>
                <a:lnTo>
                  <a:pt x="13347192" y="112395"/>
                </a:lnTo>
                <a:lnTo>
                  <a:pt x="13338363" y="68633"/>
                </a:lnTo>
                <a:lnTo>
                  <a:pt x="13314283" y="32908"/>
                </a:lnTo>
                <a:lnTo>
                  <a:pt x="13278558" y="8828"/>
                </a:lnTo>
                <a:lnTo>
                  <a:pt x="13234797" y="0"/>
                </a:lnTo>
                <a:close/>
              </a:path>
            </a:pathLst>
          </a:custGeom>
          <a:solidFill>
            <a:srgbClr val="A6574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4588890" y="1943176"/>
            <a:ext cx="9115425" cy="94043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0" spc="-165">
                <a:solidFill>
                  <a:srgbClr val="FFFFFF"/>
                </a:solidFill>
              </a:rPr>
              <a:t>AUTHOR'S</a:t>
            </a:r>
            <a:r>
              <a:rPr dirty="0" sz="6000" spc="-575">
                <a:solidFill>
                  <a:srgbClr val="FFFFFF"/>
                </a:solidFill>
              </a:rPr>
              <a:t> </a:t>
            </a:r>
            <a:r>
              <a:rPr dirty="0" sz="6000" spc="-120">
                <a:solidFill>
                  <a:srgbClr val="FFFFFF"/>
                </a:solidFill>
              </a:rPr>
              <a:t>PERSPECTIVE</a:t>
            </a:r>
            <a:endParaRPr sz="6000"/>
          </a:p>
        </p:txBody>
      </p:sp>
      <p:sp>
        <p:nvSpPr>
          <p:cNvPr id="5" name="object 5" descr=""/>
          <p:cNvSpPr txBox="1"/>
          <p:nvPr/>
        </p:nvSpPr>
        <p:spPr>
          <a:xfrm>
            <a:off x="2882900" y="3112363"/>
            <a:ext cx="12686030" cy="5055235"/>
          </a:xfrm>
          <a:prstGeom prst="rect">
            <a:avLst/>
          </a:prstGeom>
        </p:spPr>
        <p:txBody>
          <a:bodyPr wrap="square" lIns="0" tIns="73660" rIns="0" bIns="0" rtlCol="0" vert="horz">
            <a:spAutoFit/>
          </a:bodyPr>
          <a:lstStyle/>
          <a:p>
            <a:pPr marL="292735" indent="-280035">
              <a:lnSpc>
                <a:spcPct val="100000"/>
              </a:lnSpc>
              <a:spcBef>
                <a:spcPts val="580"/>
              </a:spcBef>
              <a:buFont typeface="Arial"/>
              <a:buChar char="•"/>
              <a:tabLst>
                <a:tab pos="292735" algn="l"/>
              </a:tabLst>
            </a:pPr>
            <a:r>
              <a:rPr dirty="0" sz="2600" spc="-70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2600" spc="-28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20">
                <a:solidFill>
                  <a:srgbClr val="FFFFFF"/>
                </a:solidFill>
                <a:latin typeface="Verdana"/>
                <a:cs typeface="Verdana"/>
              </a:rPr>
              <a:t>Global</a:t>
            </a:r>
            <a:r>
              <a:rPr dirty="0" sz="2600" spc="-2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25">
                <a:solidFill>
                  <a:srgbClr val="FFFFFF"/>
                </a:solidFill>
                <a:latin typeface="Verdana"/>
                <a:cs typeface="Verdana"/>
              </a:rPr>
              <a:t>Biscuits</a:t>
            </a:r>
            <a:r>
              <a:rPr dirty="0" sz="2600" spc="-2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55">
                <a:solidFill>
                  <a:srgbClr val="FFFFFF"/>
                </a:solidFill>
                <a:latin typeface="Verdana"/>
                <a:cs typeface="Verdana"/>
              </a:rPr>
              <a:t>Market</a:t>
            </a:r>
            <a:r>
              <a:rPr dirty="0" sz="2600" spc="-28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50">
                <a:solidFill>
                  <a:srgbClr val="FFFFFF"/>
                </a:solidFill>
                <a:latin typeface="Verdana"/>
                <a:cs typeface="Verdana"/>
              </a:rPr>
              <a:t>is</a:t>
            </a:r>
            <a:r>
              <a:rPr dirty="0" sz="260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65">
                <a:solidFill>
                  <a:srgbClr val="FFFFFF"/>
                </a:solidFill>
                <a:latin typeface="Verdana"/>
                <a:cs typeface="Verdana"/>
              </a:rPr>
              <a:t>witnessing</a:t>
            </a:r>
            <a:r>
              <a:rPr dirty="0" sz="2600" spc="-2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40">
                <a:solidFill>
                  <a:srgbClr val="FFFFFF"/>
                </a:solidFill>
                <a:latin typeface="Verdana"/>
                <a:cs typeface="Verdana"/>
              </a:rPr>
              <a:t>significant</a:t>
            </a:r>
            <a:r>
              <a:rPr dirty="0" sz="2600" spc="-2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65">
                <a:solidFill>
                  <a:srgbClr val="FFFFFF"/>
                </a:solidFill>
                <a:latin typeface="Verdana"/>
                <a:cs typeface="Verdana"/>
              </a:rPr>
              <a:t>growth</a:t>
            </a:r>
            <a:r>
              <a:rPr dirty="0" sz="2600" spc="-2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45">
                <a:solidFill>
                  <a:srgbClr val="FFFFFF"/>
                </a:solidFill>
                <a:latin typeface="Verdana"/>
                <a:cs typeface="Verdana"/>
              </a:rPr>
              <a:t>in</a:t>
            </a:r>
            <a:r>
              <a:rPr dirty="0" sz="2600" spc="-2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30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2600" spc="-2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70">
                <a:solidFill>
                  <a:srgbClr val="FFFFFF"/>
                </a:solidFill>
                <a:latin typeface="Verdana"/>
                <a:cs typeface="Verdana"/>
              </a:rPr>
              <a:t>near</a:t>
            </a:r>
            <a:r>
              <a:rPr dirty="0" sz="2600" spc="-2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10">
                <a:solidFill>
                  <a:srgbClr val="FFFFFF"/>
                </a:solidFill>
                <a:latin typeface="Verdana"/>
                <a:cs typeface="Verdana"/>
              </a:rPr>
              <a:t>future.</a:t>
            </a:r>
            <a:endParaRPr sz="2600">
              <a:latin typeface="Verdana"/>
              <a:cs typeface="Verdana"/>
            </a:endParaRPr>
          </a:p>
          <a:p>
            <a:pPr marL="292735" marR="5080" indent="-280670">
              <a:lnSpc>
                <a:spcPct val="115399"/>
              </a:lnSpc>
              <a:buFont typeface="Arial"/>
              <a:buChar char="•"/>
              <a:tabLst>
                <a:tab pos="292735" algn="l"/>
              </a:tabLst>
            </a:pPr>
            <a:r>
              <a:rPr dirty="0" sz="2600" spc="-35">
                <a:solidFill>
                  <a:srgbClr val="FFFFFF"/>
                </a:solidFill>
                <a:latin typeface="Verdana"/>
                <a:cs typeface="Verdana"/>
              </a:rPr>
              <a:t>Additionally,</a:t>
            </a:r>
            <a:r>
              <a:rPr dirty="0" sz="2600" spc="-28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50">
                <a:solidFill>
                  <a:srgbClr val="FFFFFF"/>
                </a:solidFill>
                <a:latin typeface="Verdana"/>
                <a:cs typeface="Verdana"/>
              </a:rPr>
              <a:t>these</a:t>
            </a:r>
            <a:r>
              <a:rPr dirty="0" sz="2600" spc="-2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20">
                <a:solidFill>
                  <a:srgbClr val="FFFFFF"/>
                </a:solidFill>
                <a:latin typeface="Verdana"/>
                <a:cs typeface="Verdana"/>
              </a:rPr>
              <a:t>biscuits</a:t>
            </a:r>
            <a:r>
              <a:rPr dirty="0" sz="2600" spc="-2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40">
                <a:solidFill>
                  <a:srgbClr val="FFFFFF"/>
                </a:solidFill>
                <a:latin typeface="Verdana"/>
                <a:cs typeface="Verdana"/>
              </a:rPr>
              <a:t>come</a:t>
            </a:r>
            <a:r>
              <a:rPr dirty="0" sz="26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45">
                <a:solidFill>
                  <a:srgbClr val="FFFFFF"/>
                </a:solidFill>
                <a:latin typeface="Verdana"/>
                <a:cs typeface="Verdana"/>
              </a:rPr>
              <a:t>in</a:t>
            </a:r>
            <a:r>
              <a:rPr dirty="0" sz="2600" spc="-2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125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dirty="0" sz="260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60">
                <a:solidFill>
                  <a:srgbClr val="FFFFFF"/>
                </a:solidFill>
                <a:latin typeface="Verdana"/>
                <a:cs typeface="Verdana"/>
              </a:rPr>
              <a:t>variety</a:t>
            </a:r>
            <a:r>
              <a:rPr dirty="0" sz="2600" spc="-25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of</a:t>
            </a:r>
            <a:r>
              <a:rPr dirty="0" sz="260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60">
                <a:solidFill>
                  <a:srgbClr val="FFFFFF"/>
                </a:solidFill>
                <a:latin typeface="Verdana"/>
                <a:cs typeface="Verdana"/>
              </a:rPr>
              <a:t>flavors,</a:t>
            </a:r>
            <a:r>
              <a:rPr dirty="0" sz="260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90">
                <a:solidFill>
                  <a:srgbClr val="FFFFFF"/>
                </a:solidFill>
                <a:latin typeface="Verdana"/>
                <a:cs typeface="Verdana"/>
              </a:rPr>
              <a:t>textures,</a:t>
            </a:r>
            <a:r>
              <a:rPr dirty="0" sz="26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60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2600" spc="-2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10">
                <a:solidFill>
                  <a:srgbClr val="FFFFFF"/>
                </a:solidFill>
                <a:latin typeface="Verdana"/>
                <a:cs typeface="Verdana"/>
              </a:rPr>
              <a:t>shapes, </a:t>
            </a:r>
            <a:r>
              <a:rPr dirty="0" sz="2600" spc="-35">
                <a:solidFill>
                  <a:srgbClr val="FFFFFF"/>
                </a:solidFill>
                <a:latin typeface="Verdana"/>
                <a:cs typeface="Verdana"/>
              </a:rPr>
              <a:t>including</a:t>
            </a:r>
            <a:r>
              <a:rPr dirty="0" sz="2600" spc="-2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25">
                <a:solidFill>
                  <a:srgbClr val="FFFFFF"/>
                </a:solidFill>
                <a:latin typeface="Verdana"/>
                <a:cs typeface="Verdana"/>
              </a:rPr>
              <a:t>traditional</a:t>
            </a:r>
            <a:r>
              <a:rPr dirty="0" sz="26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20">
                <a:solidFill>
                  <a:srgbClr val="FFFFFF"/>
                </a:solidFill>
                <a:latin typeface="Verdana"/>
                <a:cs typeface="Verdana"/>
              </a:rPr>
              <a:t>butter</a:t>
            </a:r>
            <a:r>
              <a:rPr dirty="0" sz="2600" spc="-2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80">
                <a:solidFill>
                  <a:srgbClr val="FFFFFF"/>
                </a:solidFill>
                <a:latin typeface="Verdana"/>
                <a:cs typeface="Verdana"/>
              </a:rPr>
              <a:t>cookies,</a:t>
            </a:r>
            <a:r>
              <a:rPr dirty="0" sz="2600" spc="-2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chocolate</a:t>
            </a:r>
            <a:r>
              <a:rPr dirty="0" sz="26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chip</a:t>
            </a:r>
            <a:r>
              <a:rPr dirty="0" sz="2600" spc="-2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70">
                <a:solidFill>
                  <a:srgbClr val="FFFFFF"/>
                </a:solidFill>
                <a:latin typeface="Verdana"/>
                <a:cs typeface="Verdana"/>
              </a:rPr>
              <a:t>cookies,</a:t>
            </a:r>
            <a:r>
              <a:rPr dirty="0" sz="2600" spc="-2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45">
                <a:solidFill>
                  <a:srgbClr val="FFFFFF"/>
                </a:solidFill>
                <a:latin typeface="Verdana"/>
                <a:cs typeface="Verdana"/>
              </a:rPr>
              <a:t>sandwich</a:t>
            </a:r>
            <a:r>
              <a:rPr dirty="0" sz="2600" spc="-2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10">
                <a:solidFill>
                  <a:srgbClr val="FFFFFF"/>
                </a:solidFill>
                <a:latin typeface="Verdana"/>
                <a:cs typeface="Verdana"/>
              </a:rPr>
              <a:t>biscuits </a:t>
            </a:r>
            <a:r>
              <a:rPr dirty="0" sz="2600" spc="-40">
                <a:solidFill>
                  <a:srgbClr val="FFFFFF"/>
                </a:solidFill>
                <a:latin typeface="Verdana"/>
                <a:cs typeface="Verdana"/>
              </a:rPr>
              <a:t>with</a:t>
            </a:r>
            <a:r>
              <a:rPr dirty="0" sz="2600" spc="-25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65">
                <a:solidFill>
                  <a:srgbClr val="FFFFFF"/>
                </a:solidFill>
                <a:latin typeface="Verdana"/>
                <a:cs typeface="Verdana"/>
              </a:rPr>
              <a:t>cream</a:t>
            </a:r>
            <a:r>
              <a:rPr dirty="0" sz="2600" spc="-2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55">
                <a:solidFill>
                  <a:srgbClr val="FFFFFF"/>
                </a:solidFill>
                <a:latin typeface="Verdana"/>
                <a:cs typeface="Verdana"/>
              </a:rPr>
              <a:t>filling,</a:t>
            </a:r>
            <a:r>
              <a:rPr dirty="0" sz="2600" spc="-2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50">
                <a:solidFill>
                  <a:srgbClr val="FFFFFF"/>
                </a:solidFill>
                <a:latin typeface="Verdana"/>
                <a:cs typeface="Verdana"/>
              </a:rPr>
              <a:t>wafer</a:t>
            </a:r>
            <a:r>
              <a:rPr dirty="0" sz="2600" spc="-25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50">
                <a:solidFill>
                  <a:srgbClr val="FFFFFF"/>
                </a:solidFill>
                <a:latin typeface="Verdana"/>
                <a:cs typeface="Verdana"/>
              </a:rPr>
              <a:t>biscuits,</a:t>
            </a:r>
            <a:r>
              <a:rPr dirty="0" sz="26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60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2600" spc="-2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105">
                <a:solidFill>
                  <a:srgbClr val="FFFFFF"/>
                </a:solidFill>
                <a:latin typeface="Verdana"/>
                <a:cs typeface="Verdana"/>
              </a:rPr>
              <a:t>more,</a:t>
            </a:r>
            <a:r>
              <a:rPr dirty="0" sz="2600" spc="-2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95">
                <a:solidFill>
                  <a:srgbClr val="FFFFFF"/>
                </a:solidFill>
                <a:latin typeface="Verdana"/>
                <a:cs typeface="Verdana"/>
              </a:rPr>
              <a:t>giving</a:t>
            </a:r>
            <a:r>
              <a:rPr dirty="0" sz="2600" spc="-2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60">
                <a:solidFill>
                  <a:srgbClr val="FFFFFF"/>
                </a:solidFill>
                <a:latin typeface="Verdana"/>
                <a:cs typeface="Verdana"/>
              </a:rPr>
              <a:t>consumers</a:t>
            </a:r>
            <a:r>
              <a:rPr dirty="0" sz="2600" spc="-2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125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dirty="0" sz="2600" spc="-2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40">
                <a:solidFill>
                  <a:srgbClr val="FFFFFF"/>
                </a:solidFill>
                <a:latin typeface="Verdana"/>
                <a:cs typeface="Verdana"/>
              </a:rPr>
              <a:t>wide</a:t>
            </a:r>
            <a:r>
              <a:rPr dirty="0" sz="2600" spc="-2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100">
                <a:solidFill>
                  <a:srgbClr val="FFFFFF"/>
                </a:solidFill>
                <a:latin typeface="Verdana"/>
                <a:cs typeface="Verdana"/>
              </a:rPr>
              <a:t>range</a:t>
            </a:r>
            <a:r>
              <a:rPr dirty="0" sz="2600" spc="-25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25">
                <a:solidFill>
                  <a:srgbClr val="FFFFFF"/>
                </a:solidFill>
                <a:latin typeface="Verdana"/>
                <a:cs typeface="Verdana"/>
              </a:rPr>
              <a:t>of </a:t>
            </a:r>
            <a:r>
              <a:rPr dirty="0" sz="2600" spc="-10">
                <a:solidFill>
                  <a:srgbClr val="FFFFFF"/>
                </a:solidFill>
                <a:latin typeface="Verdana"/>
                <a:cs typeface="Verdana"/>
              </a:rPr>
              <a:t>options.</a:t>
            </a:r>
            <a:endParaRPr sz="2600">
              <a:latin typeface="Verdana"/>
              <a:cs typeface="Verdana"/>
            </a:endParaRPr>
          </a:p>
          <a:p>
            <a:pPr marL="292735" marR="151130" indent="-280670">
              <a:lnSpc>
                <a:spcPct val="115399"/>
              </a:lnSpc>
              <a:buFont typeface="Arial"/>
              <a:buChar char="•"/>
              <a:tabLst>
                <a:tab pos="292735" algn="l"/>
              </a:tabLst>
            </a:pPr>
            <a:r>
              <a:rPr dirty="0" sz="2600" spc="-85">
                <a:solidFill>
                  <a:srgbClr val="FFFFFF"/>
                </a:solidFill>
                <a:latin typeface="Verdana"/>
                <a:cs typeface="Verdana"/>
              </a:rPr>
              <a:t>Wheat</a:t>
            </a:r>
            <a:r>
              <a:rPr dirty="0" sz="2600" spc="-2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flour</a:t>
            </a:r>
            <a:r>
              <a:rPr dirty="0" sz="2600" spc="-25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35">
                <a:solidFill>
                  <a:srgbClr val="FFFFFF"/>
                </a:solidFill>
                <a:latin typeface="Verdana"/>
                <a:cs typeface="Verdana"/>
              </a:rPr>
              <a:t>also</a:t>
            </a:r>
            <a:r>
              <a:rPr dirty="0" sz="26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85">
                <a:solidFill>
                  <a:srgbClr val="FFFFFF"/>
                </a:solidFill>
                <a:latin typeface="Verdana"/>
                <a:cs typeface="Verdana"/>
              </a:rPr>
              <a:t>has</a:t>
            </a:r>
            <a:r>
              <a:rPr dirty="0" sz="2600" spc="-2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functional</a:t>
            </a:r>
            <a:r>
              <a:rPr dirty="0" sz="2600" spc="-2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75">
                <a:solidFill>
                  <a:srgbClr val="FFFFFF"/>
                </a:solidFill>
                <a:latin typeface="Verdana"/>
                <a:cs typeface="Verdana"/>
              </a:rPr>
              <a:t>advantages</a:t>
            </a:r>
            <a:r>
              <a:rPr dirty="0" sz="2600" spc="-28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for</a:t>
            </a:r>
            <a:r>
              <a:rPr dirty="0" sz="2600" spc="-2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135">
                <a:solidFill>
                  <a:srgbClr val="FFFFFF"/>
                </a:solidFill>
                <a:latin typeface="Verdana"/>
                <a:cs typeface="Verdana"/>
              </a:rPr>
              <a:t>making</a:t>
            </a:r>
            <a:r>
              <a:rPr dirty="0" sz="2600" spc="-2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20">
                <a:solidFill>
                  <a:srgbClr val="FFFFFF"/>
                </a:solidFill>
                <a:latin typeface="Verdana"/>
                <a:cs typeface="Verdana"/>
              </a:rPr>
              <a:t>biscuits</a:t>
            </a:r>
            <a:r>
              <a:rPr dirty="0" sz="2600" spc="-2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25">
                <a:solidFill>
                  <a:srgbClr val="FFFFFF"/>
                </a:solidFill>
                <a:latin typeface="Verdana"/>
                <a:cs typeface="Verdana"/>
              </a:rPr>
              <a:t>since</a:t>
            </a:r>
            <a:r>
              <a:rPr dirty="0" sz="2600" spc="-2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25">
                <a:solidFill>
                  <a:srgbClr val="FFFFFF"/>
                </a:solidFill>
                <a:latin typeface="Verdana"/>
                <a:cs typeface="Verdana"/>
              </a:rPr>
              <a:t>it </a:t>
            </a:r>
            <a:r>
              <a:rPr dirty="0" sz="2600" spc="-10">
                <a:solidFill>
                  <a:srgbClr val="FFFFFF"/>
                </a:solidFill>
                <a:latin typeface="Verdana"/>
                <a:cs typeface="Verdana"/>
              </a:rPr>
              <a:t>contributes</a:t>
            </a:r>
            <a:r>
              <a:rPr dirty="0" sz="2600" spc="-2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to</a:t>
            </a:r>
            <a:r>
              <a:rPr dirty="0" sz="26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40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2600" spc="-2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60">
                <a:solidFill>
                  <a:srgbClr val="FFFFFF"/>
                </a:solidFill>
                <a:latin typeface="Verdana"/>
                <a:cs typeface="Verdana"/>
              </a:rPr>
              <a:t>dough's</a:t>
            </a:r>
            <a:r>
              <a:rPr dirty="0" sz="2600" spc="-2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50">
                <a:solidFill>
                  <a:srgbClr val="FFFFFF"/>
                </a:solidFill>
                <a:latin typeface="Verdana"/>
                <a:cs typeface="Verdana"/>
              </a:rPr>
              <a:t>structure,</a:t>
            </a:r>
            <a:r>
              <a:rPr dirty="0" sz="2600" spc="-28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35">
                <a:solidFill>
                  <a:srgbClr val="FFFFFF"/>
                </a:solidFill>
                <a:latin typeface="Verdana"/>
                <a:cs typeface="Verdana"/>
              </a:rPr>
              <a:t>adds</a:t>
            </a:r>
            <a:r>
              <a:rPr dirty="0" sz="2600" spc="-2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60">
                <a:solidFill>
                  <a:srgbClr val="FFFFFF"/>
                </a:solidFill>
                <a:latin typeface="Verdana"/>
                <a:cs typeface="Verdana"/>
              </a:rPr>
              <a:t>volume</a:t>
            </a:r>
            <a:r>
              <a:rPr dirty="0" sz="2600" spc="-2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60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26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95">
                <a:solidFill>
                  <a:srgbClr val="FFFFFF"/>
                </a:solidFill>
                <a:latin typeface="Verdana"/>
                <a:cs typeface="Verdana"/>
              </a:rPr>
              <a:t>texture,</a:t>
            </a:r>
            <a:r>
              <a:rPr dirty="0" sz="2600" spc="-28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60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2600" spc="-2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20">
                <a:solidFill>
                  <a:srgbClr val="FFFFFF"/>
                </a:solidFill>
                <a:latin typeface="Verdana"/>
                <a:cs typeface="Verdana"/>
              </a:rPr>
              <a:t>helps</a:t>
            </a:r>
            <a:r>
              <a:rPr dirty="0" sz="2600" spc="-2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25">
                <a:solidFill>
                  <a:srgbClr val="FFFFFF"/>
                </a:solidFill>
                <a:latin typeface="Verdana"/>
                <a:cs typeface="Verdana"/>
              </a:rPr>
              <a:t>the </a:t>
            </a:r>
            <a:r>
              <a:rPr dirty="0" sz="2600" spc="-45">
                <a:solidFill>
                  <a:srgbClr val="FFFFFF"/>
                </a:solidFill>
                <a:latin typeface="Verdana"/>
                <a:cs typeface="Verdana"/>
              </a:rPr>
              <a:t>cookies</a:t>
            </a:r>
            <a:r>
              <a:rPr dirty="0" sz="2600" spc="-2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35">
                <a:solidFill>
                  <a:srgbClr val="FFFFFF"/>
                </a:solidFill>
                <a:latin typeface="Verdana"/>
                <a:cs typeface="Verdana"/>
              </a:rPr>
              <a:t>brown</a:t>
            </a:r>
            <a:r>
              <a:rPr dirty="0" sz="2600" spc="-2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45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2600" spc="-2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10">
                <a:solidFill>
                  <a:srgbClr val="FFFFFF"/>
                </a:solidFill>
                <a:latin typeface="Verdana"/>
                <a:cs typeface="Verdana"/>
              </a:rPr>
              <a:t>develop</a:t>
            </a:r>
            <a:r>
              <a:rPr dirty="0" sz="2600" spc="-2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20">
                <a:solidFill>
                  <a:srgbClr val="FFFFFF"/>
                </a:solidFill>
                <a:latin typeface="Verdana"/>
                <a:cs typeface="Verdana"/>
              </a:rPr>
              <a:t>flavor</a:t>
            </a:r>
            <a:r>
              <a:rPr dirty="0" sz="2600" spc="-2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65">
                <a:solidFill>
                  <a:srgbClr val="FFFFFF"/>
                </a:solidFill>
                <a:latin typeface="Verdana"/>
                <a:cs typeface="Verdana"/>
              </a:rPr>
              <a:t>during</a:t>
            </a:r>
            <a:r>
              <a:rPr dirty="0" sz="2600" spc="-2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10">
                <a:solidFill>
                  <a:srgbClr val="FFFFFF"/>
                </a:solidFill>
                <a:latin typeface="Verdana"/>
                <a:cs typeface="Verdana"/>
              </a:rPr>
              <a:t>baking.</a:t>
            </a:r>
            <a:endParaRPr sz="2600">
              <a:latin typeface="Verdana"/>
              <a:cs typeface="Verdana"/>
            </a:endParaRPr>
          </a:p>
          <a:p>
            <a:pPr marL="292735" marR="165735" indent="-280670">
              <a:lnSpc>
                <a:spcPct val="115399"/>
              </a:lnSpc>
              <a:buFont typeface="Arial"/>
              <a:buChar char="•"/>
              <a:tabLst>
                <a:tab pos="292735" algn="l"/>
              </a:tabLst>
            </a:pPr>
            <a:r>
              <a:rPr dirty="0" sz="2600" spc="-60">
                <a:solidFill>
                  <a:srgbClr val="FFFFFF"/>
                </a:solidFill>
                <a:latin typeface="Verdana"/>
                <a:cs typeface="Verdana"/>
              </a:rPr>
              <a:t>Customers</a:t>
            </a:r>
            <a:r>
              <a:rPr dirty="0" sz="2600" spc="-2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40">
                <a:solidFill>
                  <a:srgbClr val="FFFFFF"/>
                </a:solidFill>
                <a:latin typeface="Verdana"/>
                <a:cs typeface="Verdana"/>
              </a:rPr>
              <a:t>can</a:t>
            </a:r>
            <a:r>
              <a:rPr dirty="0" sz="2600" spc="-25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10">
                <a:solidFill>
                  <a:srgbClr val="FFFFFF"/>
                </a:solidFill>
                <a:latin typeface="Verdana"/>
                <a:cs typeface="Verdana"/>
              </a:rPr>
              <a:t>benefit</a:t>
            </a:r>
            <a:r>
              <a:rPr dirty="0" sz="2600" spc="-28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30">
                <a:solidFill>
                  <a:srgbClr val="FFFFFF"/>
                </a:solidFill>
                <a:latin typeface="Verdana"/>
                <a:cs typeface="Verdana"/>
              </a:rPr>
              <a:t>from</a:t>
            </a:r>
            <a:r>
              <a:rPr dirty="0" sz="2600" spc="-2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20">
                <a:solidFill>
                  <a:srgbClr val="FFFFFF"/>
                </a:solidFill>
                <a:latin typeface="Verdana"/>
                <a:cs typeface="Verdana"/>
              </a:rPr>
              <a:t>pouches</a:t>
            </a:r>
            <a:r>
              <a:rPr dirty="0" sz="2600" spc="-2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or</a:t>
            </a:r>
            <a:r>
              <a:rPr dirty="0" sz="2600" spc="-2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55">
                <a:solidFill>
                  <a:srgbClr val="FFFFFF"/>
                </a:solidFill>
                <a:latin typeface="Verdana"/>
                <a:cs typeface="Verdana"/>
              </a:rPr>
              <a:t>packets</a:t>
            </a:r>
            <a:r>
              <a:rPr dirty="0" sz="2600" spc="-2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40">
                <a:solidFill>
                  <a:srgbClr val="FFFFFF"/>
                </a:solidFill>
                <a:latin typeface="Verdana"/>
                <a:cs typeface="Verdana"/>
              </a:rPr>
              <a:t>because</a:t>
            </a:r>
            <a:r>
              <a:rPr dirty="0" sz="2600" spc="-2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45">
                <a:solidFill>
                  <a:srgbClr val="FFFFFF"/>
                </a:solidFill>
                <a:latin typeface="Verdana"/>
                <a:cs typeface="Verdana"/>
              </a:rPr>
              <a:t>they</a:t>
            </a:r>
            <a:r>
              <a:rPr dirty="0" sz="2600" spc="-2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80">
                <a:solidFill>
                  <a:srgbClr val="FFFFFF"/>
                </a:solidFill>
                <a:latin typeface="Verdana"/>
                <a:cs typeface="Verdana"/>
              </a:rPr>
              <a:t>are</a:t>
            </a:r>
            <a:r>
              <a:rPr dirty="0" sz="2600" spc="-2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10">
                <a:solidFill>
                  <a:srgbClr val="FFFFFF"/>
                </a:solidFill>
                <a:latin typeface="Verdana"/>
                <a:cs typeface="Verdana"/>
              </a:rPr>
              <a:t>portable, </a:t>
            </a:r>
            <a:r>
              <a:rPr dirty="0" sz="2600" spc="-75">
                <a:solidFill>
                  <a:srgbClr val="FFFFFF"/>
                </a:solidFill>
                <a:latin typeface="Verdana"/>
                <a:cs typeface="Verdana"/>
              </a:rPr>
              <a:t>easy</a:t>
            </a:r>
            <a:r>
              <a:rPr dirty="0" sz="2600" spc="-2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to</a:t>
            </a:r>
            <a:r>
              <a:rPr dirty="0" sz="2600" spc="-2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75">
                <a:solidFill>
                  <a:srgbClr val="FFFFFF"/>
                </a:solidFill>
                <a:latin typeface="Verdana"/>
                <a:cs typeface="Verdana"/>
              </a:rPr>
              <a:t>store,</a:t>
            </a:r>
            <a:r>
              <a:rPr dirty="0" sz="2600" spc="-2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60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2600" spc="-2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40">
                <a:solidFill>
                  <a:srgbClr val="FFFFFF"/>
                </a:solidFill>
                <a:latin typeface="Verdana"/>
                <a:cs typeface="Verdana"/>
              </a:rPr>
              <a:t>come</a:t>
            </a:r>
            <a:r>
              <a:rPr dirty="0" sz="2600" spc="-2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30">
                <a:solidFill>
                  <a:srgbClr val="FFFFFF"/>
                </a:solidFill>
                <a:latin typeface="Verdana"/>
                <a:cs typeface="Verdana"/>
              </a:rPr>
              <a:t>individually</a:t>
            </a:r>
            <a:r>
              <a:rPr dirty="0" sz="2600" spc="-2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40">
                <a:solidFill>
                  <a:srgbClr val="FFFFFF"/>
                </a:solidFill>
                <a:latin typeface="Verdana"/>
                <a:cs typeface="Verdana"/>
              </a:rPr>
              <a:t>wrapped</a:t>
            </a:r>
            <a:r>
              <a:rPr dirty="0" sz="2600" spc="-2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or</a:t>
            </a:r>
            <a:r>
              <a:rPr dirty="0" sz="2600" spc="-2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45">
                <a:solidFill>
                  <a:srgbClr val="FFFFFF"/>
                </a:solidFill>
                <a:latin typeface="Verdana"/>
                <a:cs typeface="Verdana"/>
              </a:rPr>
              <a:t>in</a:t>
            </a:r>
            <a:r>
              <a:rPr dirty="0" sz="2600" spc="-2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30">
                <a:solidFill>
                  <a:srgbClr val="FFFFFF"/>
                </a:solidFill>
                <a:latin typeface="Verdana"/>
                <a:cs typeface="Verdana"/>
              </a:rPr>
              <a:t>portion-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controlled</a:t>
            </a:r>
            <a:r>
              <a:rPr dirty="0" sz="2600" spc="-2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10">
                <a:solidFill>
                  <a:srgbClr val="FFFFFF"/>
                </a:solidFill>
                <a:latin typeface="Verdana"/>
                <a:cs typeface="Verdana"/>
              </a:rPr>
              <a:t>biscuit packages.</a:t>
            </a:r>
            <a:endParaRPr sz="26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235"/>
              <a:t>KEY</a:t>
            </a:r>
            <a:r>
              <a:rPr dirty="0" spc="-720"/>
              <a:t> </a:t>
            </a:r>
            <a:r>
              <a:rPr dirty="0" spc="-90"/>
              <a:t>PLAYERS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7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7257033" y="522224"/>
            <a:ext cx="3490595" cy="54864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3400" b="1">
                <a:latin typeface="Georgia"/>
                <a:cs typeface="Georgia"/>
              </a:rPr>
              <a:t>For</a:t>
            </a:r>
            <a:r>
              <a:rPr dirty="0" sz="3400" spc="-5" b="1">
                <a:latin typeface="Georgia"/>
                <a:cs typeface="Georgia"/>
              </a:rPr>
              <a:t> </a:t>
            </a:r>
            <a:r>
              <a:rPr dirty="0" sz="3400" b="1">
                <a:latin typeface="Georgia"/>
                <a:cs typeface="Georgia"/>
              </a:rPr>
              <a:t>Full</a:t>
            </a:r>
            <a:r>
              <a:rPr dirty="0" sz="3400" spc="-15" b="1">
                <a:latin typeface="Georgia"/>
                <a:cs typeface="Georgia"/>
              </a:rPr>
              <a:t> </a:t>
            </a:r>
            <a:r>
              <a:rPr dirty="0" sz="3400" spc="-10" b="1">
                <a:latin typeface="Georgia"/>
                <a:cs typeface="Georgia"/>
              </a:rPr>
              <a:t>Report</a:t>
            </a:r>
            <a:endParaRPr sz="3400">
              <a:latin typeface="Georgia"/>
              <a:cs typeface="Georgia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6110732" y="847470"/>
            <a:ext cx="6065520" cy="1400810"/>
          </a:xfrm>
          <a:prstGeom prst="rect"/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9000" spc="-565">
                <a:latin typeface="Arial Black"/>
                <a:cs typeface="Arial Black"/>
              </a:rPr>
              <a:t>Contact</a:t>
            </a:r>
            <a:r>
              <a:rPr dirty="0" sz="9000" spc="-865">
                <a:latin typeface="Arial Black"/>
                <a:cs typeface="Arial Black"/>
              </a:rPr>
              <a:t> </a:t>
            </a:r>
            <a:r>
              <a:rPr dirty="0" sz="9000" spc="-775">
                <a:latin typeface="Arial Black"/>
                <a:cs typeface="Arial Black"/>
              </a:rPr>
              <a:t>us</a:t>
            </a:r>
            <a:endParaRPr sz="9000">
              <a:latin typeface="Arial Black"/>
              <a:cs typeface="Arial Black"/>
            </a:endParaRPr>
          </a:p>
        </p:txBody>
      </p:sp>
      <p:pic>
        <p:nvPicPr>
          <p:cNvPr id="5" name="object 5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41464" y="2186939"/>
            <a:ext cx="3724655" cy="2368295"/>
          </a:xfrm>
          <a:prstGeom prst="rect">
            <a:avLst/>
          </a:prstGeom>
        </p:spPr>
      </p:pic>
      <p:sp>
        <p:nvSpPr>
          <p:cNvPr id="6" name="object 6" descr="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563245" rIns="0" bIns="0" rtlCol="0" vert="horz">
            <a:spAutoFit/>
          </a:bodyPr>
          <a:lstStyle/>
          <a:p>
            <a:pPr algn="ctr" marR="447675">
              <a:lnSpc>
                <a:spcPct val="100000"/>
              </a:lnSpc>
              <a:spcBef>
                <a:spcPts val="4435"/>
              </a:spcBef>
            </a:pPr>
            <a:r>
              <a:rPr dirty="0"/>
              <a:t>COGNITIVE</a:t>
            </a:r>
            <a:r>
              <a:rPr dirty="0" spc="-95"/>
              <a:t> </a:t>
            </a:r>
            <a:r>
              <a:rPr dirty="0"/>
              <a:t>MARKET</a:t>
            </a:r>
            <a:r>
              <a:rPr dirty="0" spc="-65"/>
              <a:t> </a:t>
            </a:r>
            <a:r>
              <a:rPr dirty="0" spc="-10"/>
              <a:t>RESEARCH</a:t>
            </a:r>
          </a:p>
          <a:p>
            <a:pPr algn="ctr" marR="728345">
              <a:lnSpc>
                <a:spcPct val="100000"/>
              </a:lnSpc>
              <a:spcBef>
                <a:spcPts val="2355"/>
              </a:spcBef>
              <a:tabLst>
                <a:tab pos="1049655" algn="l"/>
                <a:tab pos="1814830" algn="l"/>
                <a:tab pos="5433060" algn="l"/>
                <a:tab pos="5749290" algn="l"/>
                <a:tab pos="6816090" algn="l"/>
              </a:tabLst>
            </a:pPr>
            <a:r>
              <a:rPr dirty="0" sz="3500" spc="235" b="0">
                <a:latin typeface="Lato"/>
                <a:cs typeface="Lato"/>
              </a:rPr>
              <a:t>Tel:</a:t>
            </a:r>
            <a:r>
              <a:rPr dirty="0" sz="3500" b="0">
                <a:latin typeface="Lato"/>
                <a:cs typeface="Lato"/>
              </a:rPr>
              <a:t>	+</a:t>
            </a:r>
            <a:r>
              <a:rPr dirty="0" sz="3500" spc="-555" b="0">
                <a:latin typeface="Lato"/>
                <a:cs typeface="Lato"/>
              </a:rPr>
              <a:t> </a:t>
            </a:r>
            <a:r>
              <a:rPr dirty="0" sz="3500" spc="-50" b="0">
                <a:latin typeface="Lato"/>
                <a:cs typeface="Lato"/>
              </a:rPr>
              <a:t>1</a:t>
            </a:r>
            <a:r>
              <a:rPr dirty="0" sz="3500" b="0">
                <a:latin typeface="Lato"/>
                <a:cs typeface="Lato"/>
              </a:rPr>
              <a:t>	</a:t>
            </a:r>
            <a:r>
              <a:rPr dirty="0" sz="3500" spc="225" b="0">
                <a:latin typeface="Lato"/>
                <a:cs typeface="Lato"/>
              </a:rPr>
              <a:t>312</a:t>
            </a:r>
            <a:r>
              <a:rPr dirty="0" sz="3500" spc="-515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50" b="0">
                <a:latin typeface="Lato"/>
                <a:cs typeface="Lato"/>
              </a:rPr>
              <a:t> </a:t>
            </a:r>
            <a:r>
              <a:rPr dirty="0" sz="3500" spc="229" b="0">
                <a:latin typeface="Lato"/>
                <a:cs typeface="Lato"/>
              </a:rPr>
              <a:t>376</a:t>
            </a:r>
            <a:r>
              <a:rPr dirty="0" sz="3500" spc="-550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5" b="0">
                <a:latin typeface="Lato"/>
                <a:cs typeface="Lato"/>
              </a:rPr>
              <a:t> </a:t>
            </a:r>
            <a:r>
              <a:rPr dirty="0" sz="3500" spc="235" b="0">
                <a:latin typeface="Lato"/>
                <a:cs typeface="Lato"/>
              </a:rPr>
              <a:t>8303</a:t>
            </a:r>
            <a:r>
              <a:rPr dirty="0" sz="3500" b="0">
                <a:latin typeface="Lato"/>
                <a:cs typeface="Lato"/>
              </a:rPr>
              <a:t>	</a:t>
            </a:r>
            <a:r>
              <a:rPr dirty="0" sz="3500" spc="-50" b="0">
                <a:latin typeface="Lato"/>
                <a:cs typeface="Lato"/>
              </a:rPr>
              <a:t>|</a:t>
            </a:r>
            <a:r>
              <a:rPr dirty="0" sz="3500" b="0">
                <a:latin typeface="Lato"/>
                <a:cs typeface="Lato"/>
              </a:rPr>
              <a:t>	+</a:t>
            </a:r>
            <a:r>
              <a:rPr dirty="0" sz="3500" spc="-565" b="0">
                <a:latin typeface="Lato"/>
                <a:cs typeface="Lato"/>
              </a:rPr>
              <a:t> </a:t>
            </a:r>
            <a:r>
              <a:rPr dirty="0" sz="3500" spc="145" b="0">
                <a:latin typeface="Lato"/>
                <a:cs typeface="Lato"/>
              </a:rPr>
              <a:t>44</a:t>
            </a:r>
            <a:r>
              <a:rPr dirty="0" sz="3500" b="0">
                <a:latin typeface="Lato"/>
                <a:cs typeface="Lato"/>
              </a:rPr>
              <a:t>	</a:t>
            </a:r>
            <a:r>
              <a:rPr dirty="0" sz="3500" spc="225" b="0">
                <a:latin typeface="Lato"/>
                <a:cs typeface="Lato"/>
              </a:rPr>
              <a:t>020</a:t>
            </a:r>
            <a:r>
              <a:rPr dirty="0" sz="3500" spc="-490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5" b="0">
                <a:latin typeface="Lato"/>
                <a:cs typeface="Lato"/>
              </a:rPr>
              <a:t> </a:t>
            </a:r>
            <a:r>
              <a:rPr dirty="0" sz="3500" spc="254" b="0">
                <a:latin typeface="Lato"/>
                <a:cs typeface="Lato"/>
              </a:rPr>
              <a:t>8123</a:t>
            </a:r>
            <a:r>
              <a:rPr dirty="0" sz="3500" spc="-545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5" b="0">
                <a:latin typeface="Lato"/>
                <a:cs typeface="Lato"/>
              </a:rPr>
              <a:t> </a:t>
            </a:r>
            <a:r>
              <a:rPr dirty="0" sz="3500" spc="235" b="0">
                <a:latin typeface="Lato"/>
                <a:cs typeface="Lato"/>
              </a:rPr>
              <a:t>0732 </a:t>
            </a:r>
            <a:endParaRPr sz="3500">
              <a:latin typeface="Lato"/>
              <a:cs typeface="Lato"/>
            </a:endParaRPr>
          </a:p>
          <a:p>
            <a:pPr algn="ctr" marR="728345">
              <a:lnSpc>
                <a:spcPct val="100000"/>
              </a:lnSpc>
              <a:spcBef>
                <a:spcPts val="705"/>
              </a:spcBef>
              <a:tabLst>
                <a:tab pos="1490345" algn="l"/>
                <a:tab pos="2884805" algn="l"/>
              </a:tabLst>
            </a:pPr>
            <a:r>
              <a:rPr dirty="0" sz="3500" spc="275" b="0">
                <a:latin typeface="Lato"/>
                <a:cs typeface="Lato"/>
              </a:rPr>
              <a:t>India:</a:t>
            </a:r>
            <a:r>
              <a:rPr dirty="0" sz="3500" b="0">
                <a:latin typeface="Lato"/>
                <a:cs typeface="Lato"/>
              </a:rPr>
              <a:t>	(</a:t>
            </a:r>
            <a:r>
              <a:rPr dirty="0" sz="3500" spc="-565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+</a:t>
            </a:r>
            <a:r>
              <a:rPr dirty="0" sz="3500" spc="-555" b="0">
                <a:latin typeface="Lato"/>
                <a:cs typeface="Lato"/>
              </a:rPr>
              <a:t> </a:t>
            </a:r>
            <a:r>
              <a:rPr dirty="0" sz="3500" spc="170" b="0">
                <a:latin typeface="Lato"/>
                <a:cs typeface="Lato"/>
              </a:rPr>
              <a:t>91</a:t>
            </a:r>
            <a:r>
              <a:rPr dirty="0" sz="3500" spc="-555" b="0">
                <a:latin typeface="Lato"/>
                <a:cs typeface="Lato"/>
              </a:rPr>
              <a:t> </a:t>
            </a:r>
            <a:r>
              <a:rPr dirty="0" sz="3500" spc="-50" b="0">
                <a:latin typeface="Lato"/>
                <a:cs typeface="Lato"/>
              </a:rPr>
              <a:t>)</a:t>
            </a:r>
            <a:r>
              <a:rPr dirty="0" sz="3500" b="0">
                <a:latin typeface="Lato"/>
                <a:cs typeface="Lato"/>
              </a:rPr>
              <a:t>	</a:t>
            </a:r>
            <a:r>
              <a:rPr dirty="0" sz="3500" spc="225" b="0">
                <a:latin typeface="Lato"/>
                <a:cs typeface="Lato"/>
              </a:rPr>
              <a:t>983</a:t>
            </a:r>
            <a:r>
              <a:rPr dirty="0" sz="3500" spc="-490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50" b="0">
                <a:latin typeface="Lato"/>
                <a:cs typeface="Lato"/>
              </a:rPr>
              <a:t> </a:t>
            </a:r>
            <a:r>
              <a:rPr dirty="0" sz="3500" spc="229" b="0">
                <a:latin typeface="Lato"/>
                <a:cs typeface="Lato"/>
              </a:rPr>
              <a:t>496</a:t>
            </a:r>
            <a:r>
              <a:rPr dirty="0" sz="3500" spc="-550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5" b="0">
                <a:latin typeface="Lato"/>
                <a:cs typeface="Lato"/>
              </a:rPr>
              <a:t> </a:t>
            </a:r>
            <a:r>
              <a:rPr dirty="0" sz="3500" spc="235" b="0">
                <a:latin typeface="Lato"/>
                <a:cs typeface="Lato"/>
              </a:rPr>
              <a:t>8611 </a:t>
            </a:r>
            <a:endParaRPr sz="3500">
              <a:latin typeface="Lato"/>
              <a:cs typeface="Lato"/>
            </a:endParaRPr>
          </a:p>
          <a:p>
            <a:pPr algn="ctr" marR="506730">
              <a:lnSpc>
                <a:spcPct val="100000"/>
              </a:lnSpc>
              <a:spcBef>
                <a:spcPts val="2045"/>
              </a:spcBef>
            </a:pPr>
            <a:r>
              <a:rPr dirty="0" sz="3500" spc="295" b="0">
                <a:latin typeface="Lato"/>
                <a:cs typeface="Lato"/>
              </a:rPr>
              <a:t>sales@</a:t>
            </a:r>
            <a:r>
              <a:rPr dirty="0" sz="3500" spc="-500" b="0">
                <a:latin typeface="Lato"/>
                <a:cs typeface="Lato"/>
              </a:rPr>
              <a:t> </a:t>
            </a:r>
            <a:r>
              <a:rPr dirty="0" sz="3500" spc="335" b="0">
                <a:latin typeface="Lato"/>
                <a:cs typeface="Lato"/>
              </a:rPr>
              <a:t>cognitivemarketresearch.</a:t>
            </a:r>
            <a:r>
              <a:rPr dirty="0" sz="3500" spc="-495" b="0">
                <a:latin typeface="Lato"/>
                <a:cs typeface="Lato"/>
              </a:rPr>
              <a:t> </a:t>
            </a:r>
            <a:r>
              <a:rPr dirty="0" sz="3500" spc="200" b="0">
                <a:latin typeface="Lato"/>
                <a:cs typeface="Lato"/>
              </a:rPr>
              <a:t>com</a:t>
            </a:r>
            <a:endParaRPr sz="3500">
              <a:latin typeface="Lato"/>
              <a:cs typeface="Lato"/>
            </a:endParaRPr>
          </a:p>
          <a:p>
            <a:pPr algn="ctr">
              <a:lnSpc>
                <a:spcPct val="100000"/>
              </a:lnSpc>
              <a:spcBef>
                <a:spcPts val="2110"/>
              </a:spcBef>
              <a:tabLst>
                <a:tab pos="2085339" algn="l"/>
                <a:tab pos="3183890" algn="l"/>
                <a:tab pos="4415155" algn="l"/>
                <a:tab pos="6487160" algn="l"/>
                <a:tab pos="6870065" algn="l"/>
              </a:tabLst>
            </a:pPr>
            <a:r>
              <a:rPr dirty="0" sz="4100" spc="320" b="0">
                <a:latin typeface="Lato"/>
                <a:cs typeface="Lato"/>
              </a:rPr>
              <a:t>Access</a:t>
            </a:r>
            <a:r>
              <a:rPr dirty="0" sz="4100" b="0">
                <a:latin typeface="Lato"/>
                <a:cs typeface="Lato"/>
              </a:rPr>
              <a:t>	</a:t>
            </a:r>
            <a:r>
              <a:rPr dirty="0" sz="4100" spc="240" b="0">
                <a:latin typeface="Lato"/>
                <a:cs typeface="Lato"/>
              </a:rPr>
              <a:t>the</a:t>
            </a:r>
            <a:r>
              <a:rPr dirty="0" sz="4100" b="0">
                <a:latin typeface="Lato"/>
                <a:cs typeface="Lato"/>
              </a:rPr>
              <a:t>	</a:t>
            </a:r>
            <a:r>
              <a:rPr dirty="0" sz="4100" spc="285" b="0">
                <a:latin typeface="Lato"/>
                <a:cs typeface="Lato"/>
              </a:rPr>
              <a:t>Full</a:t>
            </a:r>
            <a:r>
              <a:rPr dirty="0" sz="4100" b="0">
                <a:latin typeface="Lato"/>
                <a:cs typeface="Lato"/>
              </a:rPr>
              <a:t>	</a:t>
            </a:r>
            <a:r>
              <a:rPr dirty="0" sz="4100" spc="325" b="0">
                <a:latin typeface="Lato"/>
                <a:cs typeface="Lato"/>
              </a:rPr>
              <a:t>Report</a:t>
            </a:r>
            <a:r>
              <a:rPr dirty="0" sz="4100" b="0">
                <a:latin typeface="Lato"/>
                <a:cs typeface="Lato"/>
              </a:rPr>
              <a:t>	</a:t>
            </a:r>
            <a:r>
              <a:rPr dirty="0" sz="4100" spc="-50" b="0">
                <a:latin typeface="Lato"/>
                <a:cs typeface="Lato"/>
              </a:rPr>
              <a:t>:</a:t>
            </a:r>
            <a:r>
              <a:rPr dirty="0" sz="4100" b="0">
                <a:latin typeface="Lato"/>
                <a:cs typeface="Lato"/>
              </a:rPr>
              <a:t>	</a:t>
            </a:r>
            <a:r>
              <a:rPr dirty="0" u="sng" sz="4100" spc="380" b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Lato"/>
                <a:cs typeface="Lato"/>
                <a:hlinkClick r:id="rId4"/>
              </a:rPr>
              <a:t>http://tinyurl.com/45kf9xf4 </a:t>
            </a:r>
            <a:endParaRPr sz="4100">
              <a:latin typeface="Lato"/>
              <a:cs typeface="Lato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4100">
              <a:latin typeface="Lato"/>
              <a:cs typeface="Lato"/>
            </a:endParaRPr>
          </a:p>
          <a:p>
            <a:pPr algn="ctr" marL="415925">
              <a:lnSpc>
                <a:spcPts val="3620"/>
              </a:lnSpc>
              <a:tabLst>
                <a:tab pos="1965960" algn="l"/>
                <a:tab pos="3047365" algn="l"/>
                <a:tab pos="3926204" algn="l"/>
              </a:tabLst>
            </a:pPr>
            <a:r>
              <a:rPr dirty="0" sz="3200" spc="265" b="0">
                <a:latin typeface="Lato"/>
                <a:cs typeface="Lato"/>
              </a:rPr>
              <a:t>Please</a:t>
            </a:r>
            <a:r>
              <a:rPr dirty="0" sz="3200" b="0">
                <a:latin typeface="Lato"/>
                <a:cs typeface="Lato"/>
              </a:rPr>
              <a:t>	</a:t>
            </a:r>
            <a:r>
              <a:rPr dirty="0" sz="3200" spc="240" b="0">
                <a:latin typeface="Lato"/>
                <a:cs typeface="Lato"/>
              </a:rPr>
              <a:t>visit</a:t>
            </a:r>
            <a:r>
              <a:rPr dirty="0" sz="3200" b="0">
                <a:latin typeface="Lato"/>
                <a:cs typeface="Lato"/>
              </a:rPr>
              <a:t>	</a:t>
            </a:r>
            <a:r>
              <a:rPr dirty="0" sz="3200" spc="190" b="0">
                <a:latin typeface="Lato"/>
                <a:cs typeface="Lato"/>
              </a:rPr>
              <a:t>our</a:t>
            </a:r>
            <a:r>
              <a:rPr dirty="0" sz="3200" b="0">
                <a:latin typeface="Lato"/>
                <a:cs typeface="Lato"/>
              </a:rPr>
              <a:t>	</a:t>
            </a:r>
            <a:r>
              <a:rPr dirty="0" sz="3200" spc="270" b="0">
                <a:latin typeface="Lato"/>
                <a:cs typeface="Lato"/>
              </a:rPr>
              <a:t>website:</a:t>
            </a:r>
            <a:endParaRPr sz="3200">
              <a:latin typeface="Lato"/>
              <a:cs typeface="Lato"/>
            </a:endParaRPr>
          </a:p>
          <a:p>
            <a:pPr algn="ctr" marL="464820">
              <a:lnSpc>
                <a:spcPts val="3620"/>
              </a:lnSpc>
            </a:pPr>
            <a:r>
              <a:rPr dirty="0" u="sng" sz="3200" spc="305" b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Lato"/>
                <a:cs typeface="Lato"/>
                <a:hlinkClick r:id="rId5"/>
              </a:rPr>
              <a:t>https://www.cognitivemarketresearch.com </a:t>
            </a:r>
            <a:endParaRPr sz="3200">
              <a:latin typeface="Lato"/>
              <a:cs typeface="Lato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2024-01-10T11:13:54Z</dcterms:created>
  <dcterms:modified xsi:type="dcterms:W3CDTF">2024-01-10T11:13:54Z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2024-01-10T00:00:00Z</vt:filetime>
  </property>
  <property fmtid="{D5CDD505-2E9C-101B-9397-08002B2CF9AE}" pid="3" name="Creator">
    <vt:lpwstr>Microsoft® PowerPoint® for Microsoft 365</vt:lpwstr>
  </property>
  <property fmtid="{D5CDD505-2E9C-101B-9397-08002B2CF9AE}" pid="4" name="LastSaved">
    <vt:filetime>2024-01-10T00:00:00Z</vt:filetime>
  </property>
  <property fmtid="{D5CDD505-2E9C-101B-9397-08002B2CF9AE}" pid="5" name="Producer">
    <vt:lpwstr>3-Heights(TM) PDF Security Shell 4.8.25.2 (http://www.pdf-tools.com)</vt:lpwstr>
  </property>
</Properties>
</file>