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496415" y="3351397"/>
            <a:ext cx="13295630" cy="5112385"/>
          </a:xfrm>
          <a:custGeom>
            <a:avLst/>
            <a:gdLst/>
            <a:ahLst/>
            <a:cxnLst/>
            <a:rect l="l" t="t" r="r" b="b"/>
            <a:pathLst>
              <a:path w="13295630" h="5112384">
                <a:moveTo>
                  <a:pt x="0" y="0"/>
                </a:moveTo>
                <a:lnTo>
                  <a:pt x="13295162" y="0"/>
                </a:lnTo>
                <a:lnTo>
                  <a:pt x="13295162" y="5112318"/>
                </a:lnTo>
                <a:lnTo>
                  <a:pt x="0" y="51123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0558" y="3829384"/>
            <a:ext cx="5534040" cy="91439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92351" y="3861922"/>
            <a:ext cx="5343539" cy="88580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50558" y="5309737"/>
            <a:ext cx="5276849" cy="12001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75747" y="5309737"/>
            <a:ext cx="4124340" cy="10477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35153" y="7067396"/>
            <a:ext cx="5962649" cy="12287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392351" y="7067396"/>
            <a:ext cx="6219839" cy="9620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3492" y="262399"/>
            <a:ext cx="15941015" cy="20006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30934" y="2477761"/>
            <a:ext cx="7404734" cy="2616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gnitivemarketresearch.com/" TargetMode="External"/><Relationship Id="rId4" Type="http://schemas.openxmlformats.org/officeDocument/2006/relationships/hyperlink" Target="http://tinyurl.com/33vptmf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061367" y="740975"/>
            <a:ext cx="13844269" cy="2628925"/>
          </a:xfrm>
          <a:prstGeom prst="rect">
            <a:avLst/>
          </a:prstGeom>
        </p:spPr>
        <p:txBody>
          <a:bodyPr vert="horz" wrap="square" lIns="0" tIns="292100" rIns="0" bIns="0" rtlCol="0">
            <a:spAutoFit/>
          </a:bodyPr>
          <a:lstStyle/>
          <a:p>
            <a:pPr marL="2456180" marR="5080" indent="-2444115">
              <a:lnSpc>
                <a:spcPts val="9080"/>
              </a:lnSpc>
              <a:spcBef>
                <a:spcPts val="2300"/>
              </a:spcBef>
            </a:pPr>
            <a:r>
              <a:rPr sz="9450" spc="-695" dirty="0">
                <a:solidFill>
                  <a:srgbClr val="FFFFFF"/>
                </a:solidFill>
                <a:latin typeface="Verdana"/>
                <a:cs typeface="Verdana"/>
              </a:rPr>
              <a:t>BIOABSORBABLE</a:t>
            </a:r>
            <a:r>
              <a:rPr sz="9450" spc="-7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450" spc="-850" dirty="0">
                <a:solidFill>
                  <a:srgbClr val="FFFFFF"/>
                </a:solidFill>
                <a:latin typeface="Verdana"/>
                <a:cs typeface="Verdana"/>
              </a:rPr>
              <a:t>STENTS </a:t>
            </a:r>
            <a:r>
              <a:rPr sz="7200" spc="-610" dirty="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sz="7200" spc="-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200" spc="-655" dirty="0">
                <a:solidFill>
                  <a:srgbClr val="FFFFFF"/>
                </a:solidFill>
                <a:latin typeface="Verdana"/>
                <a:cs typeface="Verdana"/>
              </a:rPr>
              <a:t>REPORT</a:t>
            </a:r>
            <a:r>
              <a:rPr lang="en-US" sz="7200" spc="-655" dirty="0">
                <a:solidFill>
                  <a:srgbClr val="FFFFFF"/>
                </a:solidFill>
                <a:latin typeface="Verdana"/>
                <a:cs typeface="Verdana"/>
              </a:rPr>
              <a:t> 2024</a:t>
            </a:r>
            <a:endParaRPr sz="94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01336" y="3730324"/>
            <a:ext cx="9502775" cy="4826635"/>
          </a:xfrm>
          <a:custGeom>
            <a:avLst/>
            <a:gdLst/>
            <a:ahLst/>
            <a:cxnLst/>
            <a:rect l="l" t="t" r="r" b="b"/>
            <a:pathLst>
              <a:path w="9502775" h="4826634">
                <a:moveTo>
                  <a:pt x="9023416" y="4826568"/>
                </a:moveTo>
                <a:lnTo>
                  <a:pt x="485160" y="4826568"/>
                </a:lnTo>
                <a:lnTo>
                  <a:pt x="437763" y="4824222"/>
                </a:lnTo>
                <a:lnTo>
                  <a:pt x="390563" y="4817179"/>
                </a:lnTo>
                <a:lnTo>
                  <a:pt x="344495" y="4805602"/>
                </a:lnTo>
                <a:lnTo>
                  <a:pt x="299877" y="4789623"/>
                </a:lnTo>
                <a:lnTo>
                  <a:pt x="257028" y="4769373"/>
                </a:lnTo>
                <a:lnTo>
                  <a:pt x="216266" y="4744984"/>
                </a:lnTo>
                <a:lnTo>
                  <a:pt x="177910" y="4716589"/>
                </a:lnTo>
                <a:lnTo>
                  <a:pt x="142278" y="4684318"/>
                </a:lnTo>
                <a:lnTo>
                  <a:pt x="110009" y="4648685"/>
                </a:lnTo>
                <a:lnTo>
                  <a:pt x="81615" y="4610328"/>
                </a:lnTo>
                <a:lnTo>
                  <a:pt x="57227" y="4569565"/>
                </a:lnTo>
                <a:lnTo>
                  <a:pt x="36977" y="4526714"/>
                </a:lnTo>
                <a:lnTo>
                  <a:pt x="20997" y="4482094"/>
                </a:lnTo>
                <a:lnTo>
                  <a:pt x="9420" y="4436024"/>
                </a:lnTo>
                <a:lnTo>
                  <a:pt x="2377" y="4388823"/>
                </a:lnTo>
                <a:lnTo>
                  <a:pt x="0" y="4340809"/>
                </a:lnTo>
                <a:lnTo>
                  <a:pt x="0" y="485790"/>
                </a:lnTo>
                <a:lnTo>
                  <a:pt x="2377" y="437775"/>
                </a:lnTo>
                <a:lnTo>
                  <a:pt x="9420" y="390574"/>
                </a:lnTo>
                <a:lnTo>
                  <a:pt x="20997" y="344504"/>
                </a:lnTo>
                <a:lnTo>
                  <a:pt x="36977" y="299885"/>
                </a:lnTo>
                <a:lnTo>
                  <a:pt x="57227" y="257034"/>
                </a:lnTo>
                <a:lnTo>
                  <a:pt x="81615" y="216270"/>
                </a:lnTo>
                <a:lnTo>
                  <a:pt x="110009" y="177913"/>
                </a:lnTo>
                <a:lnTo>
                  <a:pt x="142278" y="142280"/>
                </a:lnTo>
                <a:lnTo>
                  <a:pt x="177910" y="110018"/>
                </a:lnTo>
                <a:lnTo>
                  <a:pt x="216266" y="81627"/>
                </a:lnTo>
                <a:lnTo>
                  <a:pt x="257028" y="57239"/>
                </a:lnTo>
                <a:lnTo>
                  <a:pt x="299877" y="36987"/>
                </a:lnTo>
                <a:lnTo>
                  <a:pt x="344495" y="21004"/>
                </a:lnTo>
                <a:lnTo>
                  <a:pt x="390563" y="9423"/>
                </a:lnTo>
                <a:lnTo>
                  <a:pt x="437763" y="2378"/>
                </a:lnTo>
                <a:lnTo>
                  <a:pt x="485774" y="0"/>
                </a:lnTo>
                <a:lnTo>
                  <a:pt x="9022802" y="0"/>
                </a:lnTo>
                <a:lnTo>
                  <a:pt x="9070814" y="2378"/>
                </a:lnTo>
                <a:lnTo>
                  <a:pt x="9118016" y="9423"/>
                </a:lnTo>
                <a:lnTo>
                  <a:pt x="9164085" y="21004"/>
                </a:lnTo>
                <a:lnTo>
                  <a:pt x="9208705" y="36987"/>
                </a:lnTo>
                <a:lnTo>
                  <a:pt x="9251556" y="57239"/>
                </a:lnTo>
                <a:lnTo>
                  <a:pt x="9292319" y="81627"/>
                </a:lnTo>
                <a:lnTo>
                  <a:pt x="9330677" y="110018"/>
                </a:lnTo>
                <a:lnTo>
                  <a:pt x="9366310" y="142280"/>
                </a:lnTo>
                <a:lnTo>
                  <a:pt x="9398580" y="177913"/>
                </a:lnTo>
                <a:lnTo>
                  <a:pt x="9426976" y="216270"/>
                </a:lnTo>
                <a:lnTo>
                  <a:pt x="9451364" y="257034"/>
                </a:lnTo>
                <a:lnTo>
                  <a:pt x="9471614" y="299885"/>
                </a:lnTo>
                <a:lnTo>
                  <a:pt x="9487593" y="344504"/>
                </a:lnTo>
                <a:lnTo>
                  <a:pt x="9499170" y="390574"/>
                </a:lnTo>
                <a:lnTo>
                  <a:pt x="9502330" y="411750"/>
                </a:lnTo>
                <a:lnTo>
                  <a:pt x="9502330" y="4414848"/>
                </a:lnTo>
                <a:lnTo>
                  <a:pt x="9487593" y="4482094"/>
                </a:lnTo>
                <a:lnTo>
                  <a:pt x="9471614" y="4526714"/>
                </a:lnTo>
                <a:lnTo>
                  <a:pt x="9451364" y="4569565"/>
                </a:lnTo>
                <a:lnTo>
                  <a:pt x="9426976" y="4610328"/>
                </a:lnTo>
                <a:lnTo>
                  <a:pt x="9398580" y="4648685"/>
                </a:lnTo>
                <a:lnTo>
                  <a:pt x="9366310" y="4684318"/>
                </a:lnTo>
                <a:lnTo>
                  <a:pt x="9330677" y="4716589"/>
                </a:lnTo>
                <a:lnTo>
                  <a:pt x="9292319" y="4744984"/>
                </a:lnTo>
                <a:lnTo>
                  <a:pt x="9251556" y="4769373"/>
                </a:lnTo>
                <a:lnTo>
                  <a:pt x="9208705" y="4789623"/>
                </a:lnTo>
                <a:lnTo>
                  <a:pt x="9164085" y="4805602"/>
                </a:lnTo>
                <a:lnTo>
                  <a:pt x="9118016" y="4817179"/>
                </a:lnTo>
                <a:lnTo>
                  <a:pt x="9070814" y="4824222"/>
                </a:lnTo>
                <a:lnTo>
                  <a:pt x="9023416" y="4826568"/>
                </a:lnTo>
                <a:close/>
              </a:path>
            </a:pathLst>
          </a:custGeom>
          <a:solidFill>
            <a:srgbClr val="B83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9720" rIns="0" bIns="0" rtlCol="0">
            <a:spAutoFit/>
          </a:bodyPr>
          <a:lstStyle/>
          <a:p>
            <a:pPr marL="5096510">
              <a:lnSpc>
                <a:spcPct val="100000"/>
              </a:lnSpc>
              <a:spcBef>
                <a:spcPts val="100"/>
              </a:spcBef>
            </a:pPr>
            <a:r>
              <a:rPr sz="6000" spc="-285" dirty="0">
                <a:solidFill>
                  <a:srgbClr val="000000"/>
                </a:solidFill>
                <a:latin typeface="Verdana"/>
                <a:cs typeface="Verdana"/>
              </a:rPr>
              <a:t>INTRODUCTION</a:t>
            </a:r>
            <a:endParaRPr sz="6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5812" y="3926432"/>
            <a:ext cx="8555990" cy="436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sz="3100" spc="-65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31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65" dirty="0">
                <a:solidFill>
                  <a:srgbClr val="FFFFFF"/>
                </a:solidFill>
                <a:latin typeface="Verdana"/>
                <a:cs typeface="Verdana"/>
              </a:rPr>
              <a:t>bioabsorbable</a:t>
            </a:r>
            <a:r>
              <a:rPr sz="31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30" dirty="0">
                <a:solidFill>
                  <a:srgbClr val="FFFFFF"/>
                </a:solidFill>
                <a:latin typeface="Verdana"/>
                <a:cs typeface="Verdana"/>
              </a:rPr>
              <a:t>stents</a:t>
            </a:r>
            <a:r>
              <a:rPr sz="31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sz="31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60" dirty="0">
                <a:solidFill>
                  <a:srgbClr val="FFFFFF"/>
                </a:solidFill>
                <a:latin typeface="Verdana"/>
                <a:cs typeface="Verdana"/>
              </a:rPr>
              <a:t>refers</a:t>
            </a:r>
            <a:r>
              <a:rPr sz="31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3100" spc="-1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3100" spc="-2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70" dirty="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sz="31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45" dirty="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sz="31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sz="31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65" dirty="0">
                <a:solidFill>
                  <a:srgbClr val="FFFFFF"/>
                </a:solidFill>
                <a:latin typeface="Verdana"/>
                <a:cs typeface="Verdana"/>
              </a:rPr>
              <a:t>deals</a:t>
            </a:r>
            <a:r>
              <a:rPr sz="31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50" dirty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sz="31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sz="3100" spc="-20" dirty="0">
                <a:solidFill>
                  <a:srgbClr val="FFFFFF"/>
                </a:solidFill>
                <a:latin typeface="Verdana"/>
                <a:cs typeface="Verdana"/>
              </a:rPr>
              <a:t>development,</a:t>
            </a:r>
            <a:r>
              <a:rPr sz="31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manufacturing,</a:t>
            </a:r>
            <a:r>
              <a:rPr sz="31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100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commercialization</a:t>
            </a:r>
            <a:r>
              <a:rPr sz="31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31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30" dirty="0">
                <a:solidFill>
                  <a:srgbClr val="FFFFFF"/>
                </a:solidFill>
                <a:latin typeface="Verdana"/>
                <a:cs typeface="Verdana"/>
              </a:rPr>
              <a:t>stents</a:t>
            </a:r>
            <a:r>
              <a:rPr sz="31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140" dirty="0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sz="31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20" dirty="0">
                <a:solidFill>
                  <a:srgbClr val="FFFFFF"/>
                </a:solidFill>
                <a:latin typeface="Verdana"/>
                <a:cs typeface="Verdana"/>
              </a:rPr>
              <a:t>from </a:t>
            </a:r>
            <a:r>
              <a:rPr sz="3100" spc="65" dirty="0">
                <a:solidFill>
                  <a:srgbClr val="FFFFFF"/>
                </a:solidFill>
                <a:latin typeface="Verdana"/>
                <a:cs typeface="Verdana"/>
              </a:rPr>
              <a:t>bioabsorbable</a:t>
            </a:r>
            <a:r>
              <a:rPr sz="31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40" dirty="0">
                <a:solidFill>
                  <a:srgbClr val="FFFFFF"/>
                </a:solidFill>
                <a:latin typeface="Verdana"/>
                <a:cs typeface="Verdana"/>
              </a:rPr>
              <a:t>materials.</a:t>
            </a:r>
            <a:r>
              <a:rPr sz="31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80" dirty="0">
                <a:solidFill>
                  <a:srgbClr val="FFFFFF"/>
                </a:solidFill>
                <a:latin typeface="Verdana"/>
                <a:cs typeface="Verdana"/>
              </a:rPr>
              <a:t>Stents</a:t>
            </a:r>
            <a:r>
              <a:rPr sz="31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sz="31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10" dirty="0">
                <a:solidFill>
                  <a:srgbClr val="FFFFFF"/>
                </a:solidFill>
                <a:latin typeface="Verdana"/>
                <a:cs typeface="Verdana"/>
              </a:rPr>
              <a:t>small,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tubular</a:t>
            </a:r>
            <a:r>
              <a:rPr sz="31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devices</a:t>
            </a:r>
            <a:r>
              <a:rPr sz="31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50" dirty="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sz="31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31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Verdana"/>
                <a:cs typeface="Verdana"/>
              </a:rPr>
              <a:t>treat</a:t>
            </a:r>
            <a:r>
              <a:rPr sz="31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10" dirty="0">
                <a:solidFill>
                  <a:srgbClr val="FFFFFF"/>
                </a:solidFill>
                <a:latin typeface="Verdana"/>
                <a:cs typeface="Verdana"/>
              </a:rPr>
              <a:t>narrow</a:t>
            </a:r>
            <a:r>
              <a:rPr sz="31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Verdana"/>
                <a:cs typeface="Verdana"/>
              </a:rPr>
              <a:t>or </a:t>
            </a:r>
            <a:r>
              <a:rPr sz="3100" spc="45" dirty="0">
                <a:solidFill>
                  <a:srgbClr val="FFFFFF"/>
                </a:solidFill>
                <a:latin typeface="Verdana"/>
                <a:cs typeface="Verdana"/>
              </a:rPr>
              <a:t>blocked</a:t>
            </a:r>
            <a:r>
              <a:rPr sz="31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75" dirty="0">
                <a:solidFill>
                  <a:srgbClr val="FFFFFF"/>
                </a:solidFill>
                <a:latin typeface="Verdana"/>
                <a:cs typeface="Verdana"/>
              </a:rPr>
              <a:t>blood</a:t>
            </a:r>
            <a:r>
              <a:rPr sz="31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Verdana"/>
                <a:cs typeface="Verdana"/>
              </a:rPr>
              <a:t>vessels</a:t>
            </a:r>
            <a:r>
              <a:rPr sz="31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sz="31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providing</a:t>
            </a:r>
            <a:r>
              <a:rPr sz="31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10" dirty="0">
                <a:solidFill>
                  <a:srgbClr val="FFFFFF"/>
                </a:solidFill>
                <a:latin typeface="Verdana"/>
                <a:cs typeface="Verdana"/>
              </a:rPr>
              <a:t>support </a:t>
            </a:r>
            <a:r>
              <a:rPr sz="3100" spc="12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31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dirty="0">
                <a:solidFill>
                  <a:srgbClr val="FFFFFF"/>
                </a:solidFill>
                <a:latin typeface="Verdana"/>
                <a:cs typeface="Verdana"/>
              </a:rPr>
              <a:t>maintaining</a:t>
            </a:r>
            <a:r>
              <a:rPr sz="31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65" dirty="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sz="31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75" dirty="0">
                <a:solidFill>
                  <a:srgbClr val="FFFFFF"/>
                </a:solidFill>
                <a:latin typeface="Verdana"/>
                <a:cs typeface="Verdana"/>
              </a:rPr>
              <a:t>open</a:t>
            </a:r>
            <a:r>
              <a:rPr sz="31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100" spc="-10" dirty="0">
                <a:solidFill>
                  <a:srgbClr val="FFFFFF"/>
                </a:solidFill>
                <a:latin typeface="Verdana"/>
                <a:cs typeface="Verdana"/>
              </a:rPr>
              <a:t>structure.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889308" y="2942173"/>
            <a:ext cx="8855075" cy="7345045"/>
            <a:chOff x="8889308" y="2942173"/>
            <a:chExt cx="8855075" cy="73450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3163" y="7696687"/>
              <a:ext cx="8343899" cy="25899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3163" y="7696687"/>
              <a:ext cx="8343899" cy="15661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3163" y="7696687"/>
              <a:ext cx="8343899" cy="6578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889308" y="7427092"/>
              <a:ext cx="8855075" cy="1762125"/>
            </a:xfrm>
            <a:custGeom>
              <a:avLst/>
              <a:gdLst/>
              <a:ahLst/>
              <a:cxnLst/>
              <a:rect l="l" t="t" r="r" b="b"/>
              <a:pathLst>
                <a:path w="8855075" h="1762125">
                  <a:moveTo>
                    <a:pt x="8569124" y="1761679"/>
                  </a:moveTo>
                  <a:lnTo>
                    <a:pt x="285710" y="1761679"/>
                  </a:lnTo>
                  <a:lnTo>
                    <a:pt x="239404" y="1757943"/>
                  </a:lnTo>
                  <a:lnTo>
                    <a:pt x="195438" y="1747115"/>
                  </a:lnTo>
                  <a:lnTo>
                    <a:pt x="154440" y="1729789"/>
                  </a:lnTo>
                  <a:lnTo>
                    <a:pt x="116998" y="1706552"/>
                  </a:lnTo>
                  <a:lnTo>
                    <a:pt x="83701" y="1677992"/>
                  </a:lnTo>
                  <a:lnTo>
                    <a:pt x="55138" y="1644697"/>
                  </a:lnTo>
                  <a:lnTo>
                    <a:pt x="31898" y="1607255"/>
                  </a:lnTo>
                  <a:lnTo>
                    <a:pt x="14569" y="1566255"/>
                  </a:lnTo>
                  <a:lnTo>
                    <a:pt x="3740" y="1522285"/>
                  </a:lnTo>
                  <a:lnTo>
                    <a:pt x="0" y="1475935"/>
                  </a:lnTo>
                  <a:lnTo>
                    <a:pt x="0" y="285747"/>
                  </a:lnTo>
                  <a:lnTo>
                    <a:pt x="3740" y="239397"/>
                  </a:lnTo>
                  <a:lnTo>
                    <a:pt x="14569" y="195426"/>
                  </a:lnTo>
                  <a:lnTo>
                    <a:pt x="31898" y="154426"/>
                  </a:lnTo>
                  <a:lnTo>
                    <a:pt x="55138" y="116985"/>
                  </a:lnTo>
                  <a:lnTo>
                    <a:pt x="83701" y="83690"/>
                  </a:lnTo>
                  <a:lnTo>
                    <a:pt x="116998" y="55130"/>
                  </a:lnTo>
                  <a:lnTo>
                    <a:pt x="154440" y="31892"/>
                  </a:lnTo>
                  <a:lnTo>
                    <a:pt x="195438" y="14566"/>
                  </a:lnTo>
                  <a:lnTo>
                    <a:pt x="239404" y="3739"/>
                  </a:lnTo>
                  <a:lnTo>
                    <a:pt x="285747" y="0"/>
                  </a:lnTo>
                  <a:lnTo>
                    <a:pt x="8569087" y="0"/>
                  </a:lnTo>
                  <a:lnTo>
                    <a:pt x="8615437" y="3739"/>
                  </a:lnTo>
                  <a:lnTo>
                    <a:pt x="8659408" y="14566"/>
                  </a:lnTo>
                  <a:lnTo>
                    <a:pt x="8700408" y="31892"/>
                  </a:lnTo>
                  <a:lnTo>
                    <a:pt x="8737849" y="55130"/>
                  </a:lnTo>
                  <a:lnTo>
                    <a:pt x="8771144" y="83690"/>
                  </a:lnTo>
                  <a:lnTo>
                    <a:pt x="8799704" y="116985"/>
                  </a:lnTo>
                  <a:lnTo>
                    <a:pt x="8822942" y="154426"/>
                  </a:lnTo>
                  <a:lnTo>
                    <a:pt x="8840268" y="195426"/>
                  </a:lnTo>
                  <a:lnTo>
                    <a:pt x="8851095" y="239397"/>
                  </a:lnTo>
                  <a:lnTo>
                    <a:pt x="8854835" y="285747"/>
                  </a:lnTo>
                  <a:lnTo>
                    <a:pt x="8854835" y="1475935"/>
                  </a:lnTo>
                  <a:lnTo>
                    <a:pt x="8851095" y="1522285"/>
                  </a:lnTo>
                  <a:lnTo>
                    <a:pt x="8840268" y="1566255"/>
                  </a:lnTo>
                  <a:lnTo>
                    <a:pt x="8822942" y="1607255"/>
                  </a:lnTo>
                  <a:lnTo>
                    <a:pt x="8799704" y="1644697"/>
                  </a:lnTo>
                  <a:lnTo>
                    <a:pt x="8771144" y="1677992"/>
                  </a:lnTo>
                  <a:lnTo>
                    <a:pt x="8737849" y="1706552"/>
                  </a:lnTo>
                  <a:lnTo>
                    <a:pt x="8700408" y="1729789"/>
                  </a:lnTo>
                  <a:lnTo>
                    <a:pt x="8659408" y="1747115"/>
                  </a:lnTo>
                  <a:lnTo>
                    <a:pt x="8615437" y="1757943"/>
                  </a:lnTo>
                  <a:lnTo>
                    <a:pt x="8569124" y="1761679"/>
                  </a:lnTo>
                  <a:close/>
                </a:path>
              </a:pathLst>
            </a:custGeom>
            <a:solidFill>
              <a:srgbClr val="B83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3163" y="5451439"/>
              <a:ext cx="8343899" cy="25899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43163" y="5451439"/>
              <a:ext cx="8343899" cy="15681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3163" y="5451439"/>
              <a:ext cx="8343899" cy="6598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889308" y="5184648"/>
              <a:ext cx="8855075" cy="1762125"/>
            </a:xfrm>
            <a:custGeom>
              <a:avLst/>
              <a:gdLst/>
              <a:ahLst/>
              <a:cxnLst/>
              <a:rect l="l" t="t" r="r" b="b"/>
              <a:pathLst>
                <a:path w="8855075" h="1762125">
                  <a:moveTo>
                    <a:pt x="8569085" y="1761652"/>
                  </a:moveTo>
                  <a:lnTo>
                    <a:pt x="285749" y="1761652"/>
                  </a:lnTo>
                  <a:lnTo>
                    <a:pt x="239404" y="1757912"/>
                  </a:lnTo>
                  <a:lnTo>
                    <a:pt x="195438" y="1747085"/>
                  </a:lnTo>
                  <a:lnTo>
                    <a:pt x="154440" y="1729759"/>
                  </a:lnTo>
                  <a:lnTo>
                    <a:pt x="116998" y="1706522"/>
                  </a:lnTo>
                  <a:lnTo>
                    <a:pt x="83701" y="1677961"/>
                  </a:lnTo>
                  <a:lnTo>
                    <a:pt x="55138" y="1644666"/>
                  </a:lnTo>
                  <a:lnTo>
                    <a:pt x="31898" y="1607225"/>
                  </a:lnTo>
                  <a:lnTo>
                    <a:pt x="14569" y="1566225"/>
                  </a:lnTo>
                  <a:lnTo>
                    <a:pt x="3740" y="1522254"/>
                  </a:lnTo>
                  <a:lnTo>
                    <a:pt x="0" y="1475904"/>
                  </a:lnTo>
                  <a:lnTo>
                    <a:pt x="0" y="285747"/>
                  </a:lnTo>
                  <a:lnTo>
                    <a:pt x="3740" y="239397"/>
                  </a:lnTo>
                  <a:lnTo>
                    <a:pt x="14569" y="195426"/>
                  </a:lnTo>
                  <a:lnTo>
                    <a:pt x="31898" y="154426"/>
                  </a:lnTo>
                  <a:lnTo>
                    <a:pt x="55138" y="116985"/>
                  </a:lnTo>
                  <a:lnTo>
                    <a:pt x="83701" y="83690"/>
                  </a:lnTo>
                  <a:lnTo>
                    <a:pt x="116998" y="55130"/>
                  </a:lnTo>
                  <a:lnTo>
                    <a:pt x="154440" y="31892"/>
                  </a:lnTo>
                  <a:lnTo>
                    <a:pt x="195438" y="14566"/>
                  </a:lnTo>
                  <a:lnTo>
                    <a:pt x="239404" y="3739"/>
                  </a:lnTo>
                  <a:lnTo>
                    <a:pt x="285748" y="0"/>
                  </a:lnTo>
                  <a:lnTo>
                    <a:pt x="8569086" y="0"/>
                  </a:lnTo>
                  <a:lnTo>
                    <a:pt x="8615437" y="3739"/>
                  </a:lnTo>
                  <a:lnTo>
                    <a:pt x="8659408" y="14566"/>
                  </a:lnTo>
                  <a:lnTo>
                    <a:pt x="8700408" y="31892"/>
                  </a:lnTo>
                  <a:lnTo>
                    <a:pt x="8737849" y="55130"/>
                  </a:lnTo>
                  <a:lnTo>
                    <a:pt x="8771144" y="83690"/>
                  </a:lnTo>
                  <a:lnTo>
                    <a:pt x="8799704" y="116985"/>
                  </a:lnTo>
                  <a:lnTo>
                    <a:pt x="8822942" y="154426"/>
                  </a:lnTo>
                  <a:lnTo>
                    <a:pt x="8840268" y="195426"/>
                  </a:lnTo>
                  <a:lnTo>
                    <a:pt x="8851095" y="239397"/>
                  </a:lnTo>
                  <a:lnTo>
                    <a:pt x="8854835" y="285747"/>
                  </a:lnTo>
                  <a:lnTo>
                    <a:pt x="8854835" y="1475904"/>
                  </a:lnTo>
                  <a:lnTo>
                    <a:pt x="8851095" y="1522254"/>
                  </a:lnTo>
                  <a:lnTo>
                    <a:pt x="8840268" y="1566225"/>
                  </a:lnTo>
                  <a:lnTo>
                    <a:pt x="8822942" y="1607225"/>
                  </a:lnTo>
                  <a:lnTo>
                    <a:pt x="8799704" y="1644666"/>
                  </a:lnTo>
                  <a:lnTo>
                    <a:pt x="8771144" y="1677961"/>
                  </a:lnTo>
                  <a:lnTo>
                    <a:pt x="8737849" y="1706522"/>
                  </a:lnTo>
                  <a:lnTo>
                    <a:pt x="8700408" y="1729759"/>
                  </a:lnTo>
                  <a:lnTo>
                    <a:pt x="8659408" y="1747085"/>
                  </a:lnTo>
                  <a:lnTo>
                    <a:pt x="8615437" y="1757912"/>
                  </a:lnTo>
                  <a:lnTo>
                    <a:pt x="8569085" y="1761652"/>
                  </a:lnTo>
                  <a:close/>
                </a:path>
              </a:pathLst>
            </a:custGeom>
            <a:solidFill>
              <a:srgbClr val="C87E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3163" y="3209818"/>
              <a:ext cx="8343899" cy="25899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3163" y="3209818"/>
              <a:ext cx="8343899" cy="156639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3163" y="3209818"/>
              <a:ext cx="8343899" cy="65809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889308" y="2942173"/>
              <a:ext cx="8855075" cy="1762125"/>
            </a:xfrm>
            <a:custGeom>
              <a:avLst/>
              <a:gdLst/>
              <a:ahLst/>
              <a:cxnLst/>
              <a:rect l="l" t="t" r="r" b="b"/>
              <a:pathLst>
                <a:path w="8855075" h="1762125">
                  <a:moveTo>
                    <a:pt x="8569125" y="1761679"/>
                  </a:moveTo>
                  <a:lnTo>
                    <a:pt x="285709" y="1761679"/>
                  </a:lnTo>
                  <a:lnTo>
                    <a:pt x="239404" y="1757943"/>
                  </a:lnTo>
                  <a:lnTo>
                    <a:pt x="195438" y="1747116"/>
                  </a:lnTo>
                  <a:lnTo>
                    <a:pt x="154440" y="1729789"/>
                  </a:lnTo>
                  <a:lnTo>
                    <a:pt x="116998" y="1706552"/>
                  </a:lnTo>
                  <a:lnTo>
                    <a:pt x="83701" y="1677992"/>
                  </a:lnTo>
                  <a:lnTo>
                    <a:pt x="55138" y="1644697"/>
                  </a:lnTo>
                  <a:lnTo>
                    <a:pt x="31898" y="1607255"/>
                  </a:lnTo>
                  <a:lnTo>
                    <a:pt x="14569" y="1566255"/>
                  </a:lnTo>
                  <a:lnTo>
                    <a:pt x="3740" y="1522285"/>
                  </a:lnTo>
                  <a:lnTo>
                    <a:pt x="0" y="1475935"/>
                  </a:lnTo>
                  <a:lnTo>
                    <a:pt x="0" y="285747"/>
                  </a:lnTo>
                  <a:lnTo>
                    <a:pt x="3740" y="239397"/>
                  </a:lnTo>
                  <a:lnTo>
                    <a:pt x="14569" y="195426"/>
                  </a:lnTo>
                  <a:lnTo>
                    <a:pt x="31898" y="154426"/>
                  </a:lnTo>
                  <a:lnTo>
                    <a:pt x="55138" y="116985"/>
                  </a:lnTo>
                  <a:lnTo>
                    <a:pt x="83701" y="83690"/>
                  </a:lnTo>
                  <a:lnTo>
                    <a:pt x="116998" y="55130"/>
                  </a:lnTo>
                  <a:lnTo>
                    <a:pt x="154440" y="31892"/>
                  </a:lnTo>
                  <a:lnTo>
                    <a:pt x="195438" y="14566"/>
                  </a:lnTo>
                  <a:lnTo>
                    <a:pt x="239404" y="3739"/>
                  </a:lnTo>
                  <a:lnTo>
                    <a:pt x="285748" y="0"/>
                  </a:lnTo>
                  <a:lnTo>
                    <a:pt x="8569086" y="0"/>
                  </a:lnTo>
                  <a:lnTo>
                    <a:pt x="8615437" y="3739"/>
                  </a:lnTo>
                  <a:lnTo>
                    <a:pt x="8659408" y="14566"/>
                  </a:lnTo>
                  <a:lnTo>
                    <a:pt x="8700408" y="31892"/>
                  </a:lnTo>
                  <a:lnTo>
                    <a:pt x="8737849" y="55130"/>
                  </a:lnTo>
                  <a:lnTo>
                    <a:pt x="8771144" y="83690"/>
                  </a:lnTo>
                  <a:lnTo>
                    <a:pt x="8799704" y="116985"/>
                  </a:lnTo>
                  <a:lnTo>
                    <a:pt x="8822942" y="154426"/>
                  </a:lnTo>
                  <a:lnTo>
                    <a:pt x="8840268" y="195426"/>
                  </a:lnTo>
                  <a:lnTo>
                    <a:pt x="8851095" y="239397"/>
                  </a:lnTo>
                  <a:lnTo>
                    <a:pt x="8854835" y="285747"/>
                  </a:lnTo>
                  <a:lnTo>
                    <a:pt x="8854835" y="1475935"/>
                  </a:lnTo>
                  <a:lnTo>
                    <a:pt x="8851095" y="1522285"/>
                  </a:lnTo>
                  <a:lnTo>
                    <a:pt x="8840268" y="1566255"/>
                  </a:lnTo>
                  <a:lnTo>
                    <a:pt x="8822942" y="1607255"/>
                  </a:lnTo>
                  <a:lnTo>
                    <a:pt x="8799704" y="1644697"/>
                  </a:lnTo>
                  <a:lnTo>
                    <a:pt x="8771144" y="1677992"/>
                  </a:lnTo>
                  <a:lnTo>
                    <a:pt x="8737849" y="1706552"/>
                  </a:lnTo>
                  <a:lnTo>
                    <a:pt x="8700408" y="1729789"/>
                  </a:lnTo>
                  <a:lnTo>
                    <a:pt x="8659408" y="1747116"/>
                  </a:lnTo>
                  <a:lnTo>
                    <a:pt x="8615437" y="1757943"/>
                  </a:lnTo>
                  <a:lnTo>
                    <a:pt x="8569125" y="1761679"/>
                  </a:lnTo>
                  <a:close/>
                </a:path>
              </a:pathLst>
            </a:custGeom>
            <a:solidFill>
              <a:srgbClr val="B83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725721" y="3360033"/>
              <a:ext cx="0" cy="926465"/>
            </a:xfrm>
            <a:custGeom>
              <a:avLst/>
              <a:gdLst/>
              <a:ahLst/>
              <a:cxnLst/>
              <a:rect l="l" t="t" r="r" b="b"/>
              <a:pathLst>
                <a:path h="926464">
                  <a:moveTo>
                    <a:pt x="0" y="92591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725721" y="5602507"/>
              <a:ext cx="0" cy="926465"/>
            </a:xfrm>
            <a:custGeom>
              <a:avLst/>
              <a:gdLst/>
              <a:ahLst/>
              <a:cxnLst/>
              <a:rect l="l" t="t" r="r" b="b"/>
              <a:pathLst>
                <a:path h="926465">
                  <a:moveTo>
                    <a:pt x="0" y="92591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725721" y="7844951"/>
              <a:ext cx="0" cy="926465"/>
            </a:xfrm>
            <a:custGeom>
              <a:avLst/>
              <a:gdLst/>
              <a:ahLst/>
              <a:cxnLst/>
              <a:rect l="l" t="t" r="r" b="b"/>
              <a:pathLst>
                <a:path h="926465">
                  <a:moveTo>
                    <a:pt x="0" y="92591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2594004" y="3063089"/>
            <a:ext cx="3067050" cy="138176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800" b="1" spc="75" dirty="0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sz="380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spc="145" dirty="0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3800">
              <a:latin typeface="Trebuchet MS"/>
              <a:cs typeface="Trebuchet MS"/>
            </a:endParaRPr>
          </a:p>
          <a:p>
            <a:pPr marL="170815">
              <a:lnSpc>
                <a:spcPct val="100000"/>
              </a:lnSpc>
              <a:spcBef>
                <a:spcPts val="780"/>
              </a:spcBef>
            </a:pPr>
            <a:r>
              <a:rPr sz="3800" b="1" spc="-270" dirty="0">
                <a:solidFill>
                  <a:srgbClr val="FFFFFF"/>
                </a:solidFill>
                <a:latin typeface="Trebuchet MS"/>
                <a:cs typeface="Trebuchet MS"/>
              </a:rPr>
              <a:t>417.2</a:t>
            </a:r>
            <a:r>
              <a:rPr sz="3800" b="1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697693" y="5326136"/>
            <a:ext cx="2860040" cy="138176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209550">
              <a:lnSpc>
                <a:spcPct val="100000"/>
              </a:lnSpc>
              <a:spcBef>
                <a:spcPts val="875"/>
              </a:spcBef>
            </a:pPr>
            <a:r>
              <a:rPr sz="3800" b="1" spc="80" dirty="0">
                <a:solidFill>
                  <a:srgbClr val="FFFFFF"/>
                </a:solidFill>
                <a:latin typeface="Trebuchet MS"/>
                <a:cs typeface="Trebuchet MS"/>
              </a:rPr>
              <a:t>FORECAST</a:t>
            </a:r>
            <a:endParaRPr sz="3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3800" b="1" spc="-195" dirty="0">
                <a:solidFill>
                  <a:srgbClr val="FFFFFF"/>
                </a:solidFill>
                <a:latin typeface="Trebuchet MS"/>
                <a:cs typeface="Trebuchet MS"/>
              </a:rPr>
              <a:t>996.7</a:t>
            </a:r>
            <a:r>
              <a:rPr sz="3800"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spc="-30" dirty="0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492243" y="7587113"/>
            <a:ext cx="1271270" cy="1381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180" marR="5080" indent="-31115">
              <a:lnSpc>
                <a:spcPct val="117100"/>
              </a:lnSpc>
              <a:spcBef>
                <a:spcPts val="95"/>
              </a:spcBef>
            </a:pPr>
            <a:r>
              <a:rPr sz="3800" b="1" spc="-20" dirty="0">
                <a:solidFill>
                  <a:srgbClr val="FFFFFF"/>
                </a:solidFill>
                <a:latin typeface="Trebuchet MS"/>
                <a:cs typeface="Trebuchet MS"/>
              </a:rPr>
              <a:t>CAGR </a:t>
            </a:r>
            <a:r>
              <a:rPr sz="3800" b="1" spc="-305" dirty="0">
                <a:solidFill>
                  <a:srgbClr val="FFFFFF"/>
                </a:solidFill>
                <a:latin typeface="Trebuchet MS"/>
                <a:cs typeface="Trebuchet MS"/>
              </a:rPr>
              <a:t>11.5%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58065" y="3571878"/>
            <a:ext cx="1148080" cy="607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800" b="1" spc="-20" dirty="0">
                <a:solidFill>
                  <a:srgbClr val="FFFFFF"/>
                </a:solidFill>
                <a:latin typeface="Trebuchet MS"/>
                <a:cs typeface="Trebuchet MS"/>
              </a:rPr>
              <a:t>2022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33224" y="5787438"/>
            <a:ext cx="1146810" cy="607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800" b="1" spc="-20" dirty="0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57398" y="7568611"/>
            <a:ext cx="1349375" cy="138176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3800">
              <a:latin typeface="Trebuchet MS"/>
              <a:cs typeface="Trebuchet MS"/>
            </a:endParaRPr>
          </a:p>
          <a:p>
            <a:pPr marL="113664">
              <a:lnSpc>
                <a:spcPct val="100000"/>
              </a:lnSpc>
              <a:spcBef>
                <a:spcPts val="780"/>
              </a:spcBef>
            </a:pPr>
            <a:r>
              <a:rPr sz="3800" b="1" spc="-20" dirty="0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3840" rIns="0" bIns="0" rtlCol="0">
            <a:spAutoFit/>
          </a:bodyPr>
          <a:lstStyle/>
          <a:p>
            <a:pPr marL="4810760">
              <a:lnSpc>
                <a:spcPct val="100000"/>
              </a:lnSpc>
              <a:spcBef>
                <a:spcPts val="100"/>
              </a:spcBef>
            </a:pPr>
            <a:r>
              <a:rPr sz="7500" spc="-365" dirty="0">
                <a:latin typeface="Verdana"/>
                <a:cs typeface="Verdana"/>
              </a:rPr>
              <a:t>KEY</a:t>
            </a:r>
            <a:r>
              <a:rPr sz="7500" spc="-705" dirty="0">
                <a:latin typeface="Verdana"/>
                <a:cs typeface="Verdana"/>
              </a:rPr>
              <a:t> </a:t>
            </a:r>
            <a:r>
              <a:rPr sz="7500" spc="-535" dirty="0">
                <a:latin typeface="Verdana"/>
                <a:cs typeface="Verdana"/>
              </a:rPr>
              <a:t>INSIGHTS</a:t>
            </a:r>
            <a:endParaRPr sz="7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320540" y="1859974"/>
            <a:ext cx="10003155" cy="1875789"/>
            <a:chOff x="4320540" y="1859974"/>
            <a:chExt cx="10003155" cy="1875789"/>
          </a:xfrm>
        </p:grpSpPr>
        <p:sp>
          <p:nvSpPr>
            <p:cNvPr id="4" name="object 4"/>
            <p:cNvSpPr/>
            <p:nvPr/>
          </p:nvSpPr>
          <p:spPr>
            <a:xfrm>
              <a:off x="4914168" y="2034436"/>
              <a:ext cx="9409430" cy="1701164"/>
            </a:xfrm>
            <a:custGeom>
              <a:avLst/>
              <a:gdLst/>
              <a:ahLst/>
              <a:cxnLst/>
              <a:rect l="l" t="t" r="r" b="b"/>
              <a:pathLst>
                <a:path w="9409430" h="1701164">
                  <a:moveTo>
                    <a:pt x="9409371" y="1701129"/>
                  </a:moveTo>
                  <a:lnTo>
                    <a:pt x="0" y="1701129"/>
                  </a:lnTo>
                  <a:lnTo>
                    <a:pt x="0" y="0"/>
                  </a:lnTo>
                  <a:lnTo>
                    <a:pt x="9409371" y="0"/>
                  </a:lnTo>
                  <a:lnTo>
                    <a:pt x="9409371" y="1701129"/>
                  </a:lnTo>
                  <a:close/>
                </a:path>
              </a:pathLst>
            </a:custGeom>
            <a:solidFill>
              <a:srgbClr val="AC5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20540" y="1859974"/>
              <a:ext cx="1630680" cy="1630680"/>
            </a:xfrm>
            <a:custGeom>
              <a:avLst/>
              <a:gdLst/>
              <a:ahLst/>
              <a:cxnLst/>
              <a:rect l="l" t="t" r="r" b="b"/>
              <a:pathLst>
                <a:path w="1630679" h="1630679">
                  <a:moveTo>
                    <a:pt x="1630247" y="1630247"/>
                  </a:moveTo>
                  <a:lnTo>
                    <a:pt x="0" y="1630247"/>
                  </a:lnTo>
                  <a:lnTo>
                    <a:pt x="0" y="0"/>
                  </a:lnTo>
                  <a:lnTo>
                    <a:pt x="1630247" y="0"/>
                  </a:lnTo>
                  <a:lnTo>
                    <a:pt x="1630247" y="1630247"/>
                  </a:lnTo>
                  <a:close/>
                </a:path>
              </a:pathLst>
            </a:custGeom>
            <a:solidFill>
              <a:srgbClr val="B83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37644" y="1977072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4" h="1396364">
                  <a:moveTo>
                    <a:pt x="1396052" y="1396052"/>
                  </a:moveTo>
                  <a:lnTo>
                    <a:pt x="0" y="1396052"/>
                  </a:lnTo>
                  <a:lnTo>
                    <a:pt x="0" y="0"/>
                  </a:lnTo>
                  <a:lnTo>
                    <a:pt x="1396052" y="0"/>
                  </a:lnTo>
                  <a:lnTo>
                    <a:pt x="1396052" y="13960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320540" y="4028754"/>
            <a:ext cx="10003155" cy="1875789"/>
            <a:chOff x="4320540" y="4028754"/>
            <a:chExt cx="10003155" cy="1875789"/>
          </a:xfrm>
        </p:grpSpPr>
        <p:sp>
          <p:nvSpPr>
            <p:cNvPr id="8" name="object 8"/>
            <p:cNvSpPr/>
            <p:nvPr/>
          </p:nvSpPr>
          <p:spPr>
            <a:xfrm>
              <a:off x="4914168" y="4203222"/>
              <a:ext cx="9409430" cy="1701164"/>
            </a:xfrm>
            <a:custGeom>
              <a:avLst/>
              <a:gdLst/>
              <a:ahLst/>
              <a:cxnLst/>
              <a:rect l="l" t="t" r="r" b="b"/>
              <a:pathLst>
                <a:path w="9409430" h="1701164">
                  <a:moveTo>
                    <a:pt x="9409371" y="1701129"/>
                  </a:moveTo>
                  <a:lnTo>
                    <a:pt x="0" y="1701129"/>
                  </a:lnTo>
                  <a:lnTo>
                    <a:pt x="0" y="0"/>
                  </a:lnTo>
                  <a:lnTo>
                    <a:pt x="9409371" y="0"/>
                  </a:lnTo>
                  <a:lnTo>
                    <a:pt x="9409371" y="1701129"/>
                  </a:lnTo>
                  <a:close/>
                </a:path>
              </a:pathLst>
            </a:custGeom>
            <a:solidFill>
              <a:srgbClr val="AC5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20540" y="4028754"/>
              <a:ext cx="1630680" cy="1630680"/>
            </a:xfrm>
            <a:custGeom>
              <a:avLst/>
              <a:gdLst/>
              <a:ahLst/>
              <a:cxnLst/>
              <a:rect l="l" t="t" r="r" b="b"/>
              <a:pathLst>
                <a:path w="1630679" h="1630679">
                  <a:moveTo>
                    <a:pt x="1630247" y="1630247"/>
                  </a:moveTo>
                  <a:lnTo>
                    <a:pt x="0" y="1630247"/>
                  </a:lnTo>
                  <a:lnTo>
                    <a:pt x="0" y="0"/>
                  </a:lnTo>
                  <a:lnTo>
                    <a:pt x="1630247" y="0"/>
                  </a:lnTo>
                  <a:lnTo>
                    <a:pt x="1630247" y="1630247"/>
                  </a:lnTo>
                  <a:close/>
                </a:path>
              </a:pathLst>
            </a:custGeom>
            <a:solidFill>
              <a:srgbClr val="B83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37644" y="4145859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4" h="1396364">
                  <a:moveTo>
                    <a:pt x="1396052" y="1396052"/>
                  </a:moveTo>
                  <a:lnTo>
                    <a:pt x="0" y="1396052"/>
                  </a:lnTo>
                  <a:lnTo>
                    <a:pt x="0" y="0"/>
                  </a:lnTo>
                  <a:lnTo>
                    <a:pt x="1396052" y="0"/>
                  </a:lnTo>
                  <a:lnTo>
                    <a:pt x="1396052" y="13960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320540" y="6045189"/>
            <a:ext cx="10003155" cy="1875789"/>
            <a:chOff x="4320540" y="6045189"/>
            <a:chExt cx="10003155" cy="1875789"/>
          </a:xfrm>
        </p:grpSpPr>
        <p:sp>
          <p:nvSpPr>
            <p:cNvPr id="12" name="object 12"/>
            <p:cNvSpPr/>
            <p:nvPr/>
          </p:nvSpPr>
          <p:spPr>
            <a:xfrm>
              <a:off x="4914168" y="6219657"/>
              <a:ext cx="9409430" cy="1701164"/>
            </a:xfrm>
            <a:custGeom>
              <a:avLst/>
              <a:gdLst/>
              <a:ahLst/>
              <a:cxnLst/>
              <a:rect l="l" t="t" r="r" b="b"/>
              <a:pathLst>
                <a:path w="9409430" h="1701165">
                  <a:moveTo>
                    <a:pt x="9409371" y="1701129"/>
                  </a:moveTo>
                  <a:lnTo>
                    <a:pt x="0" y="1701129"/>
                  </a:lnTo>
                  <a:lnTo>
                    <a:pt x="0" y="0"/>
                  </a:lnTo>
                  <a:lnTo>
                    <a:pt x="9409371" y="0"/>
                  </a:lnTo>
                  <a:lnTo>
                    <a:pt x="9409371" y="1701129"/>
                  </a:lnTo>
                  <a:close/>
                </a:path>
              </a:pathLst>
            </a:custGeom>
            <a:solidFill>
              <a:srgbClr val="AC5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20540" y="6045189"/>
              <a:ext cx="1630680" cy="1630680"/>
            </a:xfrm>
            <a:custGeom>
              <a:avLst/>
              <a:gdLst/>
              <a:ahLst/>
              <a:cxnLst/>
              <a:rect l="l" t="t" r="r" b="b"/>
              <a:pathLst>
                <a:path w="1630679" h="1630679">
                  <a:moveTo>
                    <a:pt x="1630247" y="1630247"/>
                  </a:moveTo>
                  <a:lnTo>
                    <a:pt x="0" y="1630247"/>
                  </a:lnTo>
                  <a:lnTo>
                    <a:pt x="0" y="0"/>
                  </a:lnTo>
                  <a:lnTo>
                    <a:pt x="1630247" y="0"/>
                  </a:lnTo>
                  <a:lnTo>
                    <a:pt x="1630247" y="1630247"/>
                  </a:lnTo>
                  <a:close/>
                </a:path>
              </a:pathLst>
            </a:custGeom>
            <a:solidFill>
              <a:srgbClr val="B83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37644" y="6162293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4" h="1396365">
                  <a:moveTo>
                    <a:pt x="1396052" y="1396052"/>
                  </a:moveTo>
                  <a:lnTo>
                    <a:pt x="0" y="1396052"/>
                  </a:lnTo>
                  <a:lnTo>
                    <a:pt x="0" y="0"/>
                  </a:lnTo>
                  <a:lnTo>
                    <a:pt x="1396052" y="0"/>
                  </a:lnTo>
                  <a:lnTo>
                    <a:pt x="1396052" y="13960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320540" y="8213993"/>
            <a:ext cx="10003155" cy="1875789"/>
            <a:chOff x="4320540" y="8213993"/>
            <a:chExt cx="10003155" cy="1875789"/>
          </a:xfrm>
        </p:grpSpPr>
        <p:sp>
          <p:nvSpPr>
            <p:cNvPr id="16" name="object 16"/>
            <p:cNvSpPr/>
            <p:nvPr/>
          </p:nvSpPr>
          <p:spPr>
            <a:xfrm>
              <a:off x="4914168" y="8388431"/>
              <a:ext cx="9409430" cy="1701164"/>
            </a:xfrm>
            <a:custGeom>
              <a:avLst/>
              <a:gdLst/>
              <a:ahLst/>
              <a:cxnLst/>
              <a:rect l="l" t="t" r="r" b="b"/>
              <a:pathLst>
                <a:path w="9409430" h="1701165">
                  <a:moveTo>
                    <a:pt x="9409371" y="1701129"/>
                  </a:moveTo>
                  <a:lnTo>
                    <a:pt x="0" y="1701129"/>
                  </a:lnTo>
                  <a:lnTo>
                    <a:pt x="0" y="0"/>
                  </a:lnTo>
                  <a:lnTo>
                    <a:pt x="9409371" y="0"/>
                  </a:lnTo>
                  <a:lnTo>
                    <a:pt x="9409371" y="1701129"/>
                  </a:lnTo>
                  <a:close/>
                </a:path>
              </a:pathLst>
            </a:custGeom>
            <a:solidFill>
              <a:srgbClr val="AC5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20540" y="8213993"/>
              <a:ext cx="1630680" cy="1630680"/>
            </a:xfrm>
            <a:custGeom>
              <a:avLst/>
              <a:gdLst/>
              <a:ahLst/>
              <a:cxnLst/>
              <a:rect l="l" t="t" r="r" b="b"/>
              <a:pathLst>
                <a:path w="1630679" h="1630679">
                  <a:moveTo>
                    <a:pt x="1630247" y="1630247"/>
                  </a:moveTo>
                  <a:lnTo>
                    <a:pt x="0" y="1630247"/>
                  </a:lnTo>
                  <a:lnTo>
                    <a:pt x="0" y="0"/>
                  </a:lnTo>
                  <a:lnTo>
                    <a:pt x="1630247" y="0"/>
                  </a:lnTo>
                  <a:lnTo>
                    <a:pt x="1630247" y="1630247"/>
                  </a:lnTo>
                  <a:close/>
                </a:path>
              </a:pathLst>
            </a:custGeom>
            <a:solidFill>
              <a:srgbClr val="B83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437644" y="8331067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4" h="1396365">
                  <a:moveTo>
                    <a:pt x="1396052" y="1396052"/>
                  </a:moveTo>
                  <a:lnTo>
                    <a:pt x="0" y="1396052"/>
                  </a:lnTo>
                  <a:lnTo>
                    <a:pt x="0" y="0"/>
                  </a:lnTo>
                  <a:lnTo>
                    <a:pt x="1396052" y="0"/>
                  </a:lnTo>
                  <a:lnTo>
                    <a:pt x="1396052" y="13960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559655" y="4267870"/>
            <a:ext cx="1152525" cy="1152525"/>
            <a:chOff x="4559655" y="4267870"/>
            <a:chExt cx="1152525" cy="1152525"/>
          </a:xfrm>
        </p:grpSpPr>
        <p:sp>
          <p:nvSpPr>
            <p:cNvPr id="20" name="object 20"/>
            <p:cNvSpPr/>
            <p:nvPr/>
          </p:nvSpPr>
          <p:spPr>
            <a:xfrm>
              <a:off x="4559655" y="4267870"/>
              <a:ext cx="1152525" cy="1152525"/>
            </a:xfrm>
            <a:custGeom>
              <a:avLst/>
              <a:gdLst/>
              <a:ahLst/>
              <a:cxnLst/>
              <a:rect l="l" t="t" r="r" b="b"/>
              <a:pathLst>
                <a:path w="1152525" h="1152525">
                  <a:moveTo>
                    <a:pt x="386305" y="1152525"/>
                  </a:moveTo>
                  <a:lnTo>
                    <a:pt x="331118" y="1152525"/>
                  </a:lnTo>
                  <a:lnTo>
                    <a:pt x="0" y="1011317"/>
                  </a:lnTo>
                  <a:lnTo>
                    <a:pt x="0" y="943258"/>
                  </a:lnTo>
                  <a:lnTo>
                    <a:pt x="30779" y="922680"/>
                  </a:lnTo>
                  <a:lnTo>
                    <a:pt x="63995" y="897087"/>
                  </a:lnTo>
                  <a:lnTo>
                    <a:pt x="93522" y="868567"/>
                  </a:lnTo>
                  <a:lnTo>
                    <a:pt x="124966" y="791937"/>
                  </a:lnTo>
                  <a:lnTo>
                    <a:pt x="127785" y="739550"/>
                  </a:lnTo>
                  <a:lnTo>
                    <a:pt x="129572" y="687241"/>
                  </a:lnTo>
                  <a:lnTo>
                    <a:pt x="138210" y="640209"/>
                  </a:lnTo>
                  <a:lnTo>
                    <a:pt x="174886" y="574707"/>
                  </a:lnTo>
                  <a:lnTo>
                    <a:pt x="206931" y="526868"/>
                  </a:lnTo>
                  <a:lnTo>
                    <a:pt x="244561" y="473953"/>
                  </a:lnTo>
                  <a:lnTo>
                    <a:pt x="285114" y="419700"/>
                  </a:lnTo>
                  <a:lnTo>
                    <a:pt x="325925" y="367849"/>
                  </a:lnTo>
                  <a:lnTo>
                    <a:pt x="364331" y="322137"/>
                  </a:lnTo>
                  <a:lnTo>
                    <a:pt x="397669" y="286301"/>
                  </a:lnTo>
                  <a:lnTo>
                    <a:pt x="471084" y="237689"/>
                  </a:lnTo>
                  <a:lnTo>
                    <a:pt x="517857" y="219360"/>
                  </a:lnTo>
                  <a:lnTo>
                    <a:pt x="562644" y="202542"/>
                  </a:lnTo>
                  <a:lnTo>
                    <a:pt x="604494" y="180686"/>
                  </a:lnTo>
                  <a:lnTo>
                    <a:pt x="637120" y="157943"/>
                  </a:lnTo>
                  <a:lnTo>
                    <a:pt x="665176" y="131541"/>
                  </a:lnTo>
                  <a:lnTo>
                    <a:pt x="704124" y="84539"/>
                  </a:lnTo>
                  <a:lnTo>
                    <a:pt x="769426" y="0"/>
                  </a:lnTo>
                  <a:lnTo>
                    <a:pt x="1152525" y="0"/>
                  </a:lnTo>
                  <a:lnTo>
                    <a:pt x="1138676" y="44390"/>
                  </a:lnTo>
                  <a:lnTo>
                    <a:pt x="1120862" y="89588"/>
                  </a:lnTo>
                  <a:lnTo>
                    <a:pt x="1095340" y="140975"/>
                  </a:lnTo>
                  <a:lnTo>
                    <a:pt x="1062594" y="191446"/>
                  </a:lnTo>
                  <a:lnTo>
                    <a:pt x="1026990" y="238231"/>
                  </a:lnTo>
                  <a:lnTo>
                    <a:pt x="995482" y="278411"/>
                  </a:lnTo>
                  <a:lnTo>
                    <a:pt x="975022" y="309067"/>
                  </a:lnTo>
                  <a:lnTo>
                    <a:pt x="966095" y="338747"/>
                  </a:lnTo>
                  <a:lnTo>
                    <a:pt x="960421" y="378631"/>
                  </a:lnTo>
                  <a:lnTo>
                    <a:pt x="955308" y="422688"/>
                  </a:lnTo>
                  <a:lnTo>
                    <a:pt x="948068" y="464890"/>
                  </a:lnTo>
                  <a:lnTo>
                    <a:pt x="924585" y="529193"/>
                  </a:lnTo>
                  <a:lnTo>
                    <a:pt x="904976" y="569149"/>
                  </a:lnTo>
                  <a:lnTo>
                    <a:pt x="880603" y="613293"/>
                  </a:lnTo>
                  <a:lnTo>
                    <a:pt x="851828" y="660865"/>
                  </a:lnTo>
                  <a:lnTo>
                    <a:pt x="819013" y="711103"/>
                  </a:lnTo>
                  <a:lnTo>
                    <a:pt x="784313" y="760343"/>
                  </a:lnTo>
                  <a:lnTo>
                    <a:pt x="749743" y="805568"/>
                  </a:lnTo>
                  <a:lnTo>
                    <a:pt x="716290" y="845801"/>
                  </a:lnTo>
                  <a:lnTo>
                    <a:pt x="684941" y="880069"/>
                  </a:lnTo>
                  <a:lnTo>
                    <a:pt x="656680" y="907396"/>
                  </a:lnTo>
                  <a:lnTo>
                    <a:pt x="592478" y="949378"/>
                  </a:lnTo>
                  <a:lnTo>
                    <a:pt x="543208" y="972460"/>
                  </a:lnTo>
                  <a:lnTo>
                    <a:pt x="492666" y="997171"/>
                  </a:lnTo>
                  <a:lnTo>
                    <a:pt x="448834" y="1024632"/>
                  </a:lnTo>
                  <a:lnTo>
                    <a:pt x="419507" y="1048523"/>
                  </a:lnTo>
                  <a:lnTo>
                    <a:pt x="403218" y="1069809"/>
                  </a:lnTo>
                  <a:lnTo>
                    <a:pt x="394104" y="1100480"/>
                  </a:lnTo>
                  <a:lnTo>
                    <a:pt x="386305" y="1152525"/>
                  </a:lnTo>
                  <a:close/>
                </a:path>
              </a:pathLst>
            </a:custGeom>
            <a:solidFill>
              <a:srgbClr val="FFD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9257" y="4788306"/>
              <a:ext cx="97147" cy="10599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1167" y="4588553"/>
              <a:ext cx="138041" cy="1499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1834" y="4418683"/>
              <a:ext cx="185682" cy="16778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704546" y="4486780"/>
              <a:ext cx="710565" cy="901065"/>
            </a:xfrm>
            <a:custGeom>
              <a:avLst/>
              <a:gdLst/>
              <a:ahLst/>
              <a:cxnLst/>
              <a:rect l="l" t="t" r="r" b="b"/>
              <a:pathLst>
                <a:path w="710564" h="901064">
                  <a:moveTo>
                    <a:pt x="70284" y="900825"/>
                  </a:moveTo>
                  <a:lnTo>
                    <a:pt x="13209" y="871109"/>
                  </a:lnTo>
                  <a:lnTo>
                    <a:pt x="0" y="849362"/>
                  </a:lnTo>
                  <a:lnTo>
                    <a:pt x="492" y="836626"/>
                  </a:lnTo>
                  <a:lnTo>
                    <a:pt x="6029" y="824636"/>
                  </a:lnTo>
                  <a:lnTo>
                    <a:pt x="80037" y="723581"/>
                  </a:lnTo>
                  <a:lnTo>
                    <a:pt x="87816" y="709360"/>
                  </a:lnTo>
                  <a:lnTo>
                    <a:pt x="91574" y="693862"/>
                  </a:lnTo>
                  <a:lnTo>
                    <a:pt x="91167" y="677945"/>
                  </a:lnTo>
                  <a:lnTo>
                    <a:pt x="86451" y="662469"/>
                  </a:lnTo>
                  <a:lnTo>
                    <a:pt x="79554" y="645121"/>
                  </a:lnTo>
                  <a:lnTo>
                    <a:pt x="74565" y="627205"/>
                  </a:lnTo>
                  <a:lnTo>
                    <a:pt x="71511" y="608884"/>
                  </a:lnTo>
                  <a:lnTo>
                    <a:pt x="70417" y="590320"/>
                  </a:lnTo>
                  <a:lnTo>
                    <a:pt x="90628" y="581549"/>
                  </a:lnTo>
                  <a:lnTo>
                    <a:pt x="112240" y="570049"/>
                  </a:lnTo>
                  <a:lnTo>
                    <a:pt x="154533" y="537759"/>
                  </a:lnTo>
                  <a:lnTo>
                    <a:pt x="181099" y="500754"/>
                  </a:lnTo>
                  <a:lnTo>
                    <a:pt x="201869" y="454349"/>
                  </a:lnTo>
                  <a:lnTo>
                    <a:pt x="219378" y="404781"/>
                  </a:lnTo>
                  <a:lnTo>
                    <a:pt x="236160" y="358287"/>
                  </a:lnTo>
                  <a:lnTo>
                    <a:pt x="254752" y="321103"/>
                  </a:lnTo>
                  <a:lnTo>
                    <a:pt x="287809" y="285783"/>
                  </a:lnTo>
                  <a:lnTo>
                    <a:pt x="330052" y="254848"/>
                  </a:lnTo>
                  <a:lnTo>
                    <a:pt x="372317" y="226600"/>
                  </a:lnTo>
                  <a:lnTo>
                    <a:pt x="405440" y="199345"/>
                  </a:lnTo>
                  <a:lnTo>
                    <a:pt x="429048" y="167340"/>
                  </a:lnTo>
                  <a:lnTo>
                    <a:pt x="449348" y="131137"/>
                  </a:lnTo>
                  <a:lnTo>
                    <a:pt x="467560" y="97849"/>
                  </a:lnTo>
                  <a:lnTo>
                    <a:pt x="484908" y="74588"/>
                  </a:lnTo>
                  <a:lnTo>
                    <a:pt x="505804" y="60559"/>
                  </a:lnTo>
                  <a:lnTo>
                    <a:pt x="531009" y="48395"/>
                  </a:lnTo>
                  <a:lnTo>
                    <a:pt x="556214" y="35298"/>
                  </a:lnTo>
                  <a:lnTo>
                    <a:pt x="577110" y="18472"/>
                  </a:lnTo>
                  <a:lnTo>
                    <a:pt x="581688" y="13291"/>
                  </a:lnTo>
                  <a:lnTo>
                    <a:pt x="584964" y="6901"/>
                  </a:lnTo>
                  <a:lnTo>
                    <a:pt x="587288" y="0"/>
                  </a:lnTo>
                  <a:lnTo>
                    <a:pt x="595825" y="2031"/>
                  </a:lnTo>
                  <a:lnTo>
                    <a:pt x="638225" y="19559"/>
                  </a:lnTo>
                  <a:lnTo>
                    <a:pt x="669042" y="42191"/>
                  </a:lnTo>
                  <a:lnTo>
                    <a:pt x="698067" y="76831"/>
                  </a:lnTo>
                  <a:lnTo>
                    <a:pt x="710301" y="99684"/>
                  </a:lnTo>
                  <a:lnTo>
                    <a:pt x="708073" y="101772"/>
                  </a:lnTo>
                  <a:lnTo>
                    <a:pt x="556070" y="101772"/>
                  </a:lnTo>
                  <a:lnTo>
                    <a:pt x="546138" y="104400"/>
                  </a:lnTo>
                  <a:lnTo>
                    <a:pt x="537678" y="110860"/>
                  </a:lnTo>
                  <a:lnTo>
                    <a:pt x="453191" y="207361"/>
                  </a:lnTo>
                  <a:lnTo>
                    <a:pt x="447910" y="216605"/>
                  </a:lnTo>
                  <a:lnTo>
                    <a:pt x="446620" y="226798"/>
                  </a:lnTo>
                  <a:lnTo>
                    <a:pt x="449243" y="236730"/>
                  </a:lnTo>
                  <a:lnTo>
                    <a:pt x="455700" y="245190"/>
                  </a:lnTo>
                  <a:lnTo>
                    <a:pt x="464944" y="250470"/>
                  </a:lnTo>
                  <a:lnTo>
                    <a:pt x="475137" y="251760"/>
                  </a:lnTo>
                  <a:lnTo>
                    <a:pt x="632842" y="251760"/>
                  </a:lnTo>
                  <a:lnTo>
                    <a:pt x="626130" y="268954"/>
                  </a:lnTo>
                  <a:lnTo>
                    <a:pt x="609753" y="301525"/>
                  </a:lnTo>
                  <a:lnTo>
                    <a:pt x="393199" y="301525"/>
                  </a:lnTo>
                  <a:lnTo>
                    <a:pt x="376447" y="305285"/>
                  </a:lnTo>
                  <a:lnTo>
                    <a:pt x="339309" y="333535"/>
                  </a:lnTo>
                  <a:lnTo>
                    <a:pt x="316218" y="374079"/>
                  </a:lnTo>
                  <a:lnTo>
                    <a:pt x="314710" y="391179"/>
                  </a:lnTo>
                  <a:lnTo>
                    <a:pt x="320697" y="403174"/>
                  </a:lnTo>
                  <a:lnTo>
                    <a:pt x="333366" y="407522"/>
                  </a:lnTo>
                  <a:lnTo>
                    <a:pt x="514034" y="407522"/>
                  </a:lnTo>
                  <a:lnTo>
                    <a:pt x="467437" y="452366"/>
                  </a:lnTo>
                  <a:lnTo>
                    <a:pt x="425790" y="493897"/>
                  </a:lnTo>
                  <a:lnTo>
                    <a:pt x="389847" y="533030"/>
                  </a:lnTo>
                  <a:lnTo>
                    <a:pt x="363986" y="567177"/>
                  </a:lnTo>
                  <a:lnTo>
                    <a:pt x="337415" y="622507"/>
                  </a:lnTo>
                  <a:lnTo>
                    <a:pt x="322585" y="675020"/>
                  </a:lnTo>
                  <a:lnTo>
                    <a:pt x="316129" y="714537"/>
                  </a:lnTo>
                  <a:lnTo>
                    <a:pt x="314678" y="730877"/>
                  </a:lnTo>
                  <a:lnTo>
                    <a:pt x="302813" y="737776"/>
                  </a:lnTo>
                  <a:lnTo>
                    <a:pt x="291506" y="745098"/>
                  </a:lnTo>
                  <a:lnTo>
                    <a:pt x="280852" y="752907"/>
                  </a:lnTo>
                  <a:lnTo>
                    <a:pt x="270948" y="761270"/>
                  </a:lnTo>
                  <a:lnTo>
                    <a:pt x="264948" y="761991"/>
                  </a:lnTo>
                  <a:lnTo>
                    <a:pt x="222337" y="761991"/>
                  </a:lnTo>
                  <a:lnTo>
                    <a:pt x="206171" y="762169"/>
                  </a:lnTo>
                  <a:lnTo>
                    <a:pt x="190884" y="766586"/>
                  </a:lnTo>
                  <a:lnTo>
                    <a:pt x="177247" y="774845"/>
                  </a:lnTo>
                  <a:lnTo>
                    <a:pt x="166035" y="786552"/>
                  </a:lnTo>
                  <a:lnTo>
                    <a:pt x="92027" y="887607"/>
                  </a:lnTo>
                  <a:lnTo>
                    <a:pt x="82273" y="896509"/>
                  </a:lnTo>
                  <a:lnTo>
                    <a:pt x="70284" y="900825"/>
                  </a:lnTo>
                  <a:close/>
                </a:path>
                <a:path w="710564" h="901064">
                  <a:moveTo>
                    <a:pt x="632842" y="251760"/>
                  </a:moveTo>
                  <a:lnTo>
                    <a:pt x="475137" y="251760"/>
                  </a:lnTo>
                  <a:lnTo>
                    <a:pt x="485069" y="249137"/>
                  </a:lnTo>
                  <a:lnTo>
                    <a:pt x="493529" y="242680"/>
                  </a:lnTo>
                  <a:lnTo>
                    <a:pt x="582478" y="141068"/>
                  </a:lnTo>
                  <a:lnTo>
                    <a:pt x="584662" y="134794"/>
                  </a:lnTo>
                  <a:lnTo>
                    <a:pt x="584662" y="121061"/>
                  </a:lnTo>
                  <a:lnTo>
                    <a:pt x="581548" y="113649"/>
                  </a:lnTo>
                  <a:lnTo>
                    <a:pt x="575507" y="108351"/>
                  </a:lnTo>
                  <a:lnTo>
                    <a:pt x="566263" y="103061"/>
                  </a:lnTo>
                  <a:lnTo>
                    <a:pt x="556070" y="101772"/>
                  </a:lnTo>
                  <a:lnTo>
                    <a:pt x="708073" y="101772"/>
                  </a:lnTo>
                  <a:lnTo>
                    <a:pt x="669535" y="160082"/>
                  </a:lnTo>
                  <a:lnTo>
                    <a:pt x="647543" y="214100"/>
                  </a:lnTo>
                  <a:lnTo>
                    <a:pt x="632842" y="251760"/>
                  </a:lnTo>
                  <a:close/>
                </a:path>
                <a:path w="710564" h="901064">
                  <a:moveTo>
                    <a:pt x="514034" y="407522"/>
                  </a:moveTo>
                  <a:lnTo>
                    <a:pt x="333366" y="407522"/>
                  </a:lnTo>
                  <a:lnTo>
                    <a:pt x="350111" y="403767"/>
                  </a:lnTo>
                  <a:lnTo>
                    <a:pt x="368786" y="392796"/>
                  </a:lnTo>
                  <a:lnTo>
                    <a:pt x="387246" y="375500"/>
                  </a:lnTo>
                  <a:lnTo>
                    <a:pt x="401947" y="354917"/>
                  </a:lnTo>
                  <a:lnTo>
                    <a:pt x="410348" y="334955"/>
                  </a:lnTo>
                  <a:lnTo>
                    <a:pt x="411857" y="317856"/>
                  </a:lnTo>
                  <a:lnTo>
                    <a:pt x="405881" y="305860"/>
                  </a:lnTo>
                  <a:lnTo>
                    <a:pt x="393199" y="301525"/>
                  </a:lnTo>
                  <a:lnTo>
                    <a:pt x="609753" y="301525"/>
                  </a:lnTo>
                  <a:lnTo>
                    <a:pt x="603460" y="314039"/>
                  </a:lnTo>
                  <a:lnTo>
                    <a:pt x="582798" y="339275"/>
                  </a:lnTo>
                  <a:lnTo>
                    <a:pt x="550320" y="372467"/>
                  </a:lnTo>
                  <a:lnTo>
                    <a:pt x="514034" y="407522"/>
                  </a:lnTo>
                  <a:close/>
                </a:path>
                <a:path w="710564" h="901064">
                  <a:moveTo>
                    <a:pt x="246721" y="763330"/>
                  </a:moveTo>
                  <a:lnTo>
                    <a:pt x="234523" y="763090"/>
                  </a:lnTo>
                  <a:lnTo>
                    <a:pt x="222337" y="761991"/>
                  </a:lnTo>
                  <a:lnTo>
                    <a:pt x="264948" y="761991"/>
                  </a:lnTo>
                  <a:lnTo>
                    <a:pt x="258879" y="762719"/>
                  </a:lnTo>
                  <a:lnTo>
                    <a:pt x="246721" y="763330"/>
                  </a:lnTo>
                  <a:close/>
                </a:path>
              </a:pathLst>
            </a:custGeom>
            <a:solidFill>
              <a:srgbClr val="FFC0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59655" y="5077101"/>
              <a:ext cx="415925" cy="343535"/>
            </a:xfrm>
            <a:custGeom>
              <a:avLst/>
              <a:gdLst/>
              <a:ahLst/>
              <a:cxnLst/>
              <a:rect l="l" t="t" r="r" b="b"/>
              <a:pathLst>
                <a:path w="415925" h="343535">
                  <a:moveTo>
                    <a:pt x="331118" y="343294"/>
                  </a:moveTo>
                  <a:lnTo>
                    <a:pt x="0" y="343294"/>
                  </a:lnTo>
                  <a:lnTo>
                    <a:pt x="0" y="202086"/>
                  </a:lnTo>
                  <a:lnTo>
                    <a:pt x="76272" y="155804"/>
                  </a:lnTo>
                  <a:lnTo>
                    <a:pt x="118552" y="124689"/>
                  </a:lnTo>
                  <a:lnTo>
                    <a:pt x="142010" y="94624"/>
                  </a:lnTo>
                  <a:lnTo>
                    <a:pt x="161818" y="51491"/>
                  </a:lnTo>
                  <a:lnTo>
                    <a:pt x="173924" y="12826"/>
                  </a:lnTo>
                  <a:lnTo>
                    <a:pt x="184439" y="10639"/>
                  </a:lnTo>
                  <a:lnTo>
                    <a:pt x="192255" y="8574"/>
                  </a:lnTo>
                  <a:lnTo>
                    <a:pt x="201251" y="5428"/>
                  </a:lnTo>
                  <a:lnTo>
                    <a:pt x="215308" y="0"/>
                  </a:lnTo>
                  <a:lnTo>
                    <a:pt x="216402" y="18563"/>
                  </a:lnTo>
                  <a:lnTo>
                    <a:pt x="219456" y="36884"/>
                  </a:lnTo>
                  <a:lnTo>
                    <a:pt x="224444" y="54801"/>
                  </a:lnTo>
                  <a:lnTo>
                    <a:pt x="231341" y="72149"/>
                  </a:lnTo>
                  <a:lnTo>
                    <a:pt x="236057" y="87625"/>
                  </a:lnTo>
                  <a:lnTo>
                    <a:pt x="236465" y="103541"/>
                  </a:lnTo>
                  <a:lnTo>
                    <a:pt x="232707" y="119039"/>
                  </a:lnTo>
                  <a:lnTo>
                    <a:pt x="224928" y="133260"/>
                  </a:lnTo>
                  <a:lnTo>
                    <a:pt x="150920" y="234315"/>
                  </a:lnTo>
                  <a:lnTo>
                    <a:pt x="145382" y="246305"/>
                  </a:lnTo>
                  <a:lnTo>
                    <a:pt x="190468" y="304466"/>
                  </a:lnTo>
                  <a:lnTo>
                    <a:pt x="215174" y="310505"/>
                  </a:lnTo>
                  <a:lnTo>
                    <a:pt x="227164" y="306188"/>
                  </a:lnTo>
                  <a:lnTo>
                    <a:pt x="236918" y="297286"/>
                  </a:lnTo>
                  <a:lnTo>
                    <a:pt x="310926" y="196231"/>
                  </a:lnTo>
                  <a:lnTo>
                    <a:pt x="322138" y="184525"/>
                  </a:lnTo>
                  <a:lnTo>
                    <a:pt x="335774" y="176265"/>
                  </a:lnTo>
                  <a:lnTo>
                    <a:pt x="351062" y="171848"/>
                  </a:lnTo>
                  <a:lnTo>
                    <a:pt x="367228" y="171670"/>
                  </a:lnTo>
                  <a:lnTo>
                    <a:pt x="379414" y="172770"/>
                  </a:lnTo>
                  <a:lnTo>
                    <a:pt x="391611" y="173009"/>
                  </a:lnTo>
                  <a:lnTo>
                    <a:pt x="403769" y="172399"/>
                  </a:lnTo>
                  <a:lnTo>
                    <a:pt x="415838" y="170950"/>
                  </a:lnTo>
                  <a:lnTo>
                    <a:pt x="413375" y="173180"/>
                  </a:lnTo>
                  <a:lnTo>
                    <a:pt x="374878" y="226228"/>
                  </a:lnTo>
                  <a:lnTo>
                    <a:pt x="350608" y="280602"/>
                  </a:lnTo>
                  <a:lnTo>
                    <a:pt x="336001" y="324955"/>
                  </a:lnTo>
                  <a:lnTo>
                    <a:pt x="331118" y="343294"/>
                  </a:lnTo>
                  <a:close/>
                </a:path>
              </a:pathLst>
            </a:custGeom>
            <a:solidFill>
              <a:srgbClr val="C742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33569" y="4422304"/>
              <a:ext cx="745490" cy="795655"/>
            </a:xfrm>
            <a:custGeom>
              <a:avLst/>
              <a:gdLst/>
              <a:ahLst/>
              <a:cxnLst/>
              <a:rect l="l" t="t" r="r" b="b"/>
              <a:pathLst>
                <a:path w="745489" h="795654">
                  <a:moveTo>
                    <a:pt x="565734" y="35458"/>
                  </a:moveTo>
                  <a:lnTo>
                    <a:pt x="564921" y="21551"/>
                  </a:lnTo>
                  <a:lnTo>
                    <a:pt x="561467" y="0"/>
                  </a:lnTo>
                  <a:lnTo>
                    <a:pt x="556234" y="1181"/>
                  </a:lnTo>
                  <a:lnTo>
                    <a:pt x="519404" y="20027"/>
                  </a:lnTo>
                  <a:lnTo>
                    <a:pt x="460121" y="66890"/>
                  </a:lnTo>
                  <a:lnTo>
                    <a:pt x="431787" y="85877"/>
                  </a:lnTo>
                  <a:lnTo>
                    <a:pt x="400024" y="99098"/>
                  </a:lnTo>
                  <a:lnTo>
                    <a:pt x="361365" y="112052"/>
                  </a:lnTo>
                  <a:lnTo>
                    <a:pt x="319328" y="128181"/>
                  </a:lnTo>
                  <a:lnTo>
                    <a:pt x="277469" y="150939"/>
                  </a:lnTo>
                  <a:lnTo>
                    <a:pt x="245833" y="179806"/>
                  </a:lnTo>
                  <a:lnTo>
                    <a:pt x="202831" y="229044"/>
                  </a:lnTo>
                  <a:lnTo>
                    <a:pt x="170522" y="269608"/>
                  </a:lnTo>
                  <a:lnTo>
                    <a:pt x="137375" y="313588"/>
                  </a:lnTo>
                  <a:lnTo>
                    <a:pt x="105105" y="358686"/>
                  </a:lnTo>
                  <a:lnTo>
                    <a:pt x="75438" y="402602"/>
                  </a:lnTo>
                  <a:lnTo>
                    <a:pt x="50063" y="443052"/>
                  </a:lnTo>
                  <a:lnTo>
                    <a:pt x="30721" y="477735"/>
                  </a:lnTo>
                  <a:lnTo>
                    <a:pt x="9525" y="547077"/>
                  </a:lnTo>
                  <a:lnTo>
                    <a:pt x="6591" y="587463"/>
                  </a:lnTo>
                  <a:lnTo>
                    <a:pt x="5143" y="627113"/>
                  </a:lnTo>
                  <a:lnTo>
                    <a:pt x="0" y="667626"/>
                  </a:lnTo>
                  <a:lnTo>
                    <a:pt x="41389" y="654773"/>
                  </a:lnTo>
                  <a:lnTo>
                    <a:pt x="83210" y="634530"/>
                  </a:lnTo>
                  <a:lnTo>
                    <a:pt x="125501" y="602246"/>
                  </a:lnTo>
                  <a:lnTo>
                    <a:pt x="152069" y="565238"/>
                  </a:lnTo>
                  <a:lnTo>
                    <a:pt x="172834" y="518833"/>
                  </a:lnTo>
                  <a:lnTo>
                    <a:pt x="190347" y="469265"/>
                  </a:lnTo>
                  <a:lnTo>
                    <a:pt x="207137" y="422770"/>
                  </a:lnTo>
                  <a:lnTo>
                    <a:pt x="225717" y="385584"/>
                  </a:lnTo>
                  <a:lnTo>
                    <a:pt x="258775" y="350266"/>
                  </a:lnTo>
                  <a:lnTo>
                    <a:pt x="301028" y="319328"/>
                  </a:lnTo>
                  <a:lnTo>
                    <a:pt x="343293" y="291084"/>
                  </a:lnTo>
                  <a:lnTo>
                    <a:pt x="376415" y="263829"/>
                  </a:lnTo>
                  <a:lnTo>
                    <a:pt x="401713" y="229044"/>
                  </a:lnTo>
                  <a:lnTo>
                    <a:pt x="430326" y="176847"/>
                  </a:lnTo>
                  <a:lnTo>
                    <a:pt x="443242" y="154774"/>
                  </a:lnTo>
                  <a:lnTo>
                    <a:pt x="455879" y="139065"/>
                  </a:lnTo>
                  <a:lnTo>
                    <a:pt x="476770" y="125044"/>
                  </a:lnTo>
                  <a:lnTo>
                    <a:pt x="501980" y="112877"/>
                  </a:lnTo>
                  <a:lnTo>
                    <a:pt x="527189" y="99783"/>
                  </a:lnTo>
                  <a:lnTo>
                    <a:pt x="555929" y="71386"/>
                  </a:lnTo>
                  <a:lnTo>
                    <a:pt x="563613" y="47752"/>
                  </a:lnTo>
                  <a:lnTo>
                    <a:pt x="565734" y="35458"/>
                  </a:lnTo>
                  <a:close/>
                </a:path>
                <a:path w="745489" h="795654">
                  <a:moveTo>
                    <a:pt x="745210" y="152768"/>
                  </a:moveTo>
                  <a:lnTo>
                    <a:pt x="743940" y="128308"/>
                  </a:lnTo>
                  <a:lnTo>
                    <a:pt x="735368" y="130949"/>
                  </a:lnTo>
                  <a:lnTo>
                    <a:pt x="720585" y="137147"/>
                  </a:lnTo>
                  <a:lnTo>
                    <a:pt x="681266" y="164160"/>
                  </a:lnTo>
                  <a:lnTo>
                    <a:pt x="651230" y="203098"/>
                  </a:lnTo>
                  <a:lnTo>
                    <a:pt x="622452" y="268287"/>
                  </a:lnTo>
                  <a:lnTo>
                    <a:pt x="606907" y="309016"/>
                  </a:lnTo>
                  <a:lnTo>
                    <a:pt x="591134" y="347116"/>
                  </a:lnTo>
                  <a:lnTo>
                    <a:pt x="553770" y="403758"/>
                  </a:lnTo>
                  <a:lnTo>
                    <a:pt x="521296" y="436943"/>
                  </a:lnTo>
                  <a:lnTo>
                    <a:pt x="481380" y="475513"/>
                  </a:lnTo>
                  <a:lnTo>
                    <a:pt x="438404" y="516851"/>
                  </a:lnTo>
                  <a:lnTo>
                    <a:pt x="396760" y="558380"/>
                  </a:lnTo>
                  <a:lnTo>
                    <a:pt x="360819" y="597509"/>
                  </a:lnTo>
                  <a:lnTo>
                    <a:pt x="334962" y="631659"/>
                  </a:lnTo>
                  <a:lnTo>
                    <a:pt x="308381" y="686993"/>
                  </a:lnTo>
                  <a:lnTo>
                    <a:pt x="293560" y="739508"/>
                  </a:lnTo>
                  <a:lnTo>
                    <a:pt x="287096" y="779018"/>
                  </a:lnTo>
                  <a:lnTo>
                    <a:pt x="285648" y="795362"/>
                  </a:lnTo>
                  <a:lnTo>
                    <a:pt x="326072" y="775538"/>
                  </a:lnTo>
                  <a:lnTo>
                    <a:pt x="368147" y="757402"/>
                  </a:lnTo>
                  <a:lnTo>
                    <a:pt x="408800" y="738911"/>
                  </a:lnTo>
                  <a:lnTo>
                    <a:pt x="444982" y="718058"/>
                  </a:lnTo>
                  <a:lnTo>
                    <a:pt x="489280" y="670864"/>
                  </a:lnTo>
                  <a:lnTo>
                    <a:pt x="518274" y="632180"/>
                  </a:lnTo>
                  <a:lnTo>
                    <a:pt x="549935" y="586587"/>
                  </a:lnTo>
                  <a:lnTo>
                    <a:pt x="582853" y="536460"/>
                  </a:lnTo>
                  <a:lnTo>
                    <a:pt x="615594" y="484149"/>
                  </a:lnTo>
                  <a:lnTo>
                    <a:pt x="646760" y="432028"/>
                  </a:lnTo>
                  <a:lnTo>
                    <a:pt x="674916" y="382473"/>
                  </a:lnTo>
                  <a:lnTo>
                    <a:pt x="698665" y="337832"/>
                  </a:lnTo>
                  <a:lnTo>
                    <a:pt x="716559" y="300482"/>
                  </a:lnTo>
                  <a:lnTo>
                    <a:pt x="730224" y="262128"/>
                  </a:lnTo>
                  <a:lnTo>
                    <a:pt x="741959" y="203555"/>
                  </a:lnTo>
                  <a:lnTo>
                    <a:pt x="744486" y="177990"/>
                  </a:lnTo>
                  <a:lnTo>
                    <a:pt x="745210" y="152768"/>
                  </a:lnTo>
                  <a:close/>
                </a:path>
              </a:pathLst>
            </a:custGeom>
            <a:solidFill>
              <a:srgbClr val="E05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33569" y="4651349"/>
              <a:ext cx="737870" cy="566420"/>
            </a:xfrm>
            <a:custGeom>
              <a:avLst/>
              <a:gdLst/>
              <a:ahLst/>
              <a:cxnLst/>
              <a:rect l="l" t="t" r="r" b="b"/>
              <a:pathLst>
                <a:path w="737870" h="566420">
                  <a:moveTo>
                    <a:pt x="401713" y="0"/>
                  </a:moveTo>
                  <a:lnTo>
                    <a:pt x="202831" y="0"/>
                  </a:lnTo>
                  <a:lnTo>
                    <a:pt x="170522" y="40563"/>
                  </a:lnTo>
                  <a:lnTo>
                    <a:pt x="137375" y="84543"/>
                  </a:lnTo>
                  <a:lnTo>
                    <a:pt x="105105" y="129641"/>
                  </a:lnTo>
                  <a:lnTo>
                    <a:pt x="75438" y="173558"/>
                  </a:lnTo>
                  <a:lnTo>
                    <a:pt x="50063" y="214007"/>
                  </a:lnTo>
                  <a:lnTo>
                    <a:pt x="30721" y="248691"/>
                  </a:lnTo>
                  <a:lnTo>
                    <a:pt x="9525" y="318033"/>
                  </a:lnTo>
                  <a:lnTo>
                    <a:pt x="6591" y="358419"/>
                  </a:lnTo>
                  <a:lnTo>
                    <a:pt x="5143" y="398068"/>
                  </a:lnTo>
                  <a:lnTo>
                    <a:pt x="0" y="438581"/>
                  </a:lnTo>
                  <a:lnTo>
                    <a:pt x="41389" y="425729"/>
                  </a:lnTo>
                  <a:lnTo>
                    <a:pt x="83210" y="405485"/>
                  </a:lnTo>
                  <a:lnTo>
                    <a:pt x="125501" y="373202"/>
                  </a:lnTo>
                  <a:lnTo>
                    <a:pt x="152069" y="336194"/>
                  </a:lnTo>
                  <a:lnTo>
                    <a:pt x="172834" y="289788"/>
                  </a:lnTo>
                  <a:lnTo>
                    <a:pt x="190347" y="240220"/>
                  </a:lnTo>
                  <a:lnTo>
                    <a:pt x="207137" y="193725"/>
                  </a:lnTo>
                  <a:lnTo>
                    <a:pt x="225717" y="156540"/>
                  </a:lnTo>
                  <a:lnTo>
                    <a:pt x="258775" y="121221"/>
                  </a:lnTo>
                  <a:lnTo>
                    <a:pt x="301028" y="90284"/>
                  </a:lnTo>
                  <a:lnTo>
                    <a:pt x="343293" y="62039"/>
                  </a:lnTo>
                  <a:lnTo>
                    <a:pt x="376415" y="34785"/>
                  </a:lnTo>
                  <a:lnTo>
                    <a:pt x="383171" y="26974"/>
                  </a:lnTo>
                  <a:lnTo>
                    <a:pt x="389623" y="18478"/>
                  </a:lnTo>
                  <a:lnTo>
                    <a:pt x="395795" y="9436"/>
                  </a:lnTo>
                  <a:lnTo>
                    <a:pt x="401713" y="0"/>
                  </a:lnTo>
                  <a:close/>
                </a:path>
                <a:path w="737870" h="566420">
                  <a:moveTo>
                    <a:pt x="737831" y="0"/>
                  </a:moveTo>
                  <a:lnTo>
                    <a:pt x="638492" y="0"/>
                  </a:lnTo>
                  <a:lnTo>
                    <a:pt x="622452" y="39243"/>
                  </a:lnTo>
                  <a:lnTo>
                    <a:pt x="606907" y="79971"/>
                  </a:lnTo>
                  <a:lnTo>
                    <a:pt x="591134" y="118071"/>
                  </a:lnTo>
                  <a:lnTo>
                    <a:pt x="574433" y="149479"/>
                  </a:lnTo>
                  <a:lnTo>
                    <a:pt x="553770" y="174713"/>
                  </a:lnTo>
                  <a:lnTo>
                    <a:pt x="521296" y="207899"/>
                  </a:lnTo>
                  <a:lnTo>
                    <a:pt x="438404" y="287807"/>
                  </a:lnTo>
                  <a:lnTo>
                    <a:pt x="396760" y="329336"/>
                  </a:lnTo>
                  <a:lnTo>
                    <a:pt x="360819" y="368465"/>
                  </a:lnTo>
                  <a:lnTo>
                    <a:pt x="334962" y="402615"/>
                  </a:lnTo>
                  <a:lnTo>
                    <a:pt x="308381" y="457949"/>
                  </a:lnTo>
                  <a:lnTo>
                    <a:pt x="293560" y="510463"/>
                  </a:lnTo>
                  <a:lnTo>
                    <a:pt x="287096" y="549973"/>
                  </a:lnTo>
                  <a:lnTo>
                    <a:pt x="285648" y="566318"/>
                  </a:lnTo>
                  <a:lnTo>
                    <a:pt x="326072" y="546493"/>
                  </a:lnTo>
                  <a:lnTo>
                    <a:pt x="368147" y="528358"/>
                  </a:lnTo>
                  <a:lnTo>
                    <a:pt x="408800" y="509866"/>
                  </a:lnTo>
                  <a:lnTo>
                    <a:pt x="444982" y="489013"/>
                  </a:lnTo>
                  <a:lnTo>
                    <a:pt x="489280" y="441820"/>
                  </a:lnTo>
                  <a:lnTo>
                    <a:pt x="518274" y="403136"/>
                  </a:lnTo>
                  <a:lnTo>
                    <a:pt x="549935" y="357543"/>
                  </a:lnTo>
                  <a:lnTo>
                    <a:pt x="582853" y="307416"/>
                  </a:lnTo>
                  <a:lnTo>
                    <a:pt x="615594" y="255104"/>
                  </a:lnTo>
                  <a:lnTo>
                    <a:pt x="646760" y="202984"/>
                  </a:lnTo>
                  <a:lnTo>
                    <a:pt x="674916" y="153428"/>
                  </a:lnTo>
                  <a:lnTo>
                    <a:pt x="698665" y="108788"/>
                  </a:lnTo>
                  <a:lnTo>
                    <a:pt x="716559" y="71437"/>
                  </a:lnTo>
                  <a:lnTo>
                    <a:pt x="730224" y="33083"/>
                  </a:lnTo>
                  <a:lnTo>
                    <a:pt x="735545" y="11176"/>
                  </a:lnTo>
                  <a:lnTo>
                    <a:pt x="737831" y="0"/>
                  </a:lnTo>
                  <a:close/>
                </a:path>
              </a:pathLst>
            </a:custGeom>
            <a:solidFill>
              <a:srgbClr val="DC4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4559655" y="2019645"/>
            <a:ext cx="1237615" cy="1233170"/>
          </a:xfrm>
          <a:custGeom>
            <a:avLst/>
            <a:gdLst/>
            <a:ahLst/>
            <a:cxnLst/>
            <a:rect l="l" t="t" r="r" b="b"/>
            <a:pathLst>
              <a:path w="1237614" h="1233170">
                <a:moveTo>
                  <a:pt x="68278" y="1233170"/>
                </a:moveTo>
                <a:lnTo>
                  <a:pt x="0" y="1233170"/>
                </a:lnTo>
                <a:lnTo>
                  <a:pt x="0" y="1173480"/>
                </a:lnTo>
                <a:lnTo>
                  <a:pt x="1036" y="1170940"/>
                </a:lnTo>
                <a:lnTo>
                  <a:pt x="90354" y="1082040"/>
                </a:lnTo>
                <a:lnTo>
                  <a:pt x="105644" y="1060450"/>
                </a:lnTo>
                <a:lnTo>
                  <a:pt x="116301" y="1031240"/>
                </a:lnTo>
                <a:lnTo>
                  <a:pt x="123924" y="998220"/>
                </a:lnTo>
                <a:lnTo>
                  <a:pt x="136884" y="923290"/>
                </a:lnTo>
                <a:lnTo>
                  <a:pt x="145644" y="885190"/>
                </a:lnTo>
                <a:lnTo>
                  <a:pt x="158283" y="848360"/>
                </a:lnTo>
                <a:lnTo>
                  <a:pt x="176694" y="816610"/>
                </a:lnTo>
                <a:lnTo>
                  <a:pt x="97536" y="812800"/>
                </a:lnTo>
                <a:lnTo>
                  <a:pt x="94128" y="810260"/>
                </a:lnTo>
                <a:lnTo>
                  <a:pt x="91380" y="802640"/>
                </a:lnTo>
                <a:lnTo>
                  <a:pt x="92304" y="798830"/>
                </a:lnTo>
                <a:lnTo>
                  <a:pt x="148312" y="744220"/>
                </a:lnTo>
                <a:lnTo>
                  <a:pt x="181401" y="712470"/>
                </a:lnTo>
                <a:lnTo>
                  <a:pt x="220377" y="675640"/>
                </a:lnTo>
                <a:lnTo>
                  <a:pt x="361877" y="539750"/>
                </a:lnTo>
                <a:lnTo>
                  <a:pt x="413651" y="491490"/>
                </a:lnTo>
                <a:lnTo>
                  <a:pt x="465938" y="441960"/>
                </a:lnTo>
                <a:lnTo>
                  <a:pt x="517664" y="393700"/>
                </a:lnTo>
                <a:lnTo>
                  <a:pt x="567753" y="347980"/>
                </a:lnTo>
                <a:lnTo>
                  <a:pt x="615130" y="303530"/>
                </a:lnTo>
                <a:lnTo>
                  <a:pt x="658722" y="265430"/>
                </a:lnTo>
                <a:lnTo>
                  <a:pt x="697453" y="231140"/>
                </a:lnTo>
                <a:lnTo>
                  <a:pt x="730248" y="203200"/>
                </a:lnTo>
                <a:lnTo>
                  <a:pt x="773734" y="171450"/>
                </a:lnTo>
                <a:lnTo>
                  <a:pt x="817775" y="152400"/>
                </a:lnTo>
                <a:lnTo>
                  <a:pt x="867638" y="138430"/>
                </a:lnTo>
                <a:lnTo>
                  <a:pt x="919444" y="128270"/>
                </a:lnTo>
                <a:lnTo>
                  <a:pt x="969310" y="120650"/>
                </a:lnTo>
                <a:lnTo>
                  <a:pt x="992697" y="118110"/>
                </a:lnTo>
                <a:lnTo>
                  <a:pt x="1013593" y="114300"/>
                </a:lnTo>
                <a:lnTo>
                  <a:pt x="1065165" y="96520"/>
                </a:lnTo>
                <a:lnTo>
                  <a:pt x="1127961" y="46990"/>
                </a:lnTo>
                <a:lnTo>
                  <a:pt x="1168032" y="10160"/>
                </a:lnTo>
                <a:lnTo>
                  <a:pt x="1181657" y="2540"/>
                </a:lnTo>
                <a:lnTo>
                  <a:pt x="1196905" y="0"/>
                </a:lnTo>
                <a:lnTo>
                  <a:pt x="1212066" y="2540"/>
                </a:lnTo>
                <a:lnTo>
                  <a:pt x="1225428" y="11430"/>
                </a:lnTo>
                <a:lnTo>
                  <a:pt x="1230330" y="19050"/>
                </a:lnTo>
                <a:lnTo>
                  <a:pt x="1196612" y="19050"/>
                </a:lnTo>
                <a:lnTo>
                  <a:pt x="1188632" y="20320"/>
                </a:lnTo>
                <a:lnTo>
                  <a:pt x="1181502" y="25400"/>
                </a:lnTo>
                <a:lnTo>
                  <a:pt x="1175075" y="30480"/>
                </a:lnTo>
                <a:lnTo>
                  <a:pt x="1168456" y="36830"/>
                </a:lnTo>
                <a:lnTo>
                  <a:pt x="1161674" y="43180"/>
                </a:lnTo>
                <a:lnTo>
                  <a:pt x="1154761" y="49530"/>
                </a:lnTo>
                <a:lnTo>
                  <a:pt x="1167291" y="62230"/>
                </a:lnTo>
                <a:lnTo>
                  <a:pt x="1140031" y="62230"/>
                </a:lnTo>
                <a:lnTo>
                  <a:pt x="1091562" y="101600"/>
                </a:lnTo>
                <a:lnTo>
                  <a:pt x="1051211" y="125730"/>
                </a:lnTo>
                <a:lnTo>
                  <a:pt x="999125" y="135890"/>
                </a:lnTo>
                <a:lnTo>
                  <a:pt x="975503" y="139700"/>
                </a:lnTo>
                <a:lnTo>
                  <a:pt x="975701" y="143510"/>
                </a:lnTo>
                <a:lnTo>
                  <a:pt x="955985" y="143510"/>
                </a:lnTo>
                <a:lnTo>
                  <a:pt x="929492" y="147320"/>
                </a:lnTo>
                <a:lnTo>
                  <a:pt x="875214" y="157480"/>
                </a:lnTo>
                <a:lnTo>
                  <a:pt x="848666" y="163830"/>
                </a:lnTo>
                <a:lnTo>
                  <a:pt x="848931" y="168910"/>
                </a:lnTo>
                <a:lnTo>
                  <a:pt x="829296" y="168910"/>
                </a:lnTo>
                <a:lnTo>
                  <a:pt x="816910" y="173990"/>
                </a:lnTo>
                <a:lnTo>
                  <a:pt x="805036" y="177800"/>
                </a:lnTo>
                <a:lnTo>
                  <a:pt x="793757" y="182880"/>
                </a:lnTo>
                <a:lnTo>
                  <a:pt x="756765" y="207010"/>
                </a:lnTo>
                <a:lnTo>
                  <a:pt x="715237" y="241300"/>
                </a:lnTo>
                <a:lnTo>
                  <a:pt x="833372" y="247650"/>
                </a:lnTo>
                <a:lnTo>
                  <a:pt x="853027" y="247650"/>
                </a:lnTo>
                <a:lnTo>
                  <a:pt x="853093" y="248920"/>
                </a:lnTo>
                <a:lnTo>
                  <a:pt x="961789" y="254000"/>
                </a:lnTo>
                <a:lnTo>
                  <a:pt x="981447" y="254000"/>
                </a:lnTo>
                <a:lnTo>
                  <a:pt x="981513" y="255270"/>
                </a:lnTo>
                <a:lnTo>
                  <a:pt x="1073811" y="260350"/>
                </a:lnTo>
                <a:lnTo>
                  <a:pt x="700839" y="260350"/>
                </a:lnTo>
                <a:lnTo>
                  <a:pt x="701366" y="270510"/>
                </a:lnTo>
                <a:lnTo>
                  <a:pt x="681709" y="270510"/>
                </a:lnTo>
                <a:lnTo>
                  <a:pt x="658386" y="292100"/>
                </a:lnTo>
                <a:lnTo>
                  <a:pt x="633568" y="313690"/>
                </a:lnTo>
                <a:lnTo>
                  <a:pt x="580244" y="363220"/>
                </a:lnTo>
                <a:lnTo>
                  <a:pt x="686782" y="368300"/>
                </a:lnTo>
                <a:lnTo>
                  <a:pt x="706435" y="368300"/>
                </a:lnTo>
                <a:lnTo>
                  <a:pt x="706501" y="369570"/>
                </a:lnTo>
                <a:lnTo>
                  <a:pt x="840063" y="375920"/>
                </a:lnTo>
                <a:lnTo>
                  <a:pt x="859716" y="375920"/>
                </a:lnTo>
                <a:lnTo>
                  <a:pt x="859782" y="377190"/>
                </a:lnTo>
                <a:lnTo>
                  <a:pt x="941304" y="381000"/>
                </a:lnTo>
                <a:lnTo>
                  <a:pt x="566821" y="381000"/>
                </a:lnTo>
                <a:lnTo>
                  <a:pt x="567411" y="392430"/>
                </a:lnTo>
                <a:lnTo>
                  <a:pt x="547728" y="392430"/>
                </a:lnTo>
                <a:lnTo>
                  <a:pt x="517597" y="420370"/>
                </a:lnTo>
                <a:lnTo>
                  <a:pt x="425132" y="508000"/>
                </a:lnTo>
                <a:lnTo>
                  <a:pt x="554055" y="514350"/>
                </a:lnTo>
                <a:lnTo>
                  <a:pt x="573711" y="514350"/>
                </a:lnTo>
                <a:lnTo>
                  <a:pt x="573777" y="515620"/>
                </a:lnTo>
                <a:lnTo>
                  <a:pt x="694769" y="521970"/>
                </a:lnTo>
                <a:lnTo>
                  <a:pt x="714486" y="521970"/>
                </a:lnTo>
                <a:lnTo>
                  <a:pt x="781267" y="525780"/>
                </a:lnTo>
                <a:lnTo>
                  <a:pt x="412057" y="525780"/>
                </a:lnTo>
                <a:lnTo>
                  <a:pt x="412648" y="537210"/>
                </a:lnTo>
                <a:lnTo>
                  <a:pt x="392982" y="537210"/>
                </a:lnTo>
                <a:lnTo>
                  <a:pt x="365039" y="563880"/>
                </a:lnTo>
                <a:lnTo>
                  <a:pt x="337629" y="590550"/>
                </a:lnTo>
                <a:lnTo>
                  <a:pt x="310929" y="615950"/>
                </a:lnTo>
                <a:lnTo>
                  <a:pt x="285113" y="640080"/>
                </a:lnTo>
                <a:lnTo>
                  <a:pt x="398636" y="646430"/>
                </a:lnTo>
                <a:lnTo>
                  <a:pt x="418295" y="646430"/>
                </a:lnTo>
                <a:lnTo>
                  <a:pt x="418360" y="647700"/>
                </a:lnTo>
                <a:lnTo>
                  <a:pt x="561385" y="655320"/>
                </a:lnTo>
                <a:lnTo>
                  <a:pt x="581106" y="655320"/>
                </a:lnTo>
                <a:lnTo>
                  <a:pt x="653700" y="659130"/>
                </a:lnTo>
                <a:lnTo>
                  <a:pt x="271879" y="659130"/>
                </a:lnTo>
                <a:lnTo>
                  <a:pt x="272119" y="671830"/>
                </a:lnTo>
                <a:lnTo>
                  <a:pt x="252464" y="671830"/>
                </a:lnTo>
                <a:lnTo>
                  <a:pt x="146547" y="773430"/>
                </a:lnTo>
                <a:lnTo>
                  <a:pt x="124980" y="793750"/>
                </a:lnTo>
                <a:lnTo>
                  <a:pt x="254924" y="801370"/>
                </a:lnTo>
                <a:lnTo>
                  <a:pt x="274568" y="801370"/>
                </a:lnTo>
                <a:lnTo>
                  <a:pt x="274592" y="802640"/>
                </a:lnTo>
                <a:lnTo>
                  <a:pt x="407115" y="808990"/>
                </a:lnTo>
                <a:lnTo>
                  <a:pt x="426770" y="808990"/>
                </a:lnTo>
                <a:lnTo>
                  <a:pt x="426836" y="810260"/>
                </a:lnTo>
                <a:lnTo>
                  <a:pt x="569863" y="817880"/>
                </a:lnTo>
                <a:lnTo>
                  <a:pt x="201101" y="817880"/>
                </a:lnTo>
                <a:lnTo>
                  <a:pt x="180228" y="848360"/>
                </a:lnTo>
                <a:lnTo>
                  <a:pt x="166157" y="885190"/>
                </a:lnTo>
                <a:lnTo>
                  <a:pt x="156656" y="924560"/>
                </a:lnTo>
                <a:lnTo>
                  <a:pt x="149499" y="965200"/>
                </a:lnTo>
                <a:lnTo>
                  <a:pt x="142859" y="1003300"/>
                </a:lnTo>
                <a:lnTo>
                  <a:pt x="134419" y="1038860"/>
                </a:lnTo>
                <a:lnTo>
                  <a:pt x="122206" y="1070610"/>
                </a:lnTo>
                <a:lnTo>
                  <a:pt x="104242" y="1096010"/>
                </a:lnTo>
                <a:lnTo>
                  <a:pt x="19642" y="1179830"/>
                </a:lnTo>
                <a:lnTo>
                  <a:pt x="19642" y="1216660"/>
                </a:lnTo>
                <a:lnTo>
                  <a:pt x="84883" y="1216660"/>
                </a:lnTo>
                <a:lnTo>
                  <a:pt x="68278" y="1233170"/>
                </a:lnTo>
                <a:close/>
              </a:path>
              <a:path w="1237614" h="1233170">
                <a:moveTo>
                  <a:pt x="1213755" y="82550"/>
                </a:moveTo>
                <a:lnTo>
                  <a:pt x="1187338" y="82550"/>
                </a:lnTo>
                <a:lnTo>
                  <a:pt x="1193597" y="74930"/>
                </a:lnTo>
                <a:lnTo>
                  <a:pt x="1199814" y="68580"/>
                </a:lnTo>
                <a:lnTo>
                  <a:pt x="1205953" y="62230"/>
                </a:lnTo>
                <a:lnTo>
                  <a:pt x="1211978" y="55880"/>
                </a:lnTo>
                <a:lnTo>
                  <a:pt x="1216474" y="48260"/>
                </a:lnTo>
                <a:lnTo>
                  <a:pt x="1217891" y="40640"/>
                </a:lnTo>
                <a:lnTo>
                  <a:pt x="1216242" y="33020"/>
                </a:lnTo>
                <a:lnTo>
                  <a:pt x="1211538" y="25400"/>
                </a:lnTo>
                <a:lnTo>
                  <a:pt x="1204546" y="20320"/>
                </a:lnTo>
                <a:lnTo>
                  <a:pt x="1196612" y="19050"/>
                </a:lnTo>
                <a:lnTo>
                  <a:pt x="1230330" y="19050"/>
                </a:lnTo>
                <a:lnTo>
                  <a:pt x="1234415" y="25400"/>
                </a:lnTo>
                <a:lnTo>
                  <a:pt x="1237567" y="40640"/>
                </a:lnTo>
                <a:lnTo>
                  <a:pt x="1234862" y="55880"/>
                </a:lnTo>
                <a:lnTo>
                  <a:pt x="1226273" y="68580"/>
                </a:lnTo>
                <a:lnTo>
                  <a:pt x="1213755" y="82550"/>
                </a:lnTo>
                <a:close/>
              </a:path>
              <a:path w="1237614" h="1233170">
                <a:moveTo>
                  <a:pt x="1116749" y="261620"/>
                </a:moveTo>
                <a:lnTo>
                  <a:pt x="1096886" y="261620"/>
                </a:lnTo>
                <a:lnTo>
                  <a:pt x="1100469" y="237490"/>
                </a:lnTo>
                <a:lnTo>
                  <a:pt x="1107580" y="199390"/>
                </a:lnTo>
                <a:lnTo>
                  <a:pt x="1135180" y="144780"/>
                </a:lnTo>
                <a:lnTo>
                  <a:pt x="1174296" y="96520"/>
                </a:lnTo>
                <a:lnTo>
                  <a:pt x="1140031" y="62230"/>
                </a:lnTo>
                <a:lnTo>
                  <a:pt x="1167291" y="62230"/>
                </a:lnTo>
                <a:lnTo>
                  <a:pt x="1187338" y="82550"/>
                </a:lnTo>
                <a:lnTo>
                  <a:pt x="1213755" y="82550"/>
                </a:lnTo>
                <a:lnTo>
                  <a:pt x="1161126" y="143510"/>
                </a:lnTo>
                <a:lnTo>
                  <a:pt x="1130097" y="191770"/>
                </a:lnTo>
                <a:lnTo>
                  <a:pt x="1119347" y="243840"/>
                </a:lnTo>
                <a:lnTo>
                  <a:pt x="1116749" y="261620"/>
                </a:lnTo>
                <a:close/>
              </a:path>
              <a:path w="1237614" h="1233170">
                <a:moveTo>
                  <a:pt x="981447" y="254000"/>
                </a:moveTo>
                <a:lnTo>
                  <a:pt x="961789" y="254000"/>
                </a:lnTo>
                <a:lnTo>
                  <a:pt x="955985" y="143510"/>
                </a:lnTo>
                <a:lnTo>
                  <a:pt x="975701" y="143510"/>
                </a:lnTo>
                <a:lnTo>
                  <a:pt x="981447" y="254000"/>
                </a:lnTo>
                <a:close/>
              </a:path>
              <a:path w="1237614" h="1233170">
                <a:moveTo>
                  <a:pt x="853027" y="247650"/>
                </a:moveTo>
                <a:lnTo>
                  <a:pt x="833372" y="247650"/>
                </a:lnTo>
                <a:lnTo>
                  <a:pt x="829296" y="168910"/>
                </a:lnTo>
                <a:lnTo>
                  <a:pt x="848931" y="168910"/>
                </a:lnTo>
                <a:lnTo>
                  <a:pt x="853027" y="247650"/>
                </a:lnTo>
                <a:close/>
              </a:path>
              <a:path w="1237614" h="1233170">
                <a:moveTo>
                  <a:pt x="859716" y="375920"/>
                </a:moveTo>
                <a:lnTo>
                  <a:pt x="840063" y="375920"/>
                </a:lnTo>
                <a:lnTo>
                  <a:pt x="834401" y="267970"/>
                </a:lnTo>
                <a:lnTo>
                  <a:pt x="700839" y="260350"/>
                </a:lnTo>
                <a:lnTo>
                  <a:pt x="1073811" y="260350"/>
                </a:lnTo>
                <a:lnTo>
                  <a:pt x="1096886" y="261620"/>
                </a:lnTo>
                <a:lnTo>
                  <a:pt x="1116749" y="261620"/>
                </a:lnTo>
                <a:lnTo>
                  <a:pt x="1115821" y="267970"/>
                </a:lnTo>
                <a:lnTo>
                  <a:pt x="854120" y="267970"/>
                </a:lnTo>
                <a:lnTo>
                  <a:pt x="859716" y="375920"/>
                </a:lnTo>
                <a:close/>
              </a:path>
              <a:path w="1237614" h="1233170">
                <a:moveTo>
                  <a:pt x="988133" y="382270"/>
                </a:moveTo>
                <a:lnTo>
                  <a:pt x="968478" y="382270"/>
                </a:lnTo>
                <a:lnTo>
                  <a:pt x="962816" y="274320"/>
                </a:lnTo>
                <a:lnTo>
                  <a:pt x="854120" y="267970"/>
                </a:lnTo>
                <a:lnTo>
                  <a:pt x="1115821" y="267970"/>
                </a:lnTo>
                <a:lnTo>
                  <a:pt x="1114629" y="275590"/>
                </a:lnTo>
                <a:lnTo>
                  <a:pt x="982537" y="275590"/>
                </a:lnTo>
                <a:lnTo>
                  <a:pt x="988133" y="382270"/>
                </a:lnTo>
                <a:close/>
              </a:path>
              <a:path w="1237614" h="1233170">
                <a:moveTo>
                  <a:pt x="706435" y="368300"/>
                </a:moveTo>
                <a:lnTo>
                  <a:pt x="686782" y="368300"/>
                </a:lnTo>
                <a:lnTo>
                  <a:pt x="681709" y="270510"/>
                </a:lnTo>
                <a:lnTo>
                  <a:pt x="701366" y="270510"/>
                </a:lnTo>
                <a:lnTo>
                  <a:pt x="706435" y="368300"/>
                </a:lnTo>
                <a:close/>
              </a:path>
              <a:path w="1237614" h="1233170">
                <a:moveTo>
                  <a:pt x="867703" y="529590"/>
                </a:moveTo>
                <a:lnTo>
                  <a:pt x="848048" y="529590"/>
                </a:lnTo>
                <a:lnTo>
                  <a:pt x="841089" y="396240"/>
                </a:lnTo>
                <a:lnTo>
                  <a:pt x="707528" y="388620"/>
                </a:lnTo>
                <a:lnTo>
                  <a:pt x="1073164" y="388620"/>
                </a:lnTo>
                <a:lnTo>
                  <a:pt x="1079625" y="361950"/>
                </a:lnTo>
                <a:lnTo>
                  <a:pt x="1085112" y="334010"/>
                </a:lnTo>
                <a:lnTo>
                  <a:pt x="1089826" y="307340"/>
                </a:lnTo>
                <a:lnTo>
                  <a:pt x="1093966" y="280670"/>
                </a:lnTo>
                <a:lnTo>
                  <a:pt x="982537" y="275590"/>
                </a:lnTo>
                <a:lnTo>
                  <a:pt x="1114629" y="275590"/>
                </a:lnTo>
                <a:lnTo>
                  <a:pt x="1108074" y="317500"/>
                </a:lnTo>
                <a:lnTo>
                  <a:pt x="1098059" y="369570"/>
                </a:lnTo>
                <a:lnTo>
                  <a:pt x="1090689" y="396240"/>
                </a:lnTo>
                <a:lnTo>
                  <a:pt x="860810" y="396240"/>
                </a:lnTo>
                <a:lnTo>
                  <a:pt x="867703" y="529590"/>
                </a:lnTo>
                <a:close/>
              </a:path>
              <a:path w="1237614" h="1233170">
                <a:moveTo>
                  <a:pt x="714486" y="521970"/>
                </a:moveTo>
                <a:lnTo>
                  <a:pt x="694769" y="521970"/>
                </a:lnTo>
                <a:lnTo>
                  <a:pt x="687811" y="387350"/>
                </a:lnTo>
                <a:lnTo>
                  <a:pt x="566821" y="381000"/>
                </a:lnTo>
                <a:lnTo>
                  <a:pt x="941304" y="381000"/>
                </a:lnTo>
                <a:lnTo>
                  <a:pt x="968478" y="382270"/>
                </a:lnTo>
                <a:lnTo>
                  <a:pt x="988133" y="382270"/>
                </a:lnTo>
                <a:lnTo>
                  <a:pt x="988199" y="383540"/>
                </a:lnTo>
                <a:lnTo>
                  <a:pt x="1073164" y="388620"/>
                </a:lnTo>
                <a:lnTo>
                  <a:pt x="707528" y="388620"/>
                </a:lnTo>
                <a:lnTo>
                  <a:pt x="714486" y="521970"/>
                </a:lnTo>
                <a:close/>
              </a:path>
              <a:path w="1237614" h="1233170">
                <a:moveTo>
                  <a:pt x="573711" y="514350"/>
                </a:moveTo>
                <a:lnTo>
                  <a:pt x="554055" y="514350"/>
                </a:lnTo>
                <a:lnTo>
                  <a:pt x="547728" y="392430"/>
                </a:lnTo>
                <a:lnTo>
                  <a:pt x="567411" y="392430"/>
                </a:lnTo>
                <a:lnTo>
                  <a:pt x="573711" y="514350"/>
                </a:lnTo>
                <a:close/>
              </a:path>
              <a:path w="1237614" h="1233170">
                <a:moveTo>
                  <a:pt x="1009032" y="535940"/>
                </a:moveTo>
                <a:lnTo>
                  <a:pt x="976463" y="535940"/>
                </a:lnTo>
                <a:lnTo>
                  <a:pt x="969507" y="402590"/>
                </a:lnTo>
                <a:lnTo>
                  <a:pt x="860810" y="396240"/>
                </a:lnTo>
                <a:lnTo>
                  <a:pt x="1090689" y="396240"/>
                </a:lnTo>
                <a:lnTo>
                  <a:pt x="1088583" y="403860"/>
                </a:lnTo>
                <a:lnTo>
                  <a:pt x="989228" y="403860"/>
                </a:lnTo>
                <a:lnTo>
                  <a:pt x="995381" y="521970"/>
                </a:lnTo>
                <a:lnTo>
                  <a:pt x="1020726" y="521970"/>
                </a:lnTo>
                <a:lnTo>
                  <a:pt x="1009032" y="535940"/>
                </a:lnTo>
                <a:close/>
              </a:path>
              <a:path w="1237614" h="1233170">
                <a:moveTo>
                  <a:pt x="1020726" y="521970"/>
                </a:moveTo>
                <a:lnTo>
                  <a:pt x="995381" y="521970"/>
                </a:lnTo>
                <a:lnTo>
                  <a:pt x="1014352" y="499110"/>
                </a:lnTo>
                <a:lnTo>
                  <a:pt x="1029757" y="480060"/>
                </a:lnTo>
                <a:lnTo>
                  <a:pt x="1053749" y="443230"/>
                </a:lnTo>
                <a:lnTo>
                  <a:pt x="1067478" y="407670"/>
                </a:lnTo>
                <a:lnTo>
                  <a:pt x="989228" y="403860"/>
                </a:lnTo>
                <a:lnTo>
                  <a:pt x="1088583" y="403860"/>
                </a:lnTo>
                <a:lnTo>
                  <a:pt x="1084371" y="419100"/>
                </a:lnTo>
                <a:lnTo>
                  <a:pt x="1065607" y="463550"/>
                </a:lnTo>
                <a:lnTo>
                  <a:pt x="1053762" y="481330"/>
                </a:lnTo>
                <a:lnTo>
                  <a:pt x="1033482" y="506730"/>
                </a:lnTo>
                <a:lnTo>
                  <a:pt x="1020726" y="521970"/>
                </a:lnTo>
                <a:close/>
              </a:path>
              <a:path w="1237614" h="1233170">
                <a:moveTo>
                  <a:pt x="581106" y="655320"/>
                </a:moveTo>
                <a:lnTo>
                  <a:pt x="561385" y="655320"/>
                </a:lnTo>
                <a:lnTo>
                  <a:pt x="555082" y="533400"/>
                </a:lnTo>
                <a:lnTo>
                  <a:pt x="412057" y="525780"/>
                </a:lnTo>
                <a:lnTo>
                  <a:pt x="781267" y="525780"/>
                </a:lnTo>
                <a:lnTo>
                  <a:pt x="848048" y="529590"/>
                </a:lnTo>
                <a:lnTo>
                  <a:pt x="867703" y="529590"/>
                </a:lnTo>
                <a:lnTo>
                  <a:pt x="867769" y="530860"/>
                </a:lnTo>
                <a:lnTo>
                  <a:pt x="949289" y="534670"/>
                </a:lnTo>
                <a:lnTo>
                  <a:pt x="574803" y="534670"/>
                </a:lnTo>
                <a:lnTo>
                  <a:pt x="581106" y="655320"/>
                </a:lnTo>
                <a:close/>
              </a:path>
              <a:path w="1237614" h="1233170">
                <a:moveTo>
                  <a:pt x="721751" y="661670"/>
                </a:moveTo>
                <a:lnTo>
                  <a:pt x="702096" y="661670"/>
                </a:lnTo>
                <a:lnTo>
                  <a:pt x="695793" y="541020"/>
                </a:lnTo>
                <a:lnTo>
                  <a:pt x="574803" y="534670"/>
                </a:lnTo>
                <a:lnTo>
                  <a:pt x="949289" y="534670"/>
                </a:lnTo>
                <a:lnTo>
                  <a:pt x="976463" y="535940"/>
                </a:lnTo>
                <a:lnTo>
                  <a:pt x="1009032" y="535940"/>
                </a:lnTo>
                <a:lnTo>
                  <a:pt x="1005843" y="539750"/>
                </a:lnTo>
                <a:lnTo>
                  <a:pt x="1003582" y="542290"/>
                </a:lnTo>
                <a:lnTo>
                  <a:pt x="715515" y="542290"/>
                </a:lnTo>
                <a:lnTo>
                  <a:pt x="721751" y="661670"/>
                </a:lnTo>
                <a:close/>
              </a:path>
              <a:path w="1237614" h="1233170">
                <a:moveTo>
                  <a:pt x="418295" y="646430"/>
                </a:moveTo>
                <a:lnTo>
                  <a:pt x="398636" y="646430"/>
                </a:lnTo>
                <a:lnTo>
                  <a:pt x="392982" y="537210"/>
                </a:lnTo>
                <a:lnTo>
                  <a:pt x="412648" y="537210"/>
                </a:lnTo>
                <a:lnTo>
                  <a:pt x="418295" y="646430"/>
                </a:lnTo>
                <a:close/>
              </a:path>
              <a:path w="1237614" h="1233170">
                <a:moveTo>
                  <a:pt x="888365" y="670560"/>
                </a:moveTo>
                <a:lnTo>
                  <a:pt x="855379" y="670560"/>
                </a:lnTo>
                <a:lnTo>
                  <a:pt x="849076" y="548640"/>
                </a:lnTo>
                <a:lnTo>
                  <a:pt x="715515" y="542290"/>
                </a:lnTo>
                <a:lnTo>
                  <a:pt x="1003582" y="542290"/>
                </a:lnTo>
                <a:lnTo>
                  <a:pt x="996798" y="549910"/>
                </a:lnTo>
                <a:lnTo>
                  <a:pt x="868795" y="549910"/>
                </a:lnTo>
                <a:lnTo>
                  <a:pt x="874344" y="656590"/>
                </a:lnTo>
                <a:lnTo>
                  <a:pt x="901241" y="656590"/>
                </a:lnTo>
                <a:lnTo>
                  <a:pt x="888365" y="670560"/>
                </a:lnTo>
                <a:close/>
              </a:path>
              <a:path w="1237614" h="1233170">
                <a:moveTo>
                  <a:pt x="901241" y="656590"/>
                </a:moveTo>
                <a:lnTo>
                  <a:pt x="874344" y="656590"/>
                </a:lnTo>
                <a:lnTo>
                  <a:pt x="899292" y="629920"/>
                </a:lnTo>
                <a:lnTo>
                  <a:pt x="923041" y="603250"/>
                </a:lnTo>
                <a:lnTo>
                  <a:pt x="945392" y="579120"/>
                </a:lnTo>
                <a:lnTo>
                  <a:pt x="966148" y="554990"/>
                </a:lnTo>
                <a:lnTo>
                  <a:pt x="868795" y="549910"/>
                </a:lnTo>
                <a:lnTo>
                  <a:pt x="996798" y="549910"/>
                </a:lnTo>
                <a:lnTo>
                  <a:pt x="971924" y="577850"/>
                </a:lnTo>
                <a:lnTo>
                  <a:pt x="932801" y="622300"/>
                </a:lnTo>
                <a:lnTo>
                  <a:pt x="901241" y="656590"/>
                </a:lnTo>
                <a:close/>
              </a:path>
              <a:path w="1237614" h="1233170">
                <a:moveTo>
                  <a:pt x="426770" y="808990"/>
                </a:moveTo>
                <a:lnTo>
                  <a:pt x="407115" y="808990"/>
                </a:lnTo>
                <a:lnTo>
                  <a:pt x="399665" y="665480"/>
                </a:lnTo>
                <a:lnTo>
                  <a:pt x="271879" y="659130"/>
                </a:lnTo>
                <a:lnTo>
                  <a:pt x="653700" y="659130"/>
                </a:lnTo>
                <a:lnTo>
                  <a:pt x="702096" y="661670"/>
                </a:lnTo>
                <a:lnTo>
                  <a:pt x="721751" y="661670"/>
                </a:lnTo>
                <a:lnTo>
                  <a:pt x="721818" y="662940"/>
                </a:lnTo>
                <a:lnTo>
                  <a:pt x="788598" y="666750"/>
                </a:lnTo>
                <a:lnTo>
                  <a:pt x="419387" y="666750"/>
                </a:lnTo>
                <a:lnTo>
                  <a:pt x="426770" y="808990"/>
                </a:lnTo>
                <a:close/>
              </a:path>
              <a:path w="1237614" h="1233170">
                <a:moveTo>
                  <a:pt x="84883" y="1216660"/>
                </a:moveTo>
                <a:lnTo>
                  <a:pt x="56642" y="1216660"/>
                </a:lnTo>
                <a:lnTo>
                  <a:pt x="141244" y="1132840"/>
                </a:lnTo>
                <a:lnTo>
                  <a:pt x="197491" y="1102360"/>
                </a:lnTo>
                <a:lnTo>
                  <a:pt x="271375" y="1087120"/>
                </a:lnTo>
                <a:lnTo>
                  <a:pt x="312517" y="1080770"/>
                </a:lnTo>
                <a:lnTo>
                  <a:pt x="352228" y="1070610"/>
                </a:lnTo>
                <a:lnTo>
                  <a:pt x="388401" y="1056640"/>
                </a:lnTo>
                <a:lnTo>
                  <a:pt x="418927" y="1036320"/>
                </a:lnTo>
                <a:lnTo>
                  <a:pt x="416104" y="981710"/>
                </a:lnTo>
                <a:lnTo>
                  <a:pt x="262472" y="979170"/>
                </a:lnTo>
                <a:lnTo>
                  <a:pt x="258219" y="974090"/>
                </a:lnTo>
                <a:lnTo>
                  <a:pt x="255300" y="820420"/>
                </a:lnTo>
                <a:lnTo>
                  <a:pt x="201101" y="817880"/>
                </a:lnTo>
                <a:lnTo>
                  <a:pt x="569863" y="817880"/>
                </a:lnTo>
                <a:lnTo>
                  <a:pt x="562414" y="674370"/>
                </a:lnTo>
                <a:lnTo>
                  <a:pt x="419387" y="666750"/>
                </a:lnTo>
                <a:lnTo>
                  <a:pt x="788598" y="666750"/>
                </a:lnTo>
                <a:lnTo>
                  <a:pt x="855379" y="670560"/>
                </a:lnTo>
                <a:lnTo>
                  <a:pt x="888365" y="670560"/>
                </a:lnTo>
                <a:lnTo>
                  <a:pt x="883617" y="675640"/>
                </a:lnTo>
                <a:lnTo>
                  <a:pt x="582132" y="675640"/>
                </a:lnTo>
                <a:lnTo>
                  <a:pt x="589582" y="819150"/>
                </a:lnTo>
                <a:lnTo>
                  <a:pt x="637979" y="821690"/>
                </a:lnTo>
                <a:lnTo>
                  <a:pt x="274965" y="821690"/>
                </a:lnTo>
                <a:lnTo>
                  <a:pt x="277577" y="958850"/>
                </a:lnTo>
                <a:lnTo>
                  <a:pt x="415080" y="961390"/>
                </a:lnTo>
                <a:lnTo>
                  <a:pt x="434701" y="961390"/>
                </a:lnTo>
                <a:lnTo>
                  <a:pt x="434767" y="962660"/>
                </a:lnTo>
                <a:lnTo>
                  <a:pt x="577546" y="965200"/>
                </a:lnTo>
                <a:lnTo>
                  <a:pt x="611118" y="965200"/>
                </a:lnTo>
                <a:lnTo>
                  <a:pt x="595121" y="981710"/>
                </a:lnTo>
                <a:lnTo>
                  <a:pt x="435791" y="981710"/>
                </a:lnTo>
                <a:lnTo>
                  <a:pt x="439866" y="1060450"/>
                </a:lnTo>
                <a:lnTo>
                  <a:pt x="420199" y="1060450"/>
                </a:lnTo>
                <a:lnTo>
                  <a:pt x="388080" y="1078230"/>
                </a:lnTo>
                <a:lnTo>
                  <a:pt x="352114" y="1090930"/>
                </a:lnTo>
                <a:lnTo>
                  <a:pt x="313777" y="1099820"/>
                </a:lnTo>
                <a:lnTo>
                  <a:pt x="238631" y="1112520"/>
                </a:lnTo>
                <a:lnTo>
                  <a:pt x="205547" y="1120140"/>
                </a:lnTo>
                <a:lnTo>
                  <a:pt x="177111" y="1131570"/>
                </a:lnTo>
                <a:lnTo>
                  <a:pt x="155134" y="1146810"/>
                </a:lnTo>
                <a:lnTo>
                  <a:pt x="84883" y="1216660"/>
                </a:lnTo>
                <a:close/>
              </a:path>
              <a:path w="1237614" h="1233170">
                <a:moveTo>
                  <a:pt x="274568" y="801370"/>
                </a:moveTo>
                <a:lnTo>
                  <a:pt x="254924" y="801370"/>
                </a:lnTo>
                <a:lnTo>
                  <a:pt x="252464" y="671830"/>
                </a:lnTo>
                <a:lnTo>
                  <a:pt x="272119" y="671830"/>
                </a:lnTo>
                <a:lnTo>
                  <a:pt x="274568" y="801370"/>
                </a:lnTo>
                <a:close/>
              </a:path>
              <a:path w="1237614" h="1233170">
                <a:moveTo>
                  <a:pt x="743438" y="825500"/>
                </a:moveTo>
                <a:lnTo>
                  <a:pt x="710575" y="825500"/>
                </a:lnTo>
                <a:lnTo>
                  <a:pt x="703123" y="681990"/>
                </a:lnTo>
                <a:lnTo>
                  <a:pt x="582132" y="675640"/>
                </a:lnTo>
                <a:lnTo>
                  <a:pt x="883617" y="675640"/>
                </a:lnTo>
                <a:lnTo>
                  <a:pt x="876494" y="683260"/>
                </a:lnTo>
                <a:lnTo>
                  <a:pt x="722844" y="683260"/>
                </a:lnTo>
                <a:lnTo>
                  <a:pt x="729559" y="811530"/>
                </a:lnTo>
                <a:lnTo>
                  <a:pt x="756618" y="811530"/>
                </a:lnTo>
                <a:lnTo>
                  <a:pt x="743438" y="825500"/>
                </a:lnTo>
                <a:close/>
              </a:path>
              <a:path w="1237614" h="1233170">
                <a:moveTo>
                  <a:pt x="756618" y="811530"/>
                </a:moveTo>
                <a:lnTo>
                  <a:pt x="729559" y="811530"/>
                </a:lnTo>
                <a:lnTo>
                  <a:pt x="787699" y="750570"/>
                </a:lnTo>
                <a:lnTo>
                  <a:pt x="816310" y="718820"/>
                </a:lnTo>
                <a:lnTo>
                  <a:pt x="844315" y="689610"/>
                </a:lnTo>
                <a:lnTo>
                  <a:pt x="722844" y="683260"/>
                </a:lnTo>
                <a:lnTo>
                  <a:pt x="876494" y="683260"/>
                </a:lnTo>
                <a:lnTo>
                  <a:pt x="794988" y="770890"/>
                </a:lnTo>
                <a:lnTo>
                  <a:pt x="756618" y="811530"/>
                </a:lnTo>
                <a:close/>
              </a:path>
              <a:path w="1237614" h="1233170">
                <a:moveTo>
                  <a:pt x="434701" y="961390"/>
                </a:moveTo>
                <a:lnTo>
                  <a:pt x="415080" y="961390"/>
                </a:lnTo>
                <a:lnTo>
                  <a:pt x="408141" y="829310"/>
                </a:lnTo>
                <a:lnTo>
                  <a:pt x="274965" y="821690"/>
                </a:lnTo>
                <a:lnTo>
                  <a:pt x="637979" y="821690"/>
                </a:lnTo>
                <a:lnTo>
                  <a:pt x="710575" y="825500"/>
                </a:lnTo>
                <a:lnTo>
                  <a:pt x="743438" y="825500"/>
                </a:lnTo>
                <a:lnTo>
                  <a:pt x="739854" y="829310"/>
                </a:lnTo>
                <a:lnTo>
                  <a:pt x="427865" y="829310"/>
                </a:lnTo>
                <a:lnTo>
                  <a:pt x="434701" y="961390"/>
                </a:lnTo>
                <a:close/>
              </a:path>
              <a:path w="1237614" h="1233170">
                <a:moveTo>
                  <a:pt x="611118" y="965200"/>
                </a:moveTo>
                <a:lnTo>
                  <a:pt x="577546" y="965200"/>
                </a:lnTo>
                <a:lnTo>
                  <a:pt x="570889" y="836930"/>
                </a:lnTo>
                <a:lnTo>
                  <a:pt x="427865" y="829310"/>
                </a:lnTo>
                <a:lnTo>
                  <a:pt x="739854" y="829310"/>
                </a:lnTo>
                <a:lnTo>
                  <a:pt x="731492" y="838200"/>
                </a:lnTo>
                <a:lnTo>
                  <a:pt x="590611" y="838200"/>
                </a:lnTo>
                <a:lnTo>
                  <a:pt x="596523" y="951230"/>
                </a:lnTo>
                <a:lnTo>
                  <a:pt x="624608" y="951230"/>
                </a:lnTo>
                <a:lnTo>
                  <a:pt x="611118" y="965200"/>
                </a:lnTo>
                <a:close/>
              </a:path>
              <a:path w="1237614" h="1233170">
                <a:moveTo>
                  <a:pt x="624608" y="951230"/>
                </a:moveTo>
                <a:lnTo>
                  <a:pt x="596523" y="951230"/>
                </a:lnTo>
                <a:lnTo>
                  <a:pt x="621174" y="925830"/>
                </a:lnTo>
                <a:lnTo>
                  <a:pt x="646615" y="899160"/>
                </a:lnTo>
                <a:lnTo>
                  <a:pt x="672671" y="872490"/>
                </a:lnTo>
                <a:lnTo>
                  <a:pt x="699167" y="844550"/>
                </a:lnTo>
                <a:lnTo>
                  <a:pt x="590611" y="838200"/>
                </a:lnTo>
                <a:lnTo>
                  <a:pt x="731492" y="838200"/>
                </a:lnTo>
                <a:lnTo>
                  <a:pt x="649135" y="925830"/>
                </a:lnTo>
                <a:lnTo>
                  <a:pt x="624608" y="951230"/>
                </a:lnTo>
                <a:close/>
              </a:path>
              <a:path w="1237614" h="1233170">
                <a:moveTo>
                  <a:pt x="469606" y="1112520"/>
                </a:moveTo>
                <a:lnTo>
                  <a:pt x="442560" y="1112520"/>
                </a:lnTo>
                <a:lnTo>
                  <a:pt x="525853" y="1026160"/>
                </a:lnTo>
                <a:lnTo>
                  <a:pt x="565279" y="984250"/>
                </a:lnTo>
                <a:lnTo>
                  <a:pt x="435791" y="981710"/>
                </a:lnTo>
                <a:lnTo>
                  <a:pt x="595121" y="981710"/>
                </a:lnTo>
                <a:lnTo>
                  <a:pt x="561801" y="1016000"/>
                </a:lnTo>
                <a:lnTo>
                  <a:pt x="524337" y="1055370"/>
                </a:lnTo>
                <a:lnTo>
                  <a:pt x="492445" y="1088390"/>
                </a:lnTo>
                <a:lnTo>
                  <a:pt x="469606" y="1112520"/>
                </a:lnTo>
                <a:close/>
              </a:path>
              <a:path w="1237614" h="1233170">
                <a:moveTo>
                  <a:pt x="439091" y="1144270"/>
                </a:moveTo>
                <a:lnTo>
                  <a:pt x="431600" y="1144270"/>
                </a:lnTo>
                <a:lnTo>
                  <a:pt x="426819" y="1143000"/>
                </a:lnTo>
                <a:lnTo>
                  <a:pt x="424322" y="1139190"/>
                </a:lnTo>
                <a:lnTo>
                  <a:pt x="420199" y="1060450"/>
                </a:lnTo>
                <a:lnTo>
                  <a:pt x="439866" y="1060450"/>
                </a:lnTo>
                <a:lnTo>
                  <a:pt x="442560" y="1112520"/>
                </a:lnTo>
                <a:lnTo>
                  <a:pt x="469606" y="1112520"/>
                </a:lnTo>
                <a:lnTo>
                  <a:pt x="467202" y="1115060"/>
                </a:lnTo>
                <a:lnTo>
                  <a:pt x="439091" y="1144270"/>
                </a:lnTo>
                <a:close/>
              </a:path>
            </a:pathLst>
          </a:custGeom>
          <a:solidFill>
            <a:srgbClr val="AC526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76584" y="6165995"/>
            <a:ext cx="513808" cy="1360463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4529175" y="8597615"/>
            <a:ext cx="1181735" cy="904240"/>
            <a:chOff x="4529175" y="8597615"/>
            <a:chExt cx="1181735" cy="904240"/>
          </a:xfrm>
        </p:grpSpPr>
        <p:sp>
          <p:nvSpPr>
            <p:cNvPr id="31" name="object 31"/>
            <p:cNvSpPr/>
            <p:nvPr/>
          </p:nvSpPr>
          <p:spPr>
            <a:xfrm>
              <a:off x="4529175" y="8715342"/>
              <a:ext cx="1181735" cy="673100"/>
            </a:xfrm>
            <a:custGeom>
              <a:avLst/>
              <a:gdLst/>
              <a:ahLst/>
              <a:cxnLst/>
              <a:rect l="l" t="t" r="r" b="b"/>
              <a:pathLst>
                <a:path w="1181735" h="673100">
                  <a:moveTo>
                    <a:pt x="0" y="672565"/>
                  </a:moveTo>
                  <a:lnTo>
                    <a:pt x="1181154" y="672565"/>
                  </a:lnTo>
                  <a:lnTo>
                    <a:pt x="1181154" y="0"/>
                  </a:lnTo>
                  <a:lnTo>
                    <a:pt x="0" y="0"/>
                  </a:lnTo>
                  <a:lnTo>
                    <a:pt x="0" y="672565"/>
                  </a:lnTo>
                  <a:close/>
                </a:path>
              </a:pathLst>
            </a:custGeom>
            <a:solidFill>
              <a:srgbClr val="E2EB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29175" y="9387907"/>
              <a:ext cx="1181735" cy="113664"/>
            </a:xfrm>
            <a:custGeom>
              <a:avLst/>
              <a:gdLst/>
              <a:ahLst/>
              <a:cxnLst/>
              <a:rect l="l" t="t" r="r" b="b"/>
              <a:pathLst>
                <a:path w="1181735" h="113665">
                  <a:moveTo>
                    <a:pt x="1181154" y="113452"/>
                  </a:moveTo>
                  <a:lnTo>
                    <a:pt x="0" y="113452"/>
                  </a:lnTo>
                  <a:lnTo>
                    <a:pt x="0" y="0"/>
                  </a:lnTo>
                  <a:lnTo>
                    <a:pt x="1181154" y="0"/>
                  </a:lnTo>
                  <a:lnTo>
                    <a:pt x="1181154" y="113452"/>
                  </a:lnTo>
                  <a:close/>
                </a:path>
              </a:pathLst>
            </a:custGeom>
            <a:solidFill>
              <a:srgbClr val="F06C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16564" y="8650465"/>
              <a:ext cx="806450" cy="813435"/>
            </a:xfrm>
            <a:custGeom>
              <a:avLst/>
              <a:gdLst/>
              <a:ahLst/>
              <a:cxnLst/>
              <a:rect l="l" t="t" r="r" b="b"/>
              <a:pathLst>
                <a:path w="806450" h="813434">
                  <a:moveTo>
                    <a:pt x="169227" y="0"/>
                  </a:moveTo>
                  <a:lnTo>
                    <a:pt x="0" y="0"/>
                  </a:lnTo>
                  <a:lnTo>
                    <a:pt x="0" y="64884"/>
                  </a:lnTo>
                  <a:lnTo>
                    <a:pt x="169227" y="64884"/>
                  </a:lnTo>
                  <a:lnTo>
                    <a:pt x="169227" y="0"/>
                  </a:lnTo>
                  <a:close/>
                </a:path>
                <a:path w="806450" h="813434">
                  <a:moveTo>
                    <a:pt x="537832" y="630986"/>
                  </a:moveTo>
                  <a:lnTo>
                    <a:pt x="268147" y="630986"/>
                  </a:lnTo>
                  <a:lnTo>
                    <a:pt x="268147" y="812825"/>
                  </a:lnTo>
                  <a:lnTo>
                    <a:pt x="537832" y="812825"/>
                  </a:lnTo>
                  <a:lnTo>
                    <a:pt x="537832" y="630986"/>
                  </a:lnTo>
                  <a:close/>
                </a:path>
                <a:path w="806450" h="813434">
                  <a:moveTo>
                    <a:pt x="806373" y="0"/>
                  </a:moveTo>
                  <a:lnTo>
                    <a:pt x="637133" y="0"/>
                  </a:lnTo>
                  <a:lnTo>
                    <a:pt x="637133" y="64884"/>
                  </a:lnTo>
                  <a:lnTo>
                    <a:pt x="806373" y="64884"/>
                  </a:lnTo>
                  <a:lnTo>
                    <a:pt x="806373" y="0"/>
                  </a:lnTo>
                  <a:close/>
                </a:path>
              </a:pathLst>
            </a:custGeom>
            <a:solidFill>
              <a:srgbClr val="5B9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62233" y="9246095"/>
              <a:ext cx="515620" cy="255270"/>
            </a:xfrm>
            <a:custGeom>
              <a:avLst/>
              <a:gdLst/>
              <a:ahLst/>
              <a:cxnLst/>
              <a:rect l="l" t="t" r="r" b="b"/>
              <a:pathLst>
                <a:path w="515620" h="255270">
                  <a:moveTo>
                    <a:pt x="515035" y="217195"/>
                  </a:moveTo>
                  <a:lnTo>
                    <a:pt x="475234" y="217195"/>
                  </a:lnTo>
                  <a:lnTo>
                    <a:pt x="475234" y="0"/>
                  </a:lnTo>
                  <a:lnTo>
                    <a:pt x="439686" y="0"/>
                  </a:lnTo>
                  <a:lnTo>
                    <a:pt x="439686" y="217195"/>
                  </a:lnTo>
                  <a:lnTo>
                    <a:pt x="75336" y="217195"/>
                  </a:lnTo>
                  <a:lnTo>
                    <a:pt x="75336" y="0"/>
                  </a:lnTo>
                  <a:lnTo>
                    <a:pt x="39789" y="0"/>
                  </a:lnTo>
                  <a:lnTo>
                    <a:pt x="39789" y="217195"/>
                  </a:lnTo>
                  <a:lnTo>
                    <a:pt x="0" y="217195"/>
                  </a:lnTo>
                  <a:lnTo>
                    <a:pt x="0" y="255270"/>
                  </a:lnTo>
                  <a:lnTo>
                    <a:pt x="515035" y="255270"/>
                  </a:lnTo>
                  <a:lnTo>
                    <a:pt x="515035" y="2171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88675" y="8772080"/>
              <a:ext cx="1062355" cy="729615"/>
            </a:xfrm>
            <a:custGeom>
              <a:avLst/>
              <a:gdLst/>
              <a:ahLst/>
              <a:cxnLst/>
              <a:rect l="l" t="t" r="r" b="b"/>
              <a:pathLst>
                <a:path w="1062354" h="729615">
                  <a:moveTo>
                    <a:pt x="127889" y="195427"/>
                  </a:moveTo>
                  <a:lnTo>
                    <a:pt x="0" y="195427"/>
                  </a:lnTo>
                  <a:lnTo>
                    <a:pt x="0" y="349300"/>
                  </a:lnTo>
                  <a:lnTo>
                    <a:pt x="127889" y="349300"/>
                  </a:lnTo>
                  <a:lnTo>
                    <a:pt x="127889" y="195427"/>
                  </a:lnTo>
                  <a:close/>
                </a:path>
                <a:path w="1062354" h="729615">
                  <a:moveTo>
                    <a:pt x="127889" y="0"/>
                  </a:moveTo>
                  <a:lnTo>
                    <a:pt x="0" y="0"/>
                  </a:lnTo>
                  <a:lnTo>
                    <a:pt x="0" y="153860"/>
                  </a:lnTo>
                  <a:lnTo>
                    <a:pt x="127889" y="153860"/>
                  </a:lnTo>
                  <a:lnTo>
                    <a:pt x="127889" y="0"/>
                  </a:lnTo>
                  <a:close/>
                </a:path>
                <a:path w="1062354" h="729615">
                  <a:moveTo>
                    <a:pt x="221780" y="390474"/>
                  </a:moveTo>
                  <a:lnTo>
                    <a:pt x="0" y="390474"/>
                  </a:lnTo>
                  <a:lnTo>
                    <a:pt x="0" y="571144"/>
                  </a:lnTo>
                  <a:lnTo>
                    <a:pt x="221780" y="571144"/>
                  </a:lnTo>
                  <a:lnTo>
                    <a:pt x="221780" y="390474"/>
                  </a:lnTo>
                  <a:close/>
                </a:path>
                <a:path w="1062354" h="729615">
                  <a:moveTo>
                    <a:pt x="313347" y="195427"/>
                  </a:moveTo>
                  <a:lnTo>
                    <a:pt x="185458" y="195427"/>
                  </a:lnTo>
                  <a:lnTo>
                    <a:pt x="185458" y="349300"/>
                  </a:lnTo>
                  <a:lnTo>
                    <a:pt x="313347" y="349300"/>
                  </a:lnTo>
                  <a:lnTo>
                    <a:pt x="313347" y="195427"/>
                  </a:lnTo>
                  <a:close/>
                </a:path>
                <a:path w="1062354" h="729615">
                  <a:moveTo>
                    <a:pt x="313347" y="0"/>
                  </a:moveTo>
                  <a:lnTo>
                    <a:pt x="185458" y="0"/>
                  </a:lnTo>
                  <a:lnTo>
                    <a:pt x="185458" y="154241"/>
                  </a:lnTo>
                  <a:lnTo>
                    <a:pt x="313347" y="154241"/>
                  </a:lnTo>
                  <a:lnTo>
                    <a:pt x="313347" y="0"/>
                  </a:lnTo>
                  <a:close/>
                </a:path>
                <a:path w="1062354" h="729615">
                  <a:moveTo>
                    <a:pt x="498805" y="195427"/>
                  </a:moveTo>
                  <a:lnTo>
                    <a:pt x="370916" y="195427"/>
                  </a:lnTo>
                  <a:lnTo>
                    <a:pt x="370916" y="349300"/>
                  </a:lnTo>
                  <a:lnTo>
                    <a:pt x="498805" y="349300"/>
                  </a:lnTo>
                  <a:lnTo>
                    <a:pt x="498805" y="195427"/>
                  </a:lnTo>
                  <a:close/>
                </a:path>
                <a:path w="1062354" h="729615">
                  <a:moveTo>
                    <a:pt x="498805" y="0"/>
                  </a:moveTo>
                  <a:lnTo>
                    <a:pt x="370916" y="0"/>
                  </a:lnTo>
                  <a:lnTo>
                    <a:pt x="370916" y="154241"/>
                  </a:lnTo>
                  <a:lnTo>
                    <a:pt x="498805" y="154241"/>
                  </a:lnTo>
                  <a:lnTo>
                    <a:pt x="498805" y="0"/>
                  </a:lnTo>
                  <a:close/>
                </a:path>
                <a:path w="1062354" h="729615">
                  <a:moveTo>
                    <a:pt x="691222" y="195427"/>
                  </a:moveTo>
                  <a:lnTo>
                    <a:pt x="563333" y="195427"/>
                  </a:lnTo>
                  <a:lnTo>
                    <a:pt x="563333" y="349300"/>
                  </a:lnTo>
                  <a:lnTo>
                    <a:pt x="691222" y="349300"/>
                  </a:lnTo>
                  <a:lnTo>
                    <a:pt x="691222" y="195427"/>
                  </a:lnTo>
                  <a:close/>
                </a:path>
                <a:path w="1062354" h="729615">
                  <a:moveTo>
                    <a:pt x="691222" y="0"/>
                  </a:moveTo>
                  <a:lnTo>
                    <a:pt x="563333" y="0"/>
                  </a:lnTo>
                  <a:lnTo>
                    <a:pt x="563333" y="153860"/>
                  </a:lnTo>
                  <a:lnTo>
                    <a:pt x="691222" y="153860"/>
                  </a:lnTo>
                  <a:lnTo>
                    <a:pt x="691222" y="0"/>
                  </a:lnTo>
                  <a:close/>
                </a:path>
                <a:path w="1062354" h="729615">
                  <a:moveTo>
                    <a:pt x="788593" y="691210"/>
                  </a:moveTo>
                  <a:lnTo>
                    <a:pt x="748792" y="691210"/>
                  </a:lnTo>
                  <a:lnTo>
                    <a:pt x="748792" y="474014"/>
                  </a:lnTo>
                  <a:lnTo>
                    <a:pt x="713244" y="474014"/>
                  </a:lnTo>
                  <a:lnTo>
                    <a:pt x="713244" y="691210"/>
                  </a:lnTo>
                  <a:lnTo>
                    <a:pt x="348894" y="691210"/>
                  </a:lnTo>
                  <a:lnTo>
                    <a:pt x="348894" y="474014"/>
                  </a:lnTo>
                  <a:lnTo>
                    <a:pt x="313347" y="474014"/>
                  </a:lnTo>
                  <a:lnTo>
                    <a:pt x="313347" y="691210"/>
                  </a:lnTo>
                  <a:lnTo>
                    <a:pt x="273558" y="691210"/>
                  </a:lnTo>
                  <a:lnTo>
                    <a:pt x="273558" y="729284"/>
                  </a:lnTo>
                  <a:lnTo>
                    <a:pt x="788593" y="729284"/>
                  </a:lnTo>
                  <a:lnTo>
                    <a:pt x="788593" y="691210"/>
                  </a:lnTo>
                  <a:close/>
                </a:path>
                <a:path w="1062354" h="729615">
                  <a:moveTo>
                    <a:pt x="876693" y="195427"/>
                  </a:moveTo>
                  <a:lnTo>
                    <a:pt x="748792" y="195427"/>
                  </a:lnTo>
                  <a:lnTo>
                    <a:pt x="748792" y="349300"/>
                  </a:lnTo>
                  <a:lnTo>
                    <a:pt x="876693" y="349300"/>
                  </a:lnTo>
                  <a:lnTo>
                    <a:pt x="876693" y="195427"/>
                  </a:lnTo>
                  <a:close/>
                </a:path>
                <a:path w="1062354" h="729615">
                  <a:moveTo>
                    <a:pt x="876693" y="0"/>
                  </a:moveTo>
                  <a:lnTo>
                    <a:pt x="748792" y="0"/>
                  </a:lnTo>
                  <a:lnTo>
                    <a:pt x="748792" y="153860"/>
                  </a:lnTo>
                  <a:lnTo>
                    <a:pt x="876693" y="153860"/>
                  </a:lnTo>
                  <a:lnTo>
                    <a:pt x="876693" y="0"/>
                  </a:lnTo>
                  <a:close/>
                </a:path>
                <a:path w="1062354" h="729615">
                  <a:moveTo>
                    <a:pt x="1061758" y="390474"/>
                  </a:moveTo>
                  <a:lnTo>
                    <a:pt x="839978" y="390474"/>
                  </a:lnTo>
                  <a:lnTo>
                    <a:pt x="839978" y="571144"/>
                  </a:lnTo>
                  <a:lnTo>
                    <a:pt x="1061758" y="571144"/>
                  </a:lnTo>
                  <a:lnTo>
                    <a:pt x="1061758" y="390474"/>
                  </a:lnTo>
                  <a:close/>
                </a:path>
                <a:path w="1062354" h="729615">
                  <a:moveTo>
                    <a:pt x="1062151" y="195427"/>
                  </a:moveTo>
                  <a:lnTo>
                    <a:pt x="934262" y="195427"/>
                  </a:lnTo>
                  <a:lnTo>
                    <a:pt x="934262" y="349300"/>
                  </a:lnTo>
                  <a:lnTo>
                    <a:pt x="1062151" y="349300"/>
                  </a:lnTo>
                  <a:lnTo>
                    <a:pt x="1062151" y="195427"/>
                  </a:lnTo>
                  <a:close/>
                </a:path>
                <a:path w="1062354" h="729615">
                  <a:moveTo>
                    <a:pt x="1062151" y="0"/>
                  </a:moveTo>
                  <a:lnTo>
                    <a:pt x="934262" y="0"/>
                  </a:lnTo>
                  <a:lnTo>
                    <a:pt x="934262" y="153860"/>
                  </a:lnTo>
                  <a:lnTo>
                    <a:pt x="1062151" y="153860"/>
                  </a:lnTo>
                  <a:lnTo>
                    <a:pt x="1062151" y="0"/>
                  </a:lnTo>
                  <a:close/>
                </a:path>
              </a:pathLst>
            </a:custGeom>
            <a:solidFill>
              <a:srgbClr val="5B9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01032" y="8784894"/>
              <a:ext cx="1037590" cy="678815"/>
            </a:xfrm>
            <a:custGeom>
              <a:avLst/>
              <a:gdLst/>
              <a:ahLst/>
              <a:cxnLst/>
              <a:rect l="l" t="t" r="r" b="b"/>
              <a:pathLst>
                <a:path w="1037589" h="678815">
                  <a:moveTo>
                    <a:pt x="100457" y="195046"/>
                  </a:moveTo>
                  <a:lnTo>
                    <a:pt x="2324" y="195046"/>
                  </a:lnTo>
                  <a:lnTo>
                    <a:pt x="2324" y="324040"/>
                  </a:lnTo>
                  <a:lnTo>
                    <a:pt x="100457" y="324040"/>
                  </a:lnTo>
                  <a:lnTo>
                    <a:pt x="100457" y="195046"/>
                  </a:lnTo>
                  <a:close/>
                </a:path>
                <a:path w="1037589" h="678815">
                  <a:moveTo>
                    <a:pt x="100457" y="0"/>
                  </a:moveTo>
                  <a:lnTo>
                    <a:pt x="2324" y="0"/>
                  </a:lnTo>
                  <a:lnTo>
                    <a:pt x="2324" y="128993"/>
                  </a:lnTo>
                  <a:lnTo>
                    <a:pt x="100457" y="128993"/>
                  </a:lnTo>
                  <a:lnTo>
                    <a:pt x="100457" y="0"/>
                  </a:lnTo>
                  <a:close/>
                </a:path>
                <a:path w="1037589" h="678815">
                  <a:moveTo>
                    <a:pt x="197053" y="390093"/>
                  </a:moveTo>
                  <a:lnTo>
                    <a:pt x="0" y="390093"/>
                  </a:lnTo>
                  <a:lnTo>
                    <a:pt x="0" y="545896"/>
                  </a:lnTo>
                  <a:lnTo>
                    <a:pt x="197053" y="545896"/>
                  </a:lnTo>
                  <a:lnTo>
                    <a:pt x="197053" y="390093"/>
                  </a:lnTo>
                  <a:close/>
                </a:path>
                <a:path w="1037589" h="678815">
                  <a:moveTo>
                    <a:pt x="286308" y="195046"/>
                  </a:moveTo>
                  <a:lnTo>
                    <a:pt x="187782" y="195046"/>
                  </a:lnTo>
                  <a:lnTo>
                    <a:pt x="187782" y="324040"/>
                  </a:lnTo>
                  <a:lnTo>
                    <a:pt x="285927" y="324040"/>
                  </a:lnTo>
                  <a:lnTo>
                    <a:pt x="286308" y="195046"/>
                  </a:lnTo>
                  <a:close/>
                </a:path>
                <a:path w="1037589" h="678815">
                  <a:moveTo>
                    <a:pt x="286308" y="0"/>
                  </a:moveTo>
                  <a:lnTo>
                    <a:pt x="187782" y="0"/>
                  </a:lnTo>
                  <a:lnTo>
                    <a:pt x="187782" y="128993"/>
                  </a:lnTo>
                  <a:lnTo>
                    <a:pt x="285927" y="128993"/>
                  </a:lnTo>
                  <a:lnTo>
                    <a:pt x="286308" y="0"/>
                  </a:lnTo>
                  <a:close/>
                </a:path>
                <a:path w="1037589" h="678815">
                  <a:moveTo>
                    <a:pt x="471766" y="195046"/>
                  </a:moveTo>
                  <a:lnTo>
                    <a:pt x="373634" y="195046"/>
                  </a:lnTo>
                  <a:lnTo>
                    <a:pt x="373634" y="324040"/>
                  </a:lnTo>
                  <a:lnTo>
                    <a:pt x="471766" y="324040"/>
                  </a:lnTo>
                  <a:lnTo>
                    <a:pt x="471766" y="195046"/>
                  </a:lnTo>
                  <a:close/>
                </a:path>
                <a:path w="1037589" h="678815">
                  <a:moveTo>
                    <a:pt x="471766" y="0"/>
                  </a:moveTo>
                  <a:lnTo>
                    <a:pt x="373634" y="0"/>
                  </a:lnTo>
                  <a:lnTo>
                    <a:pt x="373634" y="128993"/>
                  </a:lnTo>
                  <a:lnTo>
                    <a:pt x="471766" y="128993"/>
                  </a:lnTo>
                  <a:lnTo>
                    <a:pt x="471766" y="0"/>
                  </a:lnTo>
                  <a:close/>
                </a:path>
                <a:path w="1037589" h="678815">
                  <a:moveTo>
                    <a:pt x="507314" y="512483"/>
                  </a:moveTo>
                  <a:lnTo>
                    <a:pt x="401840" y="512483"/>
                  </a:lnTo>
                  <a:lnTo>
                    <a:pt x="401840" y="678395"/>
                  </a:lnTo>
                  <a:lnTo>
                    <a:pt x="507314" y="678395"/>
                  </a:lnTo>
                  <a:lnTo>
                    <a:pt x="507314" y="512483"/>
                  </a:lnTo>
                  <a:close/>
                </a:path>
                <a:path w="1037589" h="678815">
                  <a:moveTo>
                    <a:pt x="635203" y="512483"/>
                  </a:moveTo>
                  <a:lnTo>
                    <a:pt x="529729" y="512483"/>
                  </a:lnTo>
                  <a:lnTo>
                    <a:pt x="529729" y="678395"/>
                  </a:lnTo>
                  <a:lnTo>
                    <a:pt x="635203" y="678395"/>
                  </a:lnTo>
                  <a:lnTo>
                    <a:pt x="635203" y="512483"/>
                  </a:lnTo>
                  <a:close/>
                </a:path>
                <a:path w="1037589" h="678815">
                  <a:moveTo>
                    <a:pt x="663803" y="195046"/>
                  </a:moveTo>
                  <a:lnTo>
                    <a:pt x="565658" y="195046"/>
                  </a:lnTo>
                  <a:lnTo>
                    <a:pt x="565658" y="324040"/>
                  </a:lnTo>
                  <a:lnTo>
                    <a:pt x="663803" y="324040"/>
                  </a:lnTo>
                  <a:lnTo>
                    <a:pt x="663803" y="195046"/>
                  </a:lnTo>
                  <a:close/>
                </a:path>
                <a:path w="1037589" h="678815">
                  <a:moveTo>
                    <a:pt x="663803" y="0"/>
                  </a:moveTo>
                  <a:lnTo>
                    <a:pt x="565658" y="0"/>
                  </a:lnTo>
                  <a:lnTo>
                    <a:pt x="565658" y="128612"/>
                  </a:lnTo>
                  <a:lnTo>
                    <a:pt x="663803" y="128612"/>
                  </a:lnTo>
                  <a:lnTo>
                    <a:pt x="663803" y="0"/>
                  </a:lnTo>
                  <a:close/>
                </a:path>
                <a:path w="1037589" h="678815">
                  <a:moveTo>
                    <a:pt x="849261" y="195046"/>
                  </a:moveTo>
                  <a:lnTo>
                    <a:pt x="751116" y="195046"/>
                  </a:lnTo>
                  <a:lnTo>
                    <a:pt x="751116" y="324040"/>
                  </a:lnTo>
                  <a:lnTo>
                    <a:pt x="849261" y="324040"/>
                  </a:lnTo>
                  <a:lnTo>
                    <a:pt x="849261" y="195046"/>
                  </a:lnTo>
                  <a:close/>
                </a:path>
                <a:path w="1037589" h="678815">
                  <a:moveTo>
                    <a:pt x="849261" y="0"/>
                  </a:moveTo>
                  <a:lnTo>
                    <a:pt x="751116" y="0"/>
                  </a:lnTo>
                  <a:lnTo>
                    <a:pt x="751116" y="128612"/>
                  </a:lnTo>
                  <a:lnTo>
                    <a:pt x="849261" y="128612"/>
                  </a:lnTo>
                  <a:lnTo>
                    <a:pt x="849261" y="0"/>
                  </a:lnTo>
                  <a:close/>
                </a:path>
                <a:path w="1037589" h="678815">
                  <a:moveTo>
                    <a:pt x="1034719" y="195046"/>
                  </a:moveTo>
                  <a:lnTo>
                    <a:pt x="936586" y="195046"/>
                  </a:lnTo>
                  <a:lnTo>
                    <a:pt x="936586" y="324040"/>
                  </a:lnTo>
                  <a:lnTo>
                    <a:pt x="1034719" y="324040"/>
                  </a:lnTo>
                  <a:lnTo>
                    <a:pt x="1034719" y="195046"/>
                  </a:lnTo>
                  <a:close/>
                </a:path>
                <a:path w="1037589" h="678815">
                  <a:moveTo>
                    <a:pt x="1034719" y="0"/>
                  </a:moveTo>
                  <a:lnTo>
                    <a:pt x="936586" y="0"/>
                  </a:lnTo>
                  <a:lnTo>
                    <a:pt x="936586" y="128612"/>
                  </a:lnTo>
                  <a:lnTo>
                    <a:pt x="1034719" y="128612"/>
                  </a:lnTo>
                  <a:lnTo>
                    <a:pt x="1034719" y="0"/>
                  </a:lnTo>
                  <a:close/>
                </a:path>
                <a:path w="1037589" h="678815">
                  <a:moveTo>
                    <a:pt x="1037424" y="390093"/>
                  </a:moveTo>
                  <a:lnTo>
                    <a:pt x="840371" y="390093"/>
                  </a:lnTo>
                  <a:lnTo>
                    <a:pt x="840371" y="545896"/>
                  </a:lnTo>
                  <a:lnTo>
                    <a:pt x="1037424" y="545896"/>
                  </a:lnTo>
                  <a:lnTo>
                    <a:pt x="1037424" y="390093"/>
                  </a:lnTo>
                  <a:close/>
                </a:path>
              </a:pathLst>
            </a:custGeom>
            <a:solidFill>
              <a:srgbClr val="ABD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62233" y="8597615"/>
              <a:ext cx="515620" cy="648970"/>
            </a:xfrm>
            <a:custGeom>
              <a:avLst/>
              <a:gdLst/>
              <a:ahLst/>
              <a:cxnLst/>
              <a:rect l="l" t="t" r="r" b="b"/>
              <a:pathLst>
                <a:path w="515620" h="648970">
                  <a:moveTo>
                    <a:pt x="515041" y="648475"/>
                  </a:moveTo>
                  <a:lnTo>
                    <a:pt x="0" y="648475"/>
                  </a:lnTo>
                  <a:lnTo>
                    <a:pt x="0" y="552893"/>
                  </a:lnTo>
                  <a:lnTo>
                    <a:pt x="515041" y="552893"/>
                  </a:lnTo>
                  <a:lnTo>
                    <a:pt x="515041" y="648475"/>
                  </a:lnTo>
                  <a:close/>
                </a:path>
                <a:path w="515620" h="648970">
                  <a:moveTo>
                    <a:pt x="306396" y="151530"/>
                  </a:moveTo>
                  <a:lnTo>
                    <a:pt x="209030" y="151530"/>
                  </a:lnTo>
                  <a:lnTo>
                    <a:pt x="198670" y="149417"/>
                  </a:lnTo>
                  <a:lnTo>
                    <a:pt x="190193" y="143662"/>
                  </a:lnTo>
                  <a:lnTo>
                    <a:pt x="184470" y="135139"/>
                  </a:lnTo>
                  <a:lnTo>
                    <a:pt x="182369" y="124721"/>
                  </a:lnTo>
                  <a:lnTo>
                    <a:pt x="182369" y="26809"/>
                  </a:lnTo>
                  <a:lnTo>
                    <a:pt x="184470" y="16391"/>
                  </a:lnTo>
                  <a:lnTo>
                    <a:pt x="190193" y="7867"/>
                  </a:lnTo>
                  <a:lnTo>
                    <a:pt x="198670" y="2112"/>
                  </a:lnTo>
                  <a:lnTo>
                    <a:pt x="209030" y="0"/>
                  </a:lnTo>
                  <a:lnTo>
                    <a:pt x="306396" y="0"/>
                  </a:lnTo>
                  <a:lnTo>
                    <a:pt x="316757" y="2112"/>
                  </a:lnTo>
                  <a:lnTo>
                    <a:pt x="325233" y="7867"/>
                  </a:lnTo>
                  <a:lnTo>
                    <a:pt x="330957" y="16391"/>
                  </a:lnTo>
                  <a:lnTo>
                    <a:pt x="333058" y="26809"/>
                  </a:lnTo>
                  <a:lnTo>
                    <a:pt x="333058" y="124721"/>
                  </a:lnTo>
                  <a:lnTo>
                    <a:pt x="330957" y="135139"/>
                  </a:lnTo>
                  <a:lnTo>
                    <a:pt x="325233" y="143662"/>
                  </a:lnTo>
                  <a:lnTo>
                    <a:pt x="316757" y="149417"/>
                  </a:lnTo>
                  <a:lnTo>
                    <a:pt x="306396" y="151530"/>
                  </a:lnTo>
                  <a:close/>
                </a:path>
              </a:pathLst>
            </a:custGeom>
            <a:solidFill>
              <a:srgbClr val="F06C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14778" y="8617819"/>
              <a:ext cx="408940" cy="612140"/>
            </a:xfrm>
            <a:custGeom>
              <a:avLst/>
              <a:gdLst/>
              <a:ahLst/>
              <a:cxnLst/>
              <a:rect l="l" t="t" r="r" b="b"/>
              <a:pathLst>
                <a:path w="408939" h="612140">
                  <a:moveTo>
                    <a:pt x="221008" y="39242"/>
                  </a:moveTo>
                  <a:lnTo>
                    <a:pt x="188553" y="39242"/>
                  </a:lnTo>
                  <a:lnTo>
                    <a:pt x="188553" y="0"/>
                  </a:lnTo>
                  <a:lnTo>
                    <a:pt x="221008" y="0"/>
                  </a:lnTo>
                  <a:lnTo>
                    <a:pt x="221008" y="39242"/>
                  </a:lnTo>
                  <a:close/>
                </a:path>
                <a:path w="408939" h="612140">
                  <a:moveTo>
                    <a:pt x="260033" y="71879"/>
                  </a:moveTo>
                  <a:lnTo>
                    <a:pt x="149529" y="71879"/>
                  </a:lnTo>
                  <a:lnTo>
                    <a:pt x="149529" y="39242"/>
                  </a:lnTo>
                  <a:lnTo>
                    <a:pt x="260033" y="39242"/>
                  </a:lnTo>
                  <a:lnTo>
                    <a:pt x="260033" y="71879"/>
                  </a:lnTo>
                  <a:close/>
                </a:path>
                <a:path w="408939" h="612140">
                  <a:moveTo>
                    <a:pt x="221008" y="111122"/>
                  </a:moveTo>
                  <a:lnTo>
                    <a:pt x="188553" y="111122"/>
                  </a:lnTo>
                  <a:lnTo>
                    <a:pt x="188553" y="71879"/>
                  </a:lnTo>
                  <a:lnTo>
                    <a:pt x="221008" y="71879"/>
                  </a:lnTo>
                  <a:lnTo>
                    <a:pt x="221008" y="111122"/>
                  </a:lnTo>
                  <a:close/>
                </a:path>
                <a:path w="408939" h="612140">
                  <a:moveTo>
                    <a:pt x="6184" y="611563"/>
                  </a:moveTo>
                  <a:lnTo>
                    <a:pt x="3865" y="611563"/>
                  </a:lnTo>
                  <a:lnTo>
                    <a:pt x="771" y="610006"/>
                  </a:lnTo>
                  <a:lnTo>
                    <a:pt x="0" y="609230"/>
                  </a:lnTo>
                  <a:lnTo>
                    <a:pt x="0" y="546676"/>
                  </a:lnTo>
                  <a:lnTo>
                    <a:pt x="774" y="545897"/>
                  </a:lnTo>
                  <a:lnTo>
                    <a:pt x="1545" y="545509"/>
                  </a:lnTo>
                  <a:lnTo>
                    <a:pt x="3865" y="544734"/>
                  </a:lnTo>
                  <a:lnTo>
                    <a:pt x="6184" y="544734"/>
                  </a:lnTo>
                  <a:lnTo>
                    <a:pt x="8501" y="545509"/>
                  </a:lnTo>
                  <a:lnTo>
                    <a:pt x="9275" y="545897"/>
                  </a:lnTo>
                  <a:lnTo>
                    <a:pt x="10046" y="546676"/>
                  </a:lnTo>
                  <a:lnTo>
                    <a:pt x="10046" y="573095"/>
                  </a:lnTo>
                  <a:lnTo>
                    <a:pt x="43661" y="573095"/>
                  </a:lnTo>
                  <a:lnTo>
                    <a:pt x="43661" y="580478"/>
                  </a:lnTo>
                  <a:lnTo>
                    <a:pt x="10046" y="580478"/>
                  </a:lnTo>
                  <a:lnTo>
                    <a:pt x="10046" y="609230"/>
                  </a:lnTo>
                  <a:lnTo>
                    <a:pt x="9269" y="610009"/>
                  </a:lnTo>
                  <a:lnTo>
                    <a:pt x="6184" y="611563"/>
                  </a:lnTo>
                  <a:close/>
                </a:path>
                <a:path w="408939" h="612140">
                  <a:moveTo>
                    <a:pt x="43661" y="573095"/>
                  </a:moveTo>
                  <a:lnTo>
                    <a:pt x="33617" y="573095"/>
                  </a:lnTo>
                  <a:lnTo>
                    <a:pt x="33617" y="546676"/>
                  </a:lnTo>
                  <a:lnTo>
                    <a:pt x="34388" y="545897"/>
                  </a:lnTo>
                  <a:lnTo>
                    <a:pt x="35162" y="545509"/>
                  </a:lnTo>
                  <a:lnTo>
                    <a:pt x="37479" y="544734"/>
                  </a:lnTo>
                  <a:lnTo>
                    <a:pt x="39799" y="544734"/>
                  </a:lnTo>
                  <a:lnTo>
                    <a:pt x="42115" y="545509"/>
                  </a:lnTo>
                  <a:lnTo>
                    <a:pt x="42890" y="545897"/>
                  </a:lnTo>
                  <a:lnTo>
                    <a:pt x="43661" y="546676"/>
                  </a:lnTo>
                  <a:lnTo>
                    <a:pt x="43661" y="573095"/>
                  </a:lnTo>
                  <a:close/>
                </a:path>
                <a:path w="408939" h="612140">
                  <a:moveTo>
                    <a:pt x="39799" y="611563"/>
                  </a:moveTo>
                  <a:lnTo>
                    <a:pt x="37479" y="611563"/>
                  </a:lnTo>
                  <a:lnTo>
                    <a:pt x="34385" y="610006"/>
                  </a:lnTo>
                  <a:lnTo>
                    <a:pt x="33617" y="609230"/>
                  </a:lnTo>
                  <a:lnTo>
                    <a:pt x="33617" y="580478"/>
                  </a:lnTo>
                  <a:lnTo>
                    <a:pt x="43661" y="580478"/>
                  </a:lnTo>
                  <a:lnTo>
                    <a:pt x="43661" y="609230"/>
                  </a:lnTo>
                  <a:lnTo>
                    <a:pt x="42883" y="610009"/>
                  </a:lnTo>
                  <a:lnTo>
                    <a:pt x="39799" y="611563"/>
                  </a:lnTo>
                  <a:close/>
                </a:path>
                <a:path w="408939" h="612140">
                  <a:moveTo>
                    <a:pt x="85391" y="611951"/>
                  </a:moveTo>
                  <a:lnTo>
                    <a:pt x="79980" y="611951"/>
                  </a:lnTo>
                  <a:lnTo>
                    <a:pt x="76889" y="611563"/>
                  </a:lnTo>
                  <a:lnTo>
                    <a:pt x="63366" y="601072"/>
                  </a:lnTo>
                  <a:lnTo>
                    <a:pt x="62209" y="597964"/>
                  </a:lnTo>
                  <a:lnTo>
                    <a:pt x="61821" y="594856"/>
                  </a:lnTo>
                  <a:lnTo>
                    <a:pt x="61821" y="562217"/>
                  </a:lnTo>
                  <a:lnTo>
                    <a:pt x="62206" y="559108"/>
                  </a:lnTo>
                  <a:lnTo>
                    <a:pt x="63366" y="556000"/>
                  </a:lnTo>
                  <a:lnTo>
                    <a:pt x="64142" y="553667"/>
                  </a:lnTo>
                  <a:lnTo>
                    <a:pt x="79980" y="545121"/>
                  </a:lnTo>
                  <a:lnTo>
                    <a:pt x="85391" y="545121"/>
                  </a:lnTo>
                  <a:lnTo>
                    <a:pt x="100586" y="553280"/>
                  </a:lnTo>
                  <a:lnTo>
                    <a:pt x="79595" y="553280"/>
                  </a:lnTo>
                  <a:lnTo>
                    <a:pt x="76889" y="554446"/>
                  </a:lnTo>
                  <a:lnTo>
                    <a:pt x="74573" y="556388"/>
                  </a:lnTo>
                  <a:lnTo>
                    <a:pt x="72639" y="558721"/>
                  </a:lnTo>
                  <a:lnTo>
                    <a:pt x="71482" y="562217"/>
                  </a:lnTo>
                  <a:lnTo>
                    <a:pt x="71867" y="565325"/>
                  </a:lnTo>
                  <a:lnTo>
                    <a:pt x="71867" y="591747"/>
                  </a:lnTo>
                  <a:lnTo>
                    <a:pt x="79595" y="603789"/>
                  </a:lnTo>
                  <a:lnTo>
                    <a:pt x="100589" y="603789"/>
                  </a:lnTo>
                  <a:lnTo>
                    <a:pt x="99300" y="605734"/>
                  </a:lnTo>
                  <a:lnTo>
                    <a:pt x="95435" y="608843"/>
                  </a:lnTo>
                  <a:lnTo>
                    <a:pt x="93118" y="610009"/>
                  </a:lnTo>
                  <a:lnTo>
                    <a:pt x="90798" y="610784"/>
                  </a:lnTo>
                  <a:lnTo>
                    <a:pt x="88096" y="611563"/>
                  </a:lnTo>
                  <a:lnTo>
                    <a:pt x="85391" y="611951"/>
                  </a:lnTo>
                  <a:close/>
                </a:path>
                <a:path w="408939" h="612140">
                  <a:moveTo>
                    <a:pt x="100589" y="603789"/>
                  </a:moveTo>
                  <a:lnTo>
                    <a:pt x="85777" y="603789"/>
                  </a:lnTo>
                  <a:lnTo>
                    <a:pt x="88482" y="602626"/>
                  </a:lnTo>
                  <a:lnTo>
                    <a:pt x="90798" y="600681"/>
                  </a:lnTo>
                  <a:lnTo>
                    <a:pt x="93118" y="598352"/>
                  </a:lnTo>
                  <a:lnTo>
                    <a:pt x="94278" y="594856"/>
                  </a:lnTo>
                  <a:lnTo>
                    <a:pt x="93889" y="591747"/>
                  </a:lnTo>
                  <a:lnTo>
                    <a:pt x="93889" y="565325"/>
                  </a:lnTo>
                  <a:lnTo>
                    <a:pt x="85777" y="553667"/>
                  </a:lnTo>
                  <a:lnTo>
                    <a:pt x="82686" y="553667"/>
                  </a:lnTo>
                  <a:lnTo>
                    <a:pt x="79595" y="553280"/>
                  </a:lnTo>
                  <a:lnTo>
                    <a:pt x="100586" y="553280"/>
                  </a:lnTo>
                  <a:lnTo>
                    <a:pt x="100845" y="553671"/>
                  </a:lnTo>
                  <a:lnTo>
                    <a:pt x="102005" y="556000"/>
                  </a:lnTo>
                  <a:lnTo>
                    <a:pt x="103165" y="559108"/>
                  </a:lnTo>
                  <a:lnTo>
                    <a:pt x="103551" y="562217"/>
                  </a:lnTo>
                  <a:lnTo>
                    <a:pt x="103551" y="594856"/>
                  </a:lnTo>
                  <a:lnTo>
                    <a:pt x="103165" y="597964"/>
                  </a:lnTo>
                  <a:lnTo>
                    <a:pt x="102005" y="601072"/>
                  </a:lnTo>
                  <a:lnTo>
                    <a:pt x="100845" y="603402"/>
                  </a:lnTo>
                  <a:lnTo>
                    <a:pt x="100589" y="603789"/>
                  </a:lnTo>
                  <a:close/>
                </a:path>
                <a:path w="408939" h="612140">
                  <a:moveTo>
                    <a:pt x="85777" y="603789"/>
                  </a:moveTo>
                  <a:lnTo>
                    <a:pt x="79595" y="603789"/>
                  </a:lnTo>
                  <a:lnTo>
                    <a:pt x="82686" y="603402"/>
                  </a:lnTo>
                  <a:lnTo>
                    <a:pt x="85777" y="603789"/>
                  </a:lnTo>
                  <a:close/>
                </a:path>
                <a:path w="408939" h="612140">
                  <a:moveTo>
                    <a:pt x="158030" y="603402"/>
                  </a:moveTo>
                  <a:lnTo>
                    <a:pt x="136391" y="603402"/>
                  </a:lnTo>
                  <a:lnTo>
                    <a:pt x="138710" y="603014"/>
                  </a:lnTo>
                  <a:lnTo>
                    <a:pt x="141801" y="603014"/>
                  </a:lnTo>
                  <a:lnTo>
                    <a:pt x="144507" y="602235"/>
                  </a:lnTo>
                  <a:lnTo>
                    <a:pt x="147209" y="600681"/>
                  </a:lnTo>
                  <a:lnTo>
                    <a:pt x="149529" y="599127"/>
                  </a:lnTo>
                  <a:lnTo>
                    <a:pt x="150688" y="596019"/>
                  </a:lnTo>
                  <a:lnTo>
                    <a:pt x="150688" y="590969"/>
                  </a:lnTo>
                  <a:lnTo>
                    <a:pt x="132529" y="578536"/>
                  </a:lnTo>
                  <a:lnTo>
                    <a:pt x="130209" y="577370"/>
                  </a:lnTo>
                  <a:lnTo>
                    <a:pt x="127892" y="575816"/>
                  </a:lnTo>
                  <a:lnTo>
                    <a:pt x="125573" y="574649"/>
                  </a:lnTo>
                  <a:lnTo>
                    <a:pt x="123642" y="572707"/>
                  </a:lnTo>
                  <a:lnTo>
                    <a:pt x="122096" y="570378"/>
                  </a:lnTo>
                  <a:lnTo>
                    <a:pt x="120551" y="567657"/>
                  </a:lnTo>
                  <a:lnTo>
                    <a:pt x="119873" y="564937"/>
                  </a:lnTo>
                  <a:lnTo>
                    <a:pt x="119832" y="557942"/>
                  </a:lnTo>
                  <a:lnTo>
                    <a:pt x="120165" y="555612"/>
                  </a:lnTo>
                  <a:lnTo>
                    <a:pt x="121710" y="552892"/>
                  </a:lnTo>
                  <a:lnTo>
                    <a:pt x="122867" y="550559"/>
                  </a:lnTo>
                  <a:lnTo>
                    <a:pt x="126732" y="547451"/>
                  </a:lnTo>
                  <a:lnTo>
                    <a:pt x="131369" y="545121"/>
                  </a:lnTo>
                  <a:lnTo>
                    <a:pt x="133688" y="544734"/>
                  </a:lnTo>
                  <a:lnTo>
                    <a:pt x="136394" y="544343"/>
                  </a:lnTo>
                  <a:lnTo>
                    <a:pt x="138710" y="543955"/>
                  </a:lnTo>
                  <a:lnTo>
                    <a:pt x="144892" y="543955"/>
                  </a:lnTo>
                  <a:lnTo>
                    <a:pt x="146823" y="544343"/>
                  </a:lnTo>
                  <a:lnTo>
                    <a:pt x="148369" y="544734"/>
                  </a:lnTo>
                  <a:lnTo>
                    <a:pt x="152234" y="545509"/>
                  </a:lnTo>
                  <a:lnTo>
                    <a:pt x="153779" y="545900"/>
                  </a:lnTo>
                  <a:lnTo>
                    <a:pt x="156870" y="547454"/>
                  </a:lnTo>
                  <a:lnTo>
                    <a:pt x="158030" y="548230"/>
                  </a:lnTo>
                  <a:lnTo>
                    <a:pt x="158801" y="549396"/>
                  </a:lnTo>
                  <a:lnTo>
                    <a:pt x="158801" y="550950"/>
                  </a:lnTo>
                  <a:lnTo>
                    <a:pt x="158416" y="551726"/>
                  </a:lnTo>
                  <a:lnTo>
                    <a:pt x="158416" y="552504"/>
                  </a:lnTo>
                  <a:lnTo>
                    <a:pt x="138710" y="552504"/>
                  </a:lnTo>
                  <a:lnTo>
                    <a:pt x="136005" y="552892"/>
                  </a:lnTo>
                  <a:lnTo>
                    <a:pt x="133303" y="554446"/>
                  </a:lnTo>
                  <a:lnTo>
                    <a:pt x="130983" y="555612"/>
                  </a:lnTo>
                  <a:lnTo>
                    <a:pt x="129823" y="557942"/>
                  </a:lnTo>
                  <a:lnTo>
                    <a:pt x="129823" y="562604"/>
                  </a:lnTo>
                  <a:lnTo>
                    <a:pt x="130598" y="564937"/>
                  </a:lnTo>
                  <a:lnTo>
                    <a:pt x="132143" y="566103"/>
                  </a:lnTo>
                  <a:lnTo>
                    <a:pt x="134074" y="567657"/>
                  </a:lnTo>
                  <a:lnTo>
                    <a:pt x="136005" y="568821"/>
                  </a:lnTo>
                  <a:lnTo>
                    <a:pt x="137939" y="569599"/>
                  </a:lnTo>
                  <a:lnTo>
                    <a:pt x="142576" y="571929"/>
                  </a:lnTo>
                  <a:lnTo>
                    <a:pt x="161507" y="595243"/>
                  </a:lnTo>
                  <a:lnTo>
                    <a:pt x="159190" y="601072"/>
                  </a:lnTo>
                  <a:lnTo>
                    <a:pt x="158030" y="603402"/>
                  </a:lnTo>
                  <a:close/>
                </a:path>
                <a:path w="408939" h="612140">
                  <a:moveTo>
                    <a:pt x="155325" y="555612"/>
                  </a:moveTo>
                  <a:lnTo>
                    <a:pt x="153779" y="555612"/>
                  </a:lnTo>
                  <a:lnTo>
                    <a:pt x="152619" y="555225"/>
                  </a:lnTo>
                  <a:lnTo>
                    <a:pt x="150303" y="554058"/>
                  </a:lnTo>
                  <a:lnTo>
                    <a:pt x="146826" y="552892"/>
                  </a:lnTo>
                  <a:lnTo>
                    <a:pt x="145281" y="552504"/>
                  </a:lnTo>
                  <a:lnTo>
                    <a:pt x="158416" y="552504"/>
                  </a:lnTo>
                  <a:lnTo>
                    <a:pt x="158416" y="552892"/>
                  </a:lnTo>
                  <a:lnTo>
                    <a:pt x="157644" y="553671"/>
                  </a:lnTo>
                  <a:lnTo>
                    <a:pt x="157644" y="554446"/>
                  </a:lnTo>
                  <a:lnTo>
                    <a:pt x="156870" y="554834"/>
                  </a:lnTo>
                  <a:lnTo>
                    <a:pt x="156485" y="555225"/>
                  </a:lnTo>
                  <a:lnTo>
                    <a:pt x="155325" y="555612"/>
                  </a:lnTo>
                  <a:close/>
                </a:path>
                <a:path w="408939" h="612140">
                  <a:moveTo>
                    <a:pt x="141801" y="611951"/>
                  </a:moveTo>
                  <a:lnTo>
                    <a:pt x="136391" y="611951"/>
                  </a:lnTo>
                  <a:lnTo>
                    <a:pt x="133300" y="611563"/>
                  </a:lnTo>
                  <a:lnTo>
                    <a:pt x="130598" y="610784"/>
                  </a:lnTo>
                  <a:lnTo>
                    <a:pt x="125961" y="609230"/>
                  </a:lnTo>
                  <a:lnTo>
                    <a:pt x="124027" y="608064"/>
                  </a:lnTo>
                  <a:lnTo>
                    <a:pt x="122482" y="607288"/>
                  </a:lnTo>
                  <a:lnTo>
                    <a:pt x="120936" y="606122"/>
                  </a:lnTo>
                  <a:lnTo>
                    <a:pt x="119776" y="604568"/>
                  </a:lnTo>
                  <a:lnTo>
                    <a:pt x="119005" y="603789"/>
                  </a:lnTo>
                  <a:lnTo>
                    <a:pt x="118231" y="602238"/>
                  </a:lnTo>
                  <a:lnTo>
                    <a:pt x="118231" y="599906"/>
                  </a:lnTo>
                  <a:lnTo>
                    <a:pt x="118620" y="599518"/>
                  </a:lnTo>
                  <a:lnTo>
                    <a:pt x="118620" y="598739"/>
                  </a:lnTo>
                  <a:lnTo>
                    <a:pt x="119776" y="597573"/>
                  </a:lnTo>
                  <a:lnTo>
                    <a:pt x="120551" y="597185"/>
                  </a:lnTo>
                  <a:lnTo>
                    <a:pt x="121322" y="596410"/>
                  </a:lnTo>
                  <a:lnTo>
                    <a:pt x="123256" y="596410"/>
                  </a:lnTo>
                  <a:lnTo>
                    <a:pt x="124027" y="596798"/>
                  </a:lnTo>
                  <a:lnTo>
                    <a:pt x="125573" y="598352"/>
                  </a:lnTo>
                  <a:lnTo>
                    <a:pt x="127892" y="599906"/>
                  </a:lnTo>
                  <a:lnTo>
                    <a:pt x="129438" y="600681"/>
                  </a:lnTo>
                  <a:lnTo>
                    <a:pt x="130598" y="601460"/>
                  </a:lnTo>
                  <a:lnTo>
                    <a:pt x="132151" y="602238"/>
                  </a:lnTo>
                  <a:lnTo>
                    <a:pt x="134074" y="603014"/>
                  </a:lnTo>
                  <a:lnTo>
                    <a:pt x="136391" y="603402"/>
                  </a:lnTo>
                  <a:lnTo>
                    <a:pt x="158030" y="603402"/>
                  </a:lnTo>
                  <a:lnTo>
                    <a:pt x="156485" y="605734"/>
                  </a:lnTo>
                  <a:lnTo>
                    <a:pt x="144892" y="611563"/>
                  </a:lnTo>
                  <a:lnTo>
                    <a:pt x="141801" y="611951"/>
                  </a:lnTo>
                  <a:close/>
                </a:path>
                <a:path w="408939" h="612140">
                  <a:moveTo>
                    <a:pt x="182372" y="611563"/>
                  </a:moveTo>
                  <a:lnTo>
                    <a:pt x="180052" y="611563"/>
                  </a:lnTo>
                  <a:lnTo>
                    <a:pt x="176958" y="610006"/>
                  </a:lnTo>
                  <a:lnTo>
                    <a:pt x="176190" y="609230"/>
                  </a:lnTo>
                  <a:lnTo>
                    <a:pt x="176190" y="546676"/>
                  </a:lnTo>
                  <a:lnTo>
                    <a:pt x="176575" y="545509"/>
                  </a:lnTo>
                  <a:lnTo>
                    <a:pt x="178121" y="544734"/>
                  </a:lnTo>
                  <a:lnTo>
                    <a:pt x="179281" y="544343"/>
                  </a:lnTo>
                  <a:lnTo>
                    <a:pt x="200917" y="544343"/>
                  </a:lnTo>
                  <a:lnTo>
                    <a:pt x="216500" y="553280"/>
                  </a:lnTo>
                  <a:lnTo>
                    <a:pt x="195895" y="553280"/>
                  </a:lnTo>
                  <a:lnTo>
                    <a:pt x="186234" y="553671"/>
                  </a:lnTo>
                  <a:lnTo>
                    <a:pt x="186234" y="575040"/>
                  </a:lnTo>
                  <a:lnTo>
                    <a:pt x="216951" y="575040"/>
                  </a:lnTo>
                  <a:lnTo>
                    <a:pt x="215986" y="576982"/>
                  </a:lnTo>
                  <a:lnTo>
                    <a:pt x="200531" y="585528"/>
                  </a:lnTo>
                  <a:lnTo>
                    <a:pt x="186234" y="585528"/>
                  </a:lnTo>
                  <a:lnTo>
                    <a:pt x="186234" y="609230"/>
                  </a:lnTo>
                  <a:lnTo>
                    <a:pt x="185457" y="610009"/>
                  </a:lnTo>
                  <a:lnTo>
                    <a:pt x="182372" y="611563"/>
                  </a:lnTo>
                  <a:close/>
                </a:path>
                <a:path w="408939" h="612140">
                  <a:moveTo>
                    <a:pt x="216951" y="575040"/>
                  </a:moveTo>
                  <a:lnTo>
                    <a:pt x="198600" y="575040"/>
                  </a:lnTo>
                  <a:lnTo>
                    <a:pt x="200917" y="573874"/>
                  </a:lnTo>
                  <a:lnTo>
                    <a:pt x="202848" y="572320"/>
                  </a:lnTo>
                  <a:lnTo>
                    <a:pt x="204782" y="570378"/>
                  </a:lnTo>
                  <a:lnTo>
                    <a:pt x="205939" y="567270"/>
                  </a:lnTo>
                  <a:lnTo>
                    <a:pt x="205553" y="564549"/>
                  </a:lnTo>
                  <a:lnTo>
                    <a:pt x="205553" y="563383"/>
                  </a:lnTo>
                  <a:lnTo>
                    <a:pt x="198600" y="553280"/>
                  </a:lnTo>
                  <a:lnTo>
                    <a:pt x="216500" y="553280"/>
                  </a:lnTo>
                  <a:lnTo>
                    <a:pt x="217146" y="555225"/>
                  </a:lnTo>
                  <a:lnTo>
                    <a:pt x="218306" y="558333"/>
                  </a:lnTo>
                  <a:lnTo>
                    <a:pt x="218595" y="560662"/>
                  </a:lnTo>
                  <a:lnTo>
                    <a:pt x="218691" y="568433"/>
                  </a:lnTo>
                  <a:lnTo>
                    <a:pt x="218306" y="571541"/>
                  </a:lnTo>
                  <a:lnTo>
                    <a:pt x="217146" y="574649"/>
                  </a:lnTo>
                  <a:lnTo>
                    <a:pt x="216951" y="575040"/>
                  </a:lnTo>
                  <a:close/>
                </a:path>
                <a:path w="408939" h="612140">
                  <a:moveTo>
                    <a:pt x="239942" y="611563"/>
                  </a:moveTo>
                  <a:lnTo>
                    <a:pt x="237622" y="611563"/>
                  </a:lnTo>
                  <a:lnTo>
                    <a:pt x="234528" y="610006"/>
                  </a:lnTo>
                  <a:lnTo>
                    <a:pt x="233760" y="609230"/>
                  </a:lnTo>
                  <a:lnTo>
                    <a:pt x="233760" y="546676"/>
                  </a:lnTo>
                  <a:lnTo>
                    <a:pt x="234531" y="545897"/>
                  </a:lnTo>
                  <a:lnTo>
                    <a:pt x="235306" y="545509"/>
                  </a:lnTo>
                  <a:lnTo>
                    <a:pt x="237622" y="544734"/>
                  </a:lnTo>
                  <a:lnTo>
                    <a:pt x="239942" y="544734"/>
                  </a:lnTo>
                  <a:lnTo>
                    <a:pt x="242259" y="545509"/>
                  </a:lnTo>
                  <a:lnTo>
                    <a:pt x="243033" y="545897"/>
                  </a:lnTo>
                  <a:lnTo>
                    <a:pt x="243804" y="546676"/>
                  </a:lnTo>
                  <a:lnTo>
                    <a:pt x="243804" y="609230"/>
                  </a:lnTo>
                  <a:lnTo>
                    <a:pt x="243027" y="610009"/>
                  </a:lnTo>
                  <a:lnTo>
                    <a:pt x="239942" y="611563"/>
                  </a:lnTo>
                  <a:close/>
                </a:path>
                <a:path w="408939" h="612140">
                  <a:moveTo>
                    <a:pt x="301374" y="553671"/>
                  </a:moveTo>
                  <a:lnTo>
                    <a:pt x="260033" y="553671"/>
                  </a:lnTo>
                  <a:lnTo>
                    <a:pt x="258873" y="553280"/>
                  </a:lnTo>
                  <a:lnTo>
                    <a:pt x="258487" y="552504"/>
                  </a:lnTo>
                  <a:lnTo>
                    <a:pt x="257327" y="550562"/>
                  </a:lnTo>
                  <a:lnTo>
                    <a:pt x="257327" y="548230"/>
                  </a:lnTo>
                  <a:lnTo>
                    <a:pt x="258487" y="546288"/>
                  </a:lnTo>
                  <a:lnTo>
                    <a:pt x="258873" y="545121"/>
                  </a:lnTo>
                  <a:lnTo>
                    <a:pt x="259647" y="544734"/>
                  </a:lnTo>
                  <a:lnTo>
                    <a:pt x="301374" y="544734"/>
                  </a:lnTo>
                  <a:lnTo>
                    <a:pt x="302149" y="545509"/>
                  </a:lnTo>
                  <a:lnTo>
                    <a:pt x="302920" y="547063"/>
                  </a:lnTo>
                  <a:lnTo>
                    <a:pt x="303308" y="548230"/>
                  </a:lnTo>
                  <a:lnTo>
                    <a:pt x="303308" y="550171"/>
                  </a:lnTo>
                  <a:lnTo>
                    <a:pt x="302920" y="551338"/>
                  </a:lnTo>
                  <a:lnTo>
                    <a:pt x="302534" y="552116"/>
                  </a:lnTo>
                  <a:lnTo>
                    <a:pt x="302149" y="553280"/>
                  </a:lnTo>
                  <a:lnTo>
                    <a:pt x="301374" y="553671"/>
                  </a:lnTo>
                  <a:close/>
                </a:path>
                <a:path w="408939" h="612140">
                  <a:moveTo>
                    <a:pt x="281669" y="611563"/>
                  </a:moveTo>
                  <a:lnTo>
                    <a:pt x="279352" y="611563"/>
                  </a:lnTo>
                  <a:lnTo>
                    <a:pt x="276262" y="610009"/>
                  </a:lnTo>
                  <a:lnTo>
                    <a:pt x="275487" y="609230"/>
                  </a:lnTo>
                  <a:lnTo>
                    <a:pt x="275487" y="553671"/>
                  </a:lnTo>
                  <a:lnTo>
                    <a:pt x="285534" y="553671"/>
                  </a:lnTo>
                  <a:lnTo>
                    <a:pt x="285534" y="609230"/>
                  </a:lnTo>
                  <a:lnTo>
                    <a:pt x="284760" y="610009"/>
                  </a:lnTo>
                  <a:lnTo>
                    <a:pt x="281669" y="611563"/>
                  </a:lnTo>
                  <a:close/>
                </a:path>
                <a:path w="408939" h="612140">
                  <a:moveTo>
                    <a:pt x="314512" y="611172"/>
                  </a:moveTo>
                  <a:lnTo>
                    <a:pt x="312581" y="611172"/>
                  </a:lnTo>
                  <a:lnTo>
                    <a:pt x="312196" y="610784"/>
                  </a:lnTo>
                  <a:lnTo>
                    <a:pt x="310650" y="610784"/>
                  </a:lnTo>
                  <a:lnTo>
                    <a:pt x="310264" y="610397"/>
                  </a:lnTo>
                  <a:lnTo>
                    <a:pt x="308719" y="609618"/>
                  </a:lnTo>
                  <a:lnTo>
                    <a:pt x="307559" y="608455"/>
                  </a:lnTo>
                  <a:lnTo>
                    <a:pt x="307559" y="606510"/>
                  </a:lnTo>
                  <a:lnTo>
                    <a:pt x="326105" y="547451"/>
                  </a:lnTo>
                  <a:lnTo>
                    <a:pt x="326490" y="546288"/>
                  </a:lnTo>
                  <a:lnTo>
                    <a:pt x="327264" y="545509"/>
                  </a:lnTo>
                  <a:lnTo>
                    <a:pt x="329581" y="544734"/>
                  </a:lnTo>
                  <a:lnTo>
                    <a:pt x="331127" y="544343"/>
                  </a:lnTo>
                  <a:lnTo>
                    <a:pt x="333446" y="544343"/>
                  </a:lnTo>
                  <a:lnTo>
                    <a:pt x="341641" y="557554"/>
                  </a:lnTo>
                  <a:lnTo>
                    <a:pt x="331898" y="557554"/>
                  </a:lnTo>
                  <a:lnTo>
                    <a:pt x="322625" y="588636"/>
                  </a:lnTo>
                  <a:lnTo>
                    <a:pt x="351401" y="588636"/>
                  </a:lnTo>
                  <a:lnTo>
                    <a:pt x="353842" y="596410"/>
                  </a:lnTo>
                  <a:lnTo>
                    <a:pt x="320308" y="596410"/>
                  </a:lnTo>
                  <a:lnTo>
                    <a:pt x="316443" y="609230"/>
                  </a:lnTo>
                  <a:lnTo>
                    <a:pt x="316443" y="610009"/>
                  </a:lnTo>
                  <a:lnTo>
                    <a:pt x="316058" y="610397"/>
                  </a:lnTo>
                  <a:lnTo>
                    <a:pt x="314512" y="611172"/>
                  </a:lnTo>
                  <a:close/>
                </a:path>
                <a:path w="408939" h="612140">
                  <a:moveTo>
                    <a:pt x="351401" y="588636"/>
                  </a:moveTo>
                  <a:lnTo>
                    <a:pt x="341173" y="588636"/>
                  </a:lnTo>
                  <a:lnTo>
                    <a:pt x="331898" y="557554"/>
                  </a:lnTo>
                  <a:lnTo>
                    <a:pt x="341641" y="557554"/>
                  </a:lnTo>
                  <a:lnTo>
                    <a:pt x="351401" y="588636"/>
                  </a:lnTo>
                  <a:close/>
                </a:path>
                <a:path w="408939" h="612140">
                  <a:moveTo>
                    <a:pt x="351992" y="611172"/>
                  </a:moveTo>
                  <a:lnTo>
                    <a:pt x="349286" y="611172"/>
                  </a:lnTo>
                  <a:lnTo>
                    <a:pt x="348515" y="610784"/>
                  </a:lnTo>
                  <a:lnTo>
                    <a:pt x="347741" y="610009"/>
                  </a:lnTo>
                  <a:lnTo>
                    <a:pt x="347355" y="609230"/>
                  </a:lnTo>
                  <a:lnTo>
                    <a:pt x="343490" y="596410"/>
                  </a:lnTo>
                  <a:lnTo>
                    <a:pt x="353842" y="596410"/>
                  </a:lnTo>
                  <a:lnTo>
                    <a:pt x="357014" y="606510"/>
                  </a:lnTo>
                  <a:lnTo>
                    <a:pt x="357014" y="608064"/>
                  </a:lnTo>
                  <a:lnTo>
                    <a:pt x="355857" y="609230"/>
                  </a:lnTo>
                  <a:lnTo>
                    <a:pt x="355082" y="609618"/>
                  </a:lnTo>
                  <a:lnTo>
                    <a:pt x="354308" y="610397"/>
                  </a:lnTo>
                  <a:lnTo>
                    <a:pt x="353537" y="610784"/>
                  </a:lnTo>
                  <a:lnTo>
                    <a:pt x="352763" y="610784"/>
                  </a:lnTo>
                  <a:lnTo>
                    <a:pt x="351992" y="611172"/>
                  </a:lnTo>
                  <a:close/>
                </a:path>
                <a:path w="408939" h="612140">
                  <a:moveTo>
                    <a:pt x="406471" y="611172"/>
                  </a:moveTo>
                  <a:lnTo>
                    <a:pt x="374402" y="611172"/>
                  </a:lnTo>
                  <a:lnTo>
                    <a:pt x="373242" y="610784"/>
                  </a:lnTo>
                  <a:lnTo>
                    <a:pt x="372468" y="610397"/>
                  </a:lnTo>
                  <a:lnTo>
                    <a:pt x="371311" y="610009"/>
                  </a:lnTo>
                  <a:lnTo>
                    <a:pt x="370923" y="609230"/>
                  </a:lnTo>
                  <a:lnTo>
                    <a:pt x="370923" y="546676"/>
                  </a:lnTo>
                  <a:lnTo>
                    <a:pt x="371697" y="545897"/>
                  </a:lnTo>
                  <a:lnTo>
                    <a:pt x="372468" y="545509"/>
                  </a:lnTo>
                  <a:lnTo>
                    <a:pt x="374788" y="544734"/>
                  </a:lnTo>
                  <a:lnTo>
                    <a:pt x="377104" y="544734"/>
                  </a:lnTo>
                  <a:lnTo>
                    <a:pt x="379424" y="545509"/>
                  </a:lnTo>
                  <a:lnTo>
                    <a:pt x="380195" y="545897"/>
                  </a:lnTo>
                  <a:lnTo>
                    <a:pt x="380970" y="546676"/>
                  </a:lnTo>
                  <a:lnTo>
                    <a:pt x="380970" y="602626"/>
                  </a:lnTo>
                  <a:lnTo>
                    <a:pt x="406082" y="602626"/>
                  </a:lnTo>
                  <a:lnTo>
                    <a:pt x="407242" y="603014"/>
                  </a:lnTo>
                  <a:lnTo>
                    <a:pt x="407628" y="603793"/>
                  </a:lnTo>
                  <a:lnTo>
                    <a:pt x="408788" y="605734"/>
                  </a:lnTo>
                  <a:lnTo>
                    <a:pt x="408788" y="607676"/>
                  </a:lnTo>
                  <a:lnTo>
                    <a:pt x="407628" y="609618"/>
                  </a:lnTo>
                  <a:lnTo>
                    <a:pt x="407242" y="610397"/>
                  </a:lnTo>
                  <a:lnTo>
                    <a:pt x="406471" y="611172"/>
                  </a:lnTo>
                  <a:close/>
                </a:path>
              </a:pathLst>
            </a:custGeom>
            <a:solidFill>
              <a:srgbClr val="E2EB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96790" y="8821813"/>
              <a:ext cx="1045844" cy="574040"/>
            </a:xfrm>
            <a:custGeom>
              <a:avLst/>
              <a:gdLst/>
              <a:ahLst/>
              <a:cxnLst/>
              <a:rect l="l" t="t" r="r" b="b"/>
              <a:pathLst>
                <a:path w="1045845" h="574040">
                  <a:moveTo>
                    <a:pt x="111277" y="195046"/>
                  </a:moveTo>
                  <a:lnTo>
                    <a:pt x="0" y="195046"/>
                  </a:lnTo>
                  <a:lnTo>
                    <a:pt x="0" y="207479"/>
                  </a:lnTo>
                  <a:lnTo>
                    <a:pt x="110883" y="207479"/>
                  </a:lnTo>
                  <a:lnTo>
                    <a:pt x="111277" y="195046"/>
                  </a:lnTo>
                  <a:close/>
                </a:path>
                <a:path w="1045845" h="574040">
                  <a:moveTo>
                    <a:pt x="111277" y="12433"/>
                  </a:moveTo>
                  <a:lnTo>
                    <a:pt x="110883" y="0"/>
                  </a:lnTo>
                  <a:lnTo>
                    <a:pt x="0" y="0"/>
                  </a:lnTo>
                  <a:lnTo>
                    <a:pt x="0" y="12433"/>
                  </a:lnTo>
                  <a:lnTo>
                    <a:pt x="111277" y="12433"/>
                  </a:lnTo>
                  <a:close/>
                </a:path>
                <a:path w="1045845" h="574040">
                  <a:moveTo>
                    <a:pt x="205155" y="390093"/>
                  </a:moveTo>
                  <a:lnTo>
                    <a:pt x="381" y="390093"/>
                  </a:lnTo>
                  <a:lnTo>
                    <a:pt x="381" y="402526"/>
                  </a:lnTo>
                  <a:lnTo>
                    <a:pt x="205155" y="402526"/>
                  </a:lnTo>
                  <a:lnTo>
                    <a:pt x="205155" y="390093"/>
                  </a:lnTo>
                  <a:close/>
                </a:path>
                <a:path w="1045845" h="574040">
                  <a:moveTo>
                    <a:pt x="296735" y="195046"/>
                  </a:moveTo>
                  <a:lnTo>
                    <a:pt x="185839" y="195046"/>
                  </a:lnTo>
                  <a:lnTo>
                    <a:pt x="185839" y="207479"/>
                  </a:lnTo>
                  <a:lnTo>
                    <a:pt x="296735" y="207479"/>
                  </a:lnTo>
                  <a:lnTo>
                    <a:pt x="296735" y="195046"/>
                  </a:lnTo>
                  <a:close/>
                </a:path>
                <a:path w="1045845" h="574040">
                  <a:moveTo>
                    <a:pt x="296735" y="0"/>
                  </a:moveTo>
                  <a:lnTo>
                    <a:pt x="185839" y="0"/>
                  </a:lnTo>
                  <a:lnTo>
                    <a:pt x="185839" y="12433"/>
                  </a:lnTo>
                  <a:lnTo>
                    <a:pt x="296735" y="12433"/>
                  </a:lnTo>
                  <a:lnTo>
                    <a:pt x="296735" y="0"/>
                  </a:lnTo>
                  <a:close/>
                </a:path>
                <a:path w="1045845" h="574040">
                  <a:moveTo>
                    <a:pt x="482193" y="195046"/>
                  </a:moveTo>
                  <a:lnTo>
                    <a:pt x="371309" y="195046"/>
                  </a:lnTo>
                  <a:lnTo>
                    <a:pt x="371309" y="207479"/>
                  </a:lnTo>
                  <a:lnTo>
                    <a:pt x="482193" y="207479"/>
                  </a:lnTo>
                  <a:lnTo>
                    <a:pt x="482193" y="195046"/>
                  </a:lnTo>
                  <a:close/>
                </a:path>
                <a:path w="1045845" h="574040">
                  <a:moveTo>
                    <a:pt x="482193" y="0"/>
                  </a:moveTo>
                  <a:lnTo>
                    <a:pt x="371309" y="0"/>
                  </a:lnTo>
                  <a:lnTo>
                    <a:pt x="371309" y="12433"/>
                  </a:lnTo>
                  <a:lnTo>
                    <a:pt x="482193" y="12433"/>
                  </a:lnTo>
                  <a:lnTo>
                    <a:pt x="482193" y="0"/>
                  </a:lnTo>
                  <a:close/>
                </a:path>
                <a:path w="1045845" h="574040">
                  <a:moveTo>
                    <a:pt x="501510" y="543560"/>
                  </a:moveTo>
                  <a:lnTo>
                    <a:pt x="480644" y="543560"/>
                  </a:lnTo>
                  <a:lnTo>
                    <a:pt x="480644" y="573481"/>
                  </a:lnTo>
                  <a:lnTo>
                    <a:pt x="501510" y="573481"/>
                  </a:lnTo>
                  <a:lnTo>
                    <a:pt x="501510" y="543560"/>
                  </a:lnTo>
                  <a:close/>
                </a:path>
                <a:path w="1045845" h="574040">
                  <a:moveTo>
                    <a:pt x="565264" y="543560"/>
                  </a:moveTo>
                  <a:lnTo>
                    <a:pt x="544398" y="543560"/>
                  </a:lnTo>
                  <a:lnTo>
                    <a:pt x="544398" y="573481"/>
                  </a:lnTo>
                  <a:lnTo>
                    <a:pt x="565264" y="573481"/>
                  </a:lnTo>
                  <a:lnTo>
                    <a:pt x="565264" y="543560"/>
                  </a:lnTo>
                  <a:close/>
                </a:path>
                <a:path w="1045845" h="574040">
                  <a:moveTo>
                    <a:pt x="674611" y="195046"/>
                  </a:moveTo>
                  <a:lnTo>
                    <a:pt x="563714" y="195046"/>
                  </a:lnTo>
                  <a:lnTo>
                    <a:pt x="563714" y="207479"/>
                  </a:lnTo>
                  <a:lnTo>
                    <a:pt x="674611" y="207479"/>
                  </a:lnTo>
                  <a:lnTo>
                    <a:pt x="674611" y="195046"/>
                  </a:lnTo>
                  <a:close/>
                </a:path>
                <a:path w="1045845" h="574040">
                  <a:moveTo>
                    <a:pt x="674611" y="0"/>
                  </a:moveTo>
                  <a:lnTo>
                    <a:pt x="563714" y="0"/>
                  </a:lnTo>
                  <a:lnTo>
                    <a:pt x="563714" y="12433"/>
                  </a:lnTo>
                  <a:lnTo>
                    <a:pt x="674611" y="12433"/>
                  </a:lnTo>
                  <a:lnTo>
                    <a:pt x="674611" y="0"/>
                  </a:lnTo>
                  <a:close/>
                </a:path>
                <a:path w="1045845" h="574040">
                  <a:moveTo>
                    <a:pt x="860069" y="195046"/>
                  </a:moveTo>
                  <a:lnTo>
                    <a:pt x="749185" y="195046"/>
                  </a:lnTo>
                  <a:lnTo>
                    <a:pt x="749185" y="207479"/>
                  </a:lnTo>
                  <a:lnTo>
                    <a:pt x="860069" y="207479"/>
                  </a:lnTo>
                  <a:lnTo>
                    <a:pt x="860069" y="195046"/>
                  </a:lnTo>
                  <a:close/>
                </a:path>
                <a:path w="1045845" h="574040">
                  <a:moveTo>
                    <a:pt x="860069" y="0"/>
                  </a:moveTo>
                  <a:lnTo>
                    <a:pt x="749185" y="0"/>
                  </a:lnTo>
                  <a:lnTo>
                    <a:pt x="749185" y="12433"/>
                  </a:lnTo>
                  <a:lnTo>
                    <a:pt x="860069" y="12433"/>
                  </a:lnTo>
                  <a:lnTo>
                    <a:pt x="860069" y="0"/>
                  </a:lnTo>
                  <a:close/>
                </a:path>
                <a:path w="1045845" h="574040">
                  <a:moveTo>
                    <a:pt x="1045527" y="390474"/>
                  </a:moveTo>
                  <a:lnTo>
                    <a:pt x="840752" y="390474"/>
                  </a:lnTo>
                  <a:lnTo>
                    <a:pt x="840752" y="402907"/>
                  </a:lnTo>
                  <a:lnTo>
                    <a:pt x="1045527" y="402907"/>
                  </a:lnTo>
                  <a:lnTo>
                    <a:pt x="1045527" y="390474"/>
                  </a:lnTo>
                  <a:close/>
                </a:path>
                <a:path w="1045845" h="574040">
                  <a:moveTo>
                    <a:pt x="1045527" y="195046"/>
                  </a:moveTo>
                  <a:lnTo>
                    <a:pt x="934643" y="195046"/>
                  </a:lnTo>
                  <a:lnTo>
                    <a:pt x="934643" y="207479"/>
                  </a:lnTo>
                  <a:lnTo>
                    <a:pt x="1045527" y="207479"/>
                  </a:lnTo>
                  <a:lnTo>
                    <a:pt x="1045527" y="195046"/>
                  </a:lnTo>
                  <a:close/>
                </a:path>
                <a:path w="1045845" h="574040">
                  <a:moveTo>
                    <a:pt x="1045527" y="0"/>
                  </a:moveTo>
                  <a:lnTo>
                    <a:pt x="934643" y="0"/>
                  </a:lnTo>
                  <a:lnTo>
                    <a:pt x="934643" y="12433"/>
                  </a:lnTo>
                  <a:lnTo>
                    <a:pt x="1045527" y="12433"/>
                  </a:lnTo>
                  <a:lnTo>
                    <a:pt x="1045527" y="0"/>
                  </a:lnTo>
                  <a:close/>
                </a:path>
              </a:pathLst>
            </a:custGeom>
            <a:solidFill>
              <a:srgbClr val="5B9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981039" y="2111523"/>
            <a:ext cx="7896225" cy="7555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marR="64135">
              <a:lnSpc>
                <a:spcPct val="114599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3000" b="1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Material:Bioresorbable</a:t>
            </a:r>
            <a:r>
              <a:rPr sz="3000" b="1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polymer-</a:t>
            </a:r>
            <a:r>
              <a:rPr sz="3000" b="1" spc="-10" dirty="0">
                <a:solidFill>
                  <a:srgbClr val="FFFFFF"/>
                </a:solidFill>
                <a:latin typeface="Trebuchet MS"/>
                <a:cs typeface="Trebuchet MS"/>
              </a:rPr>
              <a:t>based </a:t>
            </a:r>
            <a:r>
              <a:rPr sz="3000" b="1" spc="75" dirty="0">
                <a:solidFill>
                  <a:srgbClr val="FFFFFF"/>
                </a:solidFill>
                <a:latin typeface="Trebuchet MS"/>
                <a:cs typeface="Trebuchet MS"/>
              </a:rPr>
              <a:t>stents</a:t>
            </a:r>
            <a:r>
              <a:rPr sz="300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(Dominated),Bioresorbable</a:t>
            </a:r>
            <a:r>
              <a:rPr sz="300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Trebuchet MS"/>
                <a:cs typeface="Trebuchet MS"/>
              </a:rPr>
              <a:t>metallic </a:t>
            </a:r>
            <a:r>
              <a:rPr sz="3000" b="1" spc="65" dirty="0">
                <a:solidFill>
                  <a:srgbClr val="FFFFFF"/>
                </a:solidFill>
                <a:latin typeface="Trebuchet MS"/>
                <a:cs typeface="Trebuchet MS"/>
              </a:rPr>
              <a:t>stents</a:t>
            </a:r>
            <a:endParaRPr sz="3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245"/>
              </a:spcBef>
            </a:pPr>
            <a:endParaRPr sz="3000">
              <a:latin typeface="Trebuchet MS"/>
              <a:cs typeface="Trebuchet MS"/>
            </a:endParaRPr>
          </a:p>
          <a:p>
            <a:pPr marL="229235" marR="5080">
              <a:lnSpc>
                <a:spcPct val="116700"/>
              </a:lnSpc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3000" b="1" spc="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Absorption</a:t>
            </a:r>
            <a:r>
              <a:rPr sz="3000" b="1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55" dirty="0">
                <a:solidFill>
                  <a:srgbClr val="FFFFFF"/>
                </a:solidFill>
                <a:latin typeface="Trebuchet MS"/>
                <a:cs typeface="Trebuchet MS"/>
              </a:rPr>
              <a:t>rate:Slow-</a:t>
            </a:r>
            <a:r>
              <a:rPr sz="3000" b="1" spc="-10" dirty="0">
                <a:solidFill>
                  <a:srgbClr val="FFFFFF"/>
                </a:solidFill>
                <a:latin typeface="Trebuchet MS"/>
                <a:cs typeface="Trebuchet MS"/>
              </a:rPr>
              <a:t>absorption </a:t>
            </a:r>
            <a:r>
              <a:rPr sz="3000" b="1" spc="75" dirty="0">
                <a:solidFill>
                  <a:srgbClr val="FFFFFF"/>
                </a:solidFill>
                <a:latin typeface="Trebuchet MS"/>
                <a:cs typeface="Trebuchet MS"/>
              </a:rPr>
              <a:t>stents,Fast-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absorption </a:t>
            </a:r>
            <a:r>
              <a:rPr sz="3000" b="1" spc="75" dirty="0">
                <a:solidFill>
                  <a:srgbClr val="FFFFFF"/>
                </a:solidFill>
                <a:latin typeface="Trebuchet MS"/>
                <a:cs typeface="Trebuchet MS"/>
              </a:rPr>
              <a:t>stents</a:t>
            </a:r>
            <a:r>
              <a:rPr sz="3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Trebuchet MS"/>
                <a:cs typeface="Trebuchet MS"/>
              </a:rPr>
              <a:t>(dominated)</a:t>
            </a:r>
            <a:endParaRPr sz="3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10"/>
              </a:spcBef>
            </a:pPr>
            <a:endParaRPr sz="3000">
              <a:latin typeface="Trebuchet MS"/>
              <a:cs typeface="Trebuchet MS"/>
            </a:endParaRPr>
          </a:p>
          <a:p>
            <a:pPr marL="12700" marR="594995">
              <a:lnSpc>
                <a:spcPct val="114599"/>
              </a:lnSpc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30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Application:Coronary</a:t>
            </a:r>
            <a:r>
              <a:rPr sz="30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Trebuchet MS"/>
                <a:cs typeface="Trebuchet MS"/>
              </a:rPr>
              <a:t>Artery</a:t>
            </a:r>
            <a:r>
              <a:rPr sz="30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85" dirty="0">
                <a:solidFill>
                  <a:srgbClr val="FFFFFF"/>
                </a:solidFill>
                <a:latin typeface="Trebuchet MS"/>
                <a:cs typeface="Trebuchet MS"/>
              </a:rPr>
              <a:t>Diseases </a:t>
            </a:r>
            <a:r>
              <a:rPr sz="3000" b="1" spc="-30" dirty="0">
                <a:solidFill>
                  <a:srgbClr val="FFFFFF"/>
                </a:solidFill>
                <a:latin typeface="Trebuchet MS"/>
                <a:cs typeface="Trebuchet MS"/>
              </a:rPr>
              <a:t>(Dominated),Peripheral</a:t>
            </a:r>
            <a:r>
              <a:rPr sz="300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Trebuchet MS"/>
                <a:cs typeface="Trebuchet MS"/>
              </a:rPr>
              <a:t>Artery</a:t>
            </a:r>
            <a:r>
              <a:rPr sz="300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85" dirty="0">
                <a:solidFill>
                  <a:srgbClr val="FFFFFF"/>
                </a:solidFill>
                <a:latin typeface="Trebuchet MS"/>
                <a:cs typeface="Trebuchet MS"/>
              </a:rPr>
              <a:t>Diseases</a:t>
            </a:r>
            <a:endParaRPr sz="3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endParaRPr sz="3000">
              <a:latin typeface="Trebuchet MS"/>
              <a:cs typeface="Trebuchet MS"/>
            </a:endParaRPr>
          </a:p>
          <a:p>
            <a:pPr marL="238125" marR="2178050">
              <a:lnSpc>
                <a:spcPct val="114599"/>
              </a:lnSpc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30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70" dirty="0">
                <a:solidFill>
                  <a:srgbClr val="FFFFFF"/>
                </a:solidFill>
                <a:latin typeface="Trebuchet MS"/>
                <a:cs typeface="Trebuchet MS"/>
              </a:rPr>
              <a:t>End-</a:t>
            </a:r>
            <a:r>
              <a:rPr sz="3000" b="1" spc="-10" dirty="0">
                <a:solidFill>
                  <a:srgbClr val="FFFFFF"/>
                </a:solidFill>
                <a:latin typeface="Trebuchet MS"/>
                <a:cs typeface="Trebuchet MS"/>
              </a:rPr>
              <a:t>user:Hospitals,Cardiac Centers(dominated)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1530337" y="262399"/>
            <a:ext cx="15584169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spc="-170" dirty="0">
                <a:solidFill>
                  <a:srgbClr val="000000"/>
                </a:solidFill>
                <a:latin typeface="Verdana"/>
                <a:cs typeface="Verdana"/>
              </a:rPr>
              <a:t>REVENUE</a:t>
            </a:r>
            <a:r>
              <a:rPr sz="5500" spc="-47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5500" spc="-120" dirty="0">
                <a:solidFill>
                  <a:srgbClr val="000000"/>
                </a:solidFill>
                <a:latin typeface="Verdana"/>
                <a:cs typeface="Verdana"/>
              </a:rPr>
              <a:t>MARKET</a:t>
            </a:r>
            <a:r>
              <a:rPr sz="5500" spc="-47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5500" spc="-125" dirty="0">
                <a:solidFill>
                  <a:srgbClr val="000000"/>
                </a:solidFill>
                <a:latin typeface="Verdana"/>
                <a:cs typeface="Verdana"/>
              </a:rPr>
              <a:t>SHARE</a:t>
            </a:r>
            <a:r>
              <a:rPr sz="5500" spc="-47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5500" spc="-114" dirty="0">
                <a:solidFill>
                  <a:srgbClr val="000000"/>
                </a:solidFill>
                <a:latin typeface="Verdana"/>
                <a:cs typeface="Verdana"/>
              </a:rPr>
              <a:t>BY</a:t>
            </a:r>
            <a:r>
              <a:rPr sz="5500" spc="-47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5500" spc="-240" dirty="0">
                <a:solidFill>
                  <a:srgbClr val="000000"/>
                </a:solidFill>
                <a:latin typeface="Verdana"/>
                <a:cs typeface="Verdana"/>
              </a:rPr>
              <a:t>SEGMENTS</a:t>
            </a:r>
            <a:r>
              <a:rPr sz="5500" spc="-47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5500" spc="-40" dirty="0">
                <a:solidFill>
                  <a:srgbClr val="000000"/>
                </a:solidFill>
                <a:latin typeface="Verdana"/>
                <a:cs typeface="Verdana"/>
              </a:rPr>
              <a:t>2022</a:t>
            </a:r>
            <a:endParaRPr sz="5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8699"/>
            <a:ext cx="13525499" cy="92582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4780" y="494696"/>
            <a:ext cx="1697863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dirty="0">
                <a:latin typeface="Verdana"/>
                <a:cs typeface="Verdana"/>
              </a:rPr>
              <a:t>GLOBAL</a:t>
            </a:r>
            <a:r>
              <a:rPr sz="3700" spc="-65" dirty="0">
                <a:latin typeface="Verdana"/>
                <a:cs typeface="Verdana"/>
              </a:rPr>
              <a:t> </a:t>
            </a:r>
            <a:r>
              <a:rPr sz="3700" dirty="0">
                <a:latin typeface="Verdana"/>
                <a:cs typeface="Verdana"/>
              </a:rPr>
              <a:t>BIOABSORBABLE</a:t>
            </a:r>
            <a:r>
              <a:rPr sz="3700" spc="-65" dirty="0">
                <a:latin typeface="Verdana"/>
                <a:cs typeface="Verdana"/>
              </a:rPr>
              <a:t> </a:t>
            </a:r>
            <a:r>
              <a:rPr sz="3700" spc="-20" dirty="0">
                <a:latin typeface="Verdana"/>
                <a:cs typeface="Verdana"/>
              </a:rPr>
              <a:t>STENTS</a:t>
            </a:r>
            <a:r>
              <a:rPr sz="3700" spc="-65" dirty="0">
                <a:latin typeface="Verdana"/>
                <a:cs typeface="Verdana"/>
              </a:rPr>
              <a:t> </a:t>
            </a:r>
            <a:r>
              <a:rPr sz="3700" dirty="0">
                <a:latin typeface="Verdana"/>
                <a:cs typeface="Verdana"/>
              </a:rPr>
              <a:t>MARKET</a:t>
            </a:r>
            <a:r>
              <a:rPr sz="3700" spc="-65" dirty="0">
                <a:latin typeface="Verdana"/>
                <a:cs typeface="Verdana"/>
              </a:rPr>
              <a:t> </a:t>
            </a:r>
            <a:r>
              <a:rPr sz="3700" dirty="0">
                <a:latin typeface="Verdana"/>
                <a:cs typeface="Verdana"/>
              </a:rPr>
              <a:t>REVENUE</a:t>
            </a:r>
            <a:r>
              <a:rPr sz="3700" spc="-60" dirty="0">
                <a:latin typeface="Verdana"/>
                <a:cs typeface="Verdana"/>
              </a:rPr>
              <a:t> </a:t>
            </a:r>
            <a:r>
              <a:rPr sz="3700" dirty="0">
                <a:latin typeface="Verdana"/>
                <a:cs typeface="Verdana"/>
              </a:rPr>
              <a:t>SHARE</a:t>
            </a:r>
            <a:r>
              <a:rPr sz="3700" spc="-65" dirty="0">
                <a:latin typeface="Verdana"/>
                <a:cs typeface="Verdana"/>
              </a:rPr>
              <a:t> </a:t>
            </a:r>
            <a:r>
              <a:rPr sz="3700" dirty="0">
                <a:latin typeface="Verdana"/>
                <a:cs typeface="Verdana"/>
              </a:rPr>
              <a:t>FOR</a:t>
            </a:r>
            <a:r>
              <a:rPr sz="3700" spc="-65" dirty="0">
                <a:latin typeface="Verdana"/>
                <a:cs typeface="Verdana"/>
              </a:rPr>
              <a:t> </a:t>
            </a:r>
            <a:r>
              <a:rPr sz="3700" spc="-20" dirty="0">
                <a:latin typeface="Verdana"/>
                <a:cs typeface="Verdana"/>
              </a:rPr>
              <a:t>2022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41235" y="5115297"/>
            <a:ext cx="7277100" cy="2947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9255"/>
              </a:lnSpc>
              <a:spcBef>
                <a:spcPts val="95"/>
              </a:spcBef>
            </a:pPr>
            <a:r>
              <a:rPr sz="8800" b="1" spc="-325" dirty="0">
                <a:solidFill>
                  <a:srgbClr val="B83729"/>
                </a:solidFill>
                <a:latin typeface="Trebuchet MS"/>
                <a:cs typeface="Trebuchet MS"/>
              </a:rPr>
              <a:t>North</a:t>
            </a:r>
            <a:r>
              <a:rPr sz="8800" b="1" spc="40" dirty="0">
                <a:solidFill>
                  <a:srgbClr val="B83729"/>
                </a:solidFill>
                <a:latin typeface="Trebuchet MS"/>
                <a:cs typeface="Trebuchet MS"/>
              </a:rPr>
              <a:t> </a:t>
            </a:r>
            <a:r>
              <a:rPr sz="8800" b="1" spc="-150" dirty="0">
                <a:solidFill>
                  <a:srgbClr val="B83729"/>
                </a:solidFill>
                <a:latin typeface="Trebuchet MS"/>
                <a:cs typeface="Trebuchet MS"/>
              </a:rPr>
              <a:t>America</a:t>
            </a:r>
            <a:endParaRPr sz="8800">
              <a:latin typeface="Trebuchet MS"/>
              <a:cs typeface="Trebuchet MS"/>
            </a:endParaRPr>
          </a:p>
          <a:p>
            <a:pPr marL="658495" algn="ctr">
              <a:lnSpc>
                <a:spcPts val="13755"/>
              </a:lnSpc>
            </a:pPr>
            <a:r>
              <a:rPr sz="12550" b="1" spc="120" dirty="0">
                <a:solidFill>
                  <a:srgbClr val="B83729"/>
                </a:solidFill>
                <a:latin typeface="Trebuchet MS"/>
                <a:cs typeface="Trebuchet MS"/>
              </a:rPr>
              <a:t>46.6</a:t>
            </a:r>
            <a:r>
              <a:rPr sz="12550" b="1" spc="-530" dirty="0">
                <a:solidFill>
                  <a:srgbClr val="B83729"/>
                </a:solidFill>
                <a:latin typeface="Trebuchet MS"/>
                <a:cs typeface="Trebuchet MS"/>
              </a:rPr>
              <a:t>%</a:t>
            </a:r>
            <a:endParaRPr sz="12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597591" y="1975270"/>
            <a:ext cx="9368155" cy="3453129"/>
          </a:xfrm>
          <a:custGeom>
            <a:avLst/>
            <a:gdLst/>
            <a:ahLst/>
            <a:cxnLst/>
            <a:rect l="l" t="t" r="r" b="b"/>
            <a:pathLst>
              <a:path w="9368155" h="3453129">
                <a:moveTo>
                  <a:pt x="9197483" y="3452652"/>
                </a:moveTo>
                <a:lnTo>
                  <a:pt x="170117" y="3452652"/>
                </a:lnTo>
                <a:lnTo>
                  <a:pt x="125045" y="3446570"/>
                </a:lnTo>
                <a:lnTo>
                  <a:pt x="84400" y="3429374"/>
                </a:lnTo>
                <a:lnTo>
                  <a:pt x="49933" y="3402718"/>
                </a:lnTo>
                <a:lnTo>
                  <a:pt x="23285" y="3368244"/>
                </a:lnTo>
                <a:lnTo>
                  <a:pt x="6094" y="3327593"/>
                </a:lnTo>
                <a:lnTo>
                  <a:pt x="0" y="3282407"/>
                </a:lnTo>
                <a:lnTo>
                  <a:pt x="0" y="170248"/>
                </a:lnTo>
                <a:lnTo>
                  <a:pt x="6094" y="125064"/>
                </a:lnTo>
                <a:lnTo>
                  <a:pt x="23285" y="84416"/>
                </a:lnTo>
                <a:lnTo>
                  <a:pt x="49933" y="49945"/>
                </a:lnTo>
                <a:lnTo>
                  <a:pt x="84400" y="23291"/>
                </a:lnTo>
                <a:lnTo>
                  <a:pt x="125045" y="6096"/>
                </a:lnTo>
                <a:lnTo>
                  <a:pt x="170230" y="0"/>
                </a:lnTo>
                <a:lnTo>
                  <a:pt x="9197370" y="0"/>
                </a:lnTo>
                <a:lnTo>
                  <a:pt x="9242557" y="6096"/>
                </a:lnTo>
                <a:lnTo>
                  <a:pt x="9283208" y="23291"/>
                </a:lnTo>
                <a:lnTo>
                  <a:pt x="9317682" y="49945"/>
                </a:lnTo>
                <a:lnTo>
                  <a:pt x="9344338" y="84416"/>
                </a:lnTo>
                <a:lnTo>
                  <a:pt x="9361534" y="125064"/>
                </a:lnTo>
                <a:lnTo>
                  <a:pt x="9367631" y="170248"/>
                </a:lnTo>
                <a:lnTo>
                  <a:pt x="9367631" y="3282407"/>
                </a:lnTo>
                <a:lnTo>
                  <a:pt x="9361534" y="3327593"/>
                </a:lnTo>
                <a:lnTo>
                  <a:pt x="9344338" y="3368244"/>
                </a:lnTo>
                <a:lnTo>
                  <a:pt x="9317682" y="3402718"/>
                </a:lnTo>
                <a:lnTo>
                  <a:pt x="9283208" y="3429374"/>
                </a:lnTo>
                <a:lnTo>
                  <a:pt x="9242557" y="3446570"/>
                </a:lnTo>
                <a:lnTo>
                  <a:pt x="9197483" y="3452652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23485" y="5805647"/>
            <a:ext cx="10236835" cy="3453129"/>
          </a:xfrm>
          <a:custGeom>
            <a:avLst/>
            <a:gdLst/>
            <a:ahLst/>
            <a:cxnLst/>
            <a:rect l="l" t="t" r="r" b="b"/>
            <a:pathLst>
              <a:path w="10236835" h="3453129">
                <a:moveTo>
                  <a:pt x="10071475" y="3452652"/>
                </a:moveTo>
                <a:lnTo>
                  <a:pt x="170230" y="3452652"/>
                </a:lnTo>
                <a:lnTo>
                  <a:pt x="125056" y="3446555"/>
                </a:lnTo>
                <a:lnTo>
                  <a:pt x="84413" y="3429358"/>
                </a:lnTo>
                <a:lnTo>
                  <a:pt x="49945" y="3402703"/>
                </a:lnTo>
                <a:lnTo>
                  <a:pt x="23292" y="3368229"/>
                </a:lnTo>
                <a:lnTo>
                  <a:pt x="6096" y="3327578"/>
                </a:lnTo>
                <a:lnTo>
                  <a:pt x="0" y="3282391"/>
                </a:lnTo>
                <a:lnTo>
                  <a:pt x="0" y="170229"/>
                </a:lnTo>
                <a:lnTo>
                  <a:pt x="6096" y="125056"/>
                </a:lnTo>
                <a:lnTo>
                  <a:pt x="23292" y="84413"/>
                </a:lnTo>
                <a:lnTo>
                  <a:pt x="49945" y="49945"/>
                </a:lnTo>
                <a:lnTo>
                  <a:pt x="84413" y="23292"/>
                </a:lnTo>
                <a:lnTo>
                  <a:pt x="125056" y="6096"/>
                </a:lnTo>
                <a:lnTo>
                  <a:pt x="170229" y="0"/>
                </a:lnTo>
                <a:lnTo>
                  <a:pt x="10071476" y="0"/>
                </a:lnTo>
                <a:lnTo>
                  <a:pt x="10116663" y="6096"/>
                </a:lnTo>
                <a:lnTo>
                  <a:pt x="10157314" y="23292"/>
                </a:lnTo>
                <a:lnTo>
                  <a:pt x="10191788" y="49945"/>
                </a:lnTo>
                <a:lnTo>
                  <a:pt x="10218443" y="84413"/>
                </a:lnTo>
                <a:lnTo>
                  <a:pt x="10235640" y="125056"/>
                </a:lnTo>
                <a:lnTo>
                  <a:pt x="10236590" y="132094"/>
                </a:lnTo>
                <a:lnTo>
                  <a:pt x="10236590" y="3320538"/>
                </a:lnTo>
                <a:lnTo>
                  <a:pt x="10218443" y="3368229"/>
                </a:lnTo>
                <a:lnTo>
                  <a:pt x="10191788" y="3402703"/>
                </a:lnTo>
                <a:lnTo>
                  <a:pt x="10157314" y="3429358"/>
                </a:lnTo>
                <a:lnTo>
                  <a:pt x="10116663" y="3446555"/>
                </a:lnTo>
                <a:lnTo>
                  <a:pt x="10071475" y="34526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407938" y="1975270"/>
            <a:ext cx="11552555" cy="3453129"/>
            <a:chOff x="3407938" y="1975270"/>
            <a:chExt cx="11552555" cy="3453129"/>
          </a:xfrm>
        </p:grpSpPr>
        <p:sp>
          <p:nvSpPr>
            <p:cNvPr id="6" name="object 6"/>
            <p:cNvSpPr/>
            <p:nvPr/>
          </p:nvSpPr>
          <p:spPr>
            <a:xfrm>
              <a:off x="4723485" y="1975270"/>
              <a:ext cx="10236835" cy="3453129"/>
            </a:xfrm>
            <a:custGeom>
              <a:avLst/>
              <a:gdLst/>
              <a:ahLst/>
              <a:cxnLst/>
              <a:rect l="l" t="t" r="r" b="b"/>
              <a:pathLst>
                <a:path w="10236835" h="3453129">
                  <a:moveTo>
                    <a:pt x="10071588" y="3452652"/>
                  </a:moveTo>
                  <a:lnTo>
                    <a:pt x="170117" y="3452652"/>
                  </a:lnTo>
                  <a:lnTo>
                    <a:pt x="125056" y="3446570"/>
                  </a:lnTo>
                  <a:lnTo>
                    <a:pt x="84413" y="3429374"/>
                  </a:lnTo>
                  <a:lnTo>
                    <a:pt x="49945" y="3402718"/>
                  </a:lnTo>
                  <a:lnTo>
                    <a:pt x="23292" y="3368244"/>
                  </a:lnTo>
                  <a:lnTo>
                    <a:pt x="6096" y="3327593"/>
                  </a:lnTo>
                  <a:lnTo>
                    <a:pt x="0" y="3282407"/>
                  </a:lnTo>
                  <a:lnTo>
                    <a:pt x="0" y="170248"/>
                  </a:lnTo>
                  <a:lnTo>
                    <a:pt x="6096" y="125064"/>
                  </a:lnTo>
                  <a:lnTo>
                    <a:pt x="23292" y="84416"/>
                  </a:lnTo>
                  <a:lnTo>
                    <a:pt x="49945" y="49945"/>
                  </a:lnTo>
                  <a:lnTo>
                    <a:pt x="84413" y="23291"/>
                  </a:lnTo>
                  <a:lnTo>
                    <a:pt x="125056" y="6096"/>
                  </a:lnTo>
                  <a:lnTo>
                    <a:pt x="170230" y="0"/>
                  </a:lnTo>
                  <a:lnTo>
                    <a:pt x="10071476" y="0"/>
                  </a:lnTo>
                  <a:lnTo>
                    <a:pt x="10116663" y="6096"/>
                  </a:lnTo>
                  <a:lnTo>
                    <a:pt x="10157314" y="23291"/>
                  </a:lnTo>
                  <a:lnTo>
                    <a:pt x="10191788" y="49945"/>
                  </a:lnTo>
                  <a:lnTo>
                    <a:pt x="10218443" y="84416"/>
                  </a:lnTo>
                  <a:lnTo>
                    <a:pt x="10235640" y="125064"/>
                  </a:lnTo>
                  <a:lnTo>
                    <a:pt x="10236590" y="132104"/>
                  </a:lnTo>
                  <a:lnTo>
                    <a:pt x="10236590" y="3320553"/>
                  </a:lnTo>
                  <a:lnTo>
                    <a:pt x="10218443" y="3368244"/>
                  </a:lnTo>
                  <a:lnTo>
                    <a:pt x="10191788" y="3402718"/>
                  </a:lnTo>
                  <a:lnTo>
                    <a:pt x="10157314" y="3429374"/>
                  </a:lnTo>
                  <a:lnTo>
                    <a:pt x="10116663" y="3446570"/>
                  </a:lnTo>
                  <a:lnTo>
                    <a:pt x="10071588" y="3452652"/>
                  </a:lnTo>
                  <a:close/>
                </a:path>
              </a:pathLst>
            </a:custGeom>
            <a:solidFill>
              <a:srgbClr val="F06C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07938" y="2509448"/>
              <a:ext cx="2626995" cy="2384425"/>
            </a:xfrm>
            <a:custGeom>
              <a:avLst/>
              <a:gdLst/>
              <a:ahLst/>
              <a:cxnLst/>
              <a:rect l="l" t="t" r="r" b="b"/>
              <a:pathLst>
                <a:path w="2626995" h="2384425">
                  <a:moveTo>
                    <a:pt x="2460833" y="2384297"/>
                  </a:moveTo>
                  <a:lnTo>
                    <a:pt x="170261" y="2384297"/>
                  </a:lnTo>
                  <a:lnTo>
                    <a:pt x="125073" y="2378201"/>
                  </a:lnTo>
                  <a:lnTo>
                    <a:pt x="84422" y="2361005"/>
                  </a:lnTo>
                  <a:lnTo>
                    <a:pt x="49949" y="2334352"/>
                  </a:lnTo>
                  <a:lnTo>
                    <a:pt x="23293" y="2299884"/>
                  </a:lnTo>
                  <a:lnTo>
                    <a:pt x="6096" y="2259241"/>
                  </a:lnTo>
                  <a:lnTo>
                    <a:pt x="0" y="2214067"/>
                  </a:lnTo>
                  <a:lnTo>
                    <a:pt x="0" y="170248"/>
                  </a:lnTo>
                  <a:lnTo>
                    <a:pt x="6096" y="125064"/>
                  </a:lnTo>
                  <a:lnTo>
                    <a:pt x="23293" y="84416"/>
                  </a:lnTo>
                  <a:lnTo>
                    <a:pt x="49949" y="49945"/>
                  </a:lnTo>
                  <a:lnTo>
                    <a:pt x="84422" y="23291"/>
                  </a:lnTo>
                  <a:lnTo>
                    <a:pt x="125073" y="6096"/>
                  </a:lnTo>
                  <a:lnTo>
                    <a:pt x="170260" y="0"/>
                  </a:lnTo>
                  <a:lnTo>
                    <a:pt x="2460833" y="0"/>
                  </a:lnTo>
                  <a:lnTo>
                    <a:pt x="2506007" y="6096"/>
                  </a:lnTo>
                  <a:lnTo>
                    <a:pt x="2546650" y="23291"/>
                  </a:lnTo>
                  <a:lnTo>
                    <a:pt x="2581118" y="49945"/>
                  </a:lnTo>
                  <a:lnTo>
                    <a:pt x="2607771" y="84416"/>
                  </a:lnTo>
                  <a:lnTo>
                    <a:pt x="2624967" y="125064"/>
                  </a:lnTo>
                  <a:lnTo>
                    <a:pt x="2626467" y="136179"/>
                  </a:lnTo>
                  <a:lnTo>
                    <a:pt x="2626467" y="2248128"/>
                  </a:lnTo>
                  <a:lnTo>
                    <a:pt x="2607771" y="2299884"/>
                  </a:lnTo>
                  <a:lnTo>
                    <a:pt x="2581118" y="2334352"/>
                  </a:lnTo>
                  <a:lnTo>
                    <a:pt x="2546650" y="2361005"/>
                  </a:lnTo>
                  <a:lnTo>
                    <a:pt x="2506007" y="2378201"/>
                  </a:lnTo>
                  <a:lnTo>
                    <a:pt x="2460833" y="23842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407938" y="6339809"/>
            <a:ext cx="2626995" cy="2384425"/>
          </a:xfrm>
          <a:custGeom>
            <a:avLst/>
            <a:gdLst/>
            <a:ahLst/>
            <a:cxnLst/>
            <a:rect l="l" t="t" r="r" b="b"/>
            <a:pathLst>
              <a:path w="2626995" h="2384425">
                <a:moveTo>
                  <a:pt x="2460991" y="2384307"/>
                </a:moveTo>
                <a:lnTo>
                  <a:pt x="170103" y="2384307"/>
                </a:lnTo>
                <a:lnTo>
                  <a:pt x="125073" y="2378231"/>
                </a:lnTo>
                <a:lnTo>
                  <a:pt x="84422" y="2361034"/>
                </a:lnTo>
                <a:lnTo>
                  <a:pt x="49949" y="2334379"/>
                </a:lnTo>
                <a:lnTo>
                  <a:pt x="23293" y="2299905"/>
                </a:lnTo>
                <a:lnTo>
                  <a:pt x="6096" y="2259254"/>
                </a:lnTo>
                <a:lnTo>
                  <a:pt x="0" y="2214067"/>
                </a:lnTo>
                <a:lnTo>
                  <a:pt x="0" y="170260"/>
                </a:lnTo>
                <a:lnTo>
                  <a:pt x="6096" y="125073"/>
                </a:lnTo>
                <a:lnTo>
                  <a:pt x="23293" y="84422"/>
                </a:lnTo>
                <a:lnTo>
                  <a:pt x="49949" y="49948"/>
                </a:lnTo>
                <a:lnTo>
                  <a:pt x="84422" y="23293"/>
                </a:lnTo>
                <a:lnTo>
                  <a:pt x="125073" y="6096"/>
                </a:lnTo>
                <a:lnTo>
                  <a:pt x="170260" y="0"/>
                </a:lnTo>
                <a:lnTo>
                  <a:pt x="2460834" y="0"/>
                </a:lnTo>
                <a:lnTo>
                  <a:pt x="2506007" y="6096"/>
                </a:lnTo>
                <a:lnTo>
                  <a:pt x="2546650" y="23293"/>
                </a:lnTo>
                <a:lnTo>
                  <a:pt x="2581118" y="49948"/>
                </a:lnTo>
                <a:lnTo>
                  <a:pt x="2607771" y="84422"/>
                </a:lnTo>
                <a:lnTo>
                  <a:pt x="2624967" y="125073"/>
                </a:lnTo>
                <a:lnTo>
                  <a:pt x="2626467" y="136189"/>
                </a:lnTo>
                <a:lnTo>
                  <a:pt x="2626467" y="2248138"/>
                </a:lnTo>
                <a:lnTo>
                  <a:pt x="2607771" y="2299905"/>
                </a:lnTo>
                <a:lnTo>
                  <a:pt x="2581118" y="2334379"/>
                </a:lnTo>
                <a:lnTo>
                  <a:pt x="2546650" y="2361034"/>
                </a:lnTo>
                <a:lnTo>
                  <a:pt x="2506007" y="2378231"/>
                </a:lnTo>
                <a:lnTo>
                  <a:pt x="2460991" y="2384307"/>
                </a:lnTo>
                <a:close/>
              </a:path>
            </a:pathLst>
          </a:custGeom>
          <a:solidFill>
            <a:srgbClr val="F06C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53414" y="3303116"/>
            <a:ext cx="690245" cy="796925"/>
          </a:xfrm>
          <a:custGeom>
            <a:avLst/>
            <a:gdLst/>
            <a:ahLst/>
            <a:cxnLst/>
            <a:rect l="l" t="t" r="r" b="b"/>
            <a:pathLst>
              <a:path w="690245" h="796925">
                <a:moveTo>
                  <a:pt x="5" y="796896"/>
                </a:moveTo>
                <a:lnTo>
                  <a:pt x="0" y="0"/>
                </a:lnTo>
                <a:lnTo>
                  <a:pt x="690097" y="398434"/>
                </a:lnTo>
                <a:lnTo>
                  <a:pt x="5" y="7968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53414" y="7133477"/>
            <a:ext cx="690245" cy="796925"/>
          </a:xfrm>
          <a:custGeom>
            <a:avLst/>
            <a:gdLst/>
            <a:ahLst/>
            <a:cxnLst/>
            <a:rect l="l" t="t" r="r" b="b"/>
            <a:pathLst>
              <a:path w="690245" h="796925">
                <a:moveTo>
                  <a:pt x="0" y="796896"/>
                </a:moveTo>
                <a:lnTo>
                  <a:pt x="0" y="0"/>
                </a:lnTo>
                <a:lnTo>
                  <a:pt x="690097" y="398464"/>
                </a:lnTo>
                <a:lnTo>
                  <a:pt x="5" y="796896"/>
                </a:lnTo>
                <a:close/>
              </a:path>
            </a:pathLst>
          </a:custGeom>
          <a:solidFill>
            <a:srgbClr val="F06C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85464" y="3317917"/>
            <a:ext cx="1875789" cy="58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50" spc="-10" dirty="0">
                <a:latin typeface="Arial Black"/>
                <a:cs typeface="Arial Black"/>
              </a:rPr>
              <a:t>Drivers</a:t>
            </a:r>
            <a:endParaRPr sz="36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 marR="283210">
              <a:lnSpc>
                <a:spcPts val="4800"/>
              </a:lnSpc>
              <a:spcBef>
                <a:spcPts val="1260"/>
              </a:spcBef>
            </a:pPr>
            <a:r>
              <a:rPr spc="190" dirty="0"/>
              <a:t>Reduced</a:t>
            </a:r>
            <a:r>
              <a:rPr spc="5" dirty="0"/>
              <a:t> </a:t>
            </a:r>
            <a:r>
              <a:rPr dirty="0"/>
              <a:t>risk</a:t>
            </a:r>
            <a:r>
              <a:rPr spc="5" dirty="0"/>
              <a:t> </a:t>
            </a:r>
            <a:r>
              <a:rPr spc="210" dirty="0"/>
              <a:t>of</a:t>
            </a:r>
            <a:r>
              <a:rPr spc="10" dirty="0"/>
              <a:t> </a:t>
            </a:r>
            <a:r>
              <a:rPr spc="50" dirty="0"/>
              <a:t>long- </a:t>
            </a:r>
            <a:r>
              <a:rPr spc="85" dirty="0"/>
              <a:t>term</a:t>
            </a:r>
            <a:r>
              <a:rPr spc="-10" dirty="0"/>
              <a:t> </a:t>
            </a:r>
            <a:r>
              <a:rPr spc="210" dirty="0"/>
              <a:t>complications</a:t>
            </a:r>
          </a:p>
          <a:p>
            <a:pPr marL="12700" marR="5080">
              <a:lnSpc>
                <a:spcPts val="4800"/>
              </a:lnSpc>
            </a:pPr>
            <a:r>
              <a:rPr spc="70" dirty="0"/>
              <a:t>Increasing</a:t>
            </a:r>
            <a:r>
              <a:rPr spc="30" dirty="0"/>
              <a:t> </a:t>
            </a:r>
            <a:r>
              <a:rPr spc="165" dirty="0"/>
              <a:t>prevelance </a:t>
            </a:r>
            <a:r>
              <a:rPr spc="210" dirty="0"/>
              <a:t>of</a:t>
            </a:r>
            <a:r>
              <a:rPr spc="-10" dirty="0"/>
              <a:t> </a:t>
            </a:r>
            <a:r>
              <a:rPr spc="210" dirty="0"/>
              <a:t>coronory</a:t>
            </a:r>
            <a:r>
              <a:rPr spc="-5" dirty="0"/>
              <a:t> </a:t>
            </a:r>
            <a:r>
              <a:rPr spc="125" dirty="0"/>
              <a:t>disese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45742" y="6817662"/>
            <a:ext cx="817816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5400"/>
              </a:lnSpc>
              <a:spcBef>
                <a:spcPts val="100"/>
              </a:spcBef>
              <a:tabLst>
                <a:tab pos="2997200" algn="l"/>
              </a:tabLst>
            </a:pPr>
            <a:r>
              <a:rPr sz="5475" spc="-15" baseline="-25875" dirty="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r>
              <a:rPr sz="5475" baseline="-25875" dirty="0">
                <a:solidFill>
                  <a:srgbClr val="FFFFFF"/>
                </a:solidFill>
                <a:latin typeface="Arial Black"/>
                <a:cs typeface="Arial Black"/>
              </a:rPr>
              <a:t>	</a:t>
            </a:r>
            <a:r>
              <a:rPr sz="5000" spc="170" dirty="0">
                <a:latin typeface="Verdana"/>
                <a:cs typeface="Verdana"/>
              </a:rPr>
              <a:t>Limited</a:t>
            </a:r>
            <a:r>
              <a:rPr sz="5000" spc="10" dirty="0">
                <a:latin typeface="Verdana"/>
                <a:cs typeface="Verdana"/>
              </a:rPr>
              <a:t> </a:t>
            </a:r>
            <a:r>
              <a:rPr sz="5000" spc="220" dirty="0">
                <a:latin typeface="Verdana"/>
                <a:cs typeface="Verdana"/>
              </a:rPr>
              <a:t>clinical</a:t>
            </a:r>
            <a:endParaRPr sz="5000">
              <a:latin typeface="Verdana"/>
              <a:cs typeface="Verdana"/>
            </a:endParaRPr>
          </a:p>
          <a:p>
            <a:pPr marL="829310" algn="ctr">
              <a:lnSpc>
                <a:spcPts val="5400"/>
              </a:lnSpc>
            </a:pPr>
            <a:r>
              <a:rPr sz="5000" spc="170" dirty="0">
                <a:latin typeface="Verdana"/>
                <a:cs typeface="Verdana"/>
              </a:rPr>
              <a:t>evidence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960958" y="2704233"/>
            <a:ext cx="12362815" cy="5982970"/>
          </a:xfrm>
          <a:custGeom>
            <a:avLst/>
            <a:gdLst/>
            <a:ahLst/>
            <a:cxnLst/>
            <a:rect l="l" t="t" r="r" b="b"/>
            <a:pathLst>
              <a:path w="12362815" h="5982970">
                <a:moveTo>
                  <a:pt x="11880548" y="5982553"/>
                </a:moveTo>
                <a:lnTo>
                  <a:pt x="485534" y="5982553"/>
                </a:lnTo>
                <a:lnTo>
                  <a:pt x="437766" y="5980188"/>
                </a:lnTo>
                <a:lnTo>
                  <a:pt x="390565" y="5973145"/>
                </a:lnTo>
                <a:lnTo>
                  <a:pt x="344495" y="5961568"/>
                </a:lnTo>
                <a:lnTo>
                  <a:pt x="299875" y="5945589"/>
                </a:lnTo>
                <a:lnTo>
                  <a:pt x="257025" y="5925339"/>
                </a:lnTo>
                <a:lnTo>
                  <a:pt x="216261" y="5900951"/>
                </a:lnTo>
                <a:lnTo>
                  <a:pt x="177904" y="5872555"/>
                </a:lnTo>
                <a:lnTo>
                  <a:pt x="142271" y="5840284"/>
                </a:lnTo>
                <a:lnTo>
                  <a:pt x="110004" y="5804652"/>
                </a:lnTo>
                <a:lnTo>
                  <a:pt x="81611" y="5766295"/>
                </a:lnTo>
                <a:lnTo>
                  <a:pt x="57224" y="5725532"/>
                </a:lnTo>
                <a:lnTo>
                  <a:pt x="36975" y="5682684"/>
                </a:lnTo>
                <a:lnTo>
                  <a:pt x="20996" y="5638068"/>
                </a:lnTo>
                <a:lnTo>
                  <a:pt x="9419" y="5592003"/>
                </a:lnTo>
                <a:lnTo>
                  <a:pt x="2376" y="5544810"/>
                </a:lnTo>
                <a:lnTo>
                  <a:pt x="0" y="5496807"/>
                </a:lnTo>
                <a:lnTo>
                  <a:pt x="0" y="485770"/>
                </a:lnTo>
                <a:lnTo>
                  <a:pt x="2376" y="437758"/>
                </a:lnTo>
                <a:lnTo>
                  <a:pt x="9419" y="390558"/>
                </a:lnTo>
                <a:lnTo>
                  <a:pt x="20996" y="344490"/>
                </a:lnTo>
                <a:lnTo>
                  <a:pt x="36975" y="299873"/>
                </a:lnTo>
                <a:lnTo>
                  <a:pt x="57224" y="257025"/>
                </a:lnTo>
                <a:lnTo>
                  <a:pt x="81611" y="216265"/>
                </a:lnTo>
                <a:lnTo>
                  <a:pt x="110004" y="177910"/>
                </a:lnTo>
                <a:lnTo>
                  <a:pt x="142271" y="142280"/>
                </a:lnTo>
                <a:lnTo>
                  <a:pt x="177904" y="110010"/>
                </a:lnTo>
                <a:lnTo>
                  <a:pt x="216261" y="81615"/>
                </a:lnTo>
                <a:lnTo>
                  <a:pt x="257025" y="57227"/>
                </a:lnTo>
                <a:lnTo>
                  <a:pt x="299875" y="36977"/>
                </a:lnTo>
                <a:lnTo>
                  <a:pt x="344495" y="20997"/>
                </a:lnTo>
                <a:lnTo>
                  <a:pt x="390565" y="9420"/>
                </a:lnTo>
                <a:lnTo>
                  <a:pt x="437766" y="2376"/>
                </a:lnTo>
                <a:lnTo>
                  <a:pt x="485779" y="0"/>
                </a:lnTo>
                <a:lnTo>
                  <a:pt x="11880303" y="0"/>
                </a:lnTo>
                <a:lnTo>
                  <a:pt x="11928316" y="2376"/>
                </a:lnTo>
                <a:lnTo>
                  <a:pt x="11975518" y="9420"/>
                </a:lnTo>
                <a:lnTo>
                  <a:pt x="12021587" y="20997"/>
                </a:lnTo>
                <a:lnTo>
                  <a:pt x="12066207" y="36977"/>
                </a:lnTo>
                <a:lnTo>
                  <a:pt x="12109058" y="57227"/>
                </a:lnTo>
                <a:lnTo>
                  <a:pt x="12149821" y="81615"/>
                </a:lnTo>
                <a:lnTo>
                  <a:pt x="12188179" y="110010"/>
                </a:lnTo>
                <a:lnTo>
                  <a:pt x="12223811" y="142280"/>
                </a:lnTo>
                <a:lnTo>
                  <a:pt x="12256082" y="177910"/>
                </a:lnTo>
                <a:lnTo>
                  <a:pt x="12284478" y="216265"/>
                </a:lnTo>
                <a:lnTo>
                  <a:pt x="12308866" y="257025"/>
                </a:lnTo>
                <a:lnTo>
                  <a:pt x="12329116" y="299873"/>
                </a:lnTo>
                <a:lnTo>
                  <a:pt x="12345095" y="344490"/>
                </a:lnTo>
                <a:lnTo>
                  <a:pt x="12356672" y="390558"/>
                </a:lnTo>
                <a:lnTo>
                  <a:pt x="12362419" y="429073"/>
                </a:lnTo>
                <a:lnTo>
                  <a:pt x="12362419" y="5553494"/>
                </a:lnTo>
                <a:lnTo>
                  <a:pt x="12356672" y="5592003"/>
                </a:lnTo>
                <a:lnTo>
                  <a:pt x="12345095" y="5638068"/>
                </a:lnTo>
                <a:lnTo>
                  <a:pt x="12329116" y="5682684"/>
                </a:lnTo>
                <a:lnTo>
                  <a:pt x="12308866" y="5725532"/>
                </a:lnTo>
                <a:lnTo>
                  <a:pt x="12284478" y="5766295"/>
                </a:lnTo>
                <a:lnTo>
                  <a:pt x="12256082" y="5804652"/>
                </a:lnTo>
                <a:lnTo>
                  <a:pt x="12223811" y="5840284"/>
                </a:lnTo>
                <a:lnTo>
                  <a:pt x="12188179" y="5872555"/>
                </a:lnTo>
                <a:lnTo>
                  <a:pt x="12149821" y="5900951"/>
                </a:lnTo>
                <a:lnTo>
                  <a:pt x="12109058" y="5925339"/>
                </a:lnTo>
                <a:lnTo>
                  <a:pt x="12066207" y="5945589"/>
                </a:lnTo>
                <a:lnTo>
                  <a:pt x="12021587" y="5961568"/>
                </a:lnTo>
                <a:lnTo>
                  <a:pt x="11975518" y="5973145"/>
                </a:lnTo>
                <a:lnTo>
                  <a:pt x="11928316" y="5980188"/>
                </a:lnTo>
                <a:lnTo>
                  <a:pt x="11880548" y="5982553"/>
                </a:lnTo>
                <a:close/>
              </a:path>
            </a:pathLst>
          </a:custGeom>
          <a:solidFill>
            <a:srgbClr val="B83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9554" y="2884726"/>
            <a:ext cx="9069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520" dirty="0"/>
              <a:t>AUTHOR'S</a:t>
            </a:r>
            <a:r>
              <a:rPr sz="6000" spc="-265" dirty="0"/>
              <a:t> </a:t>
            </a:r>
            <a:r>
              <a:rPr sz="6000" spc="340" dirty="0"/>
              <a:t>PERSPECTIVE</a:t>
            </a:r>
            <a:endParaRPr sz="6000"/>
          </a:p>
        </p:txBody>
      </p:sp>
      <p:grpSp>
        <p:nvGrpSpPr>
          <p:cNvPr id="5" name="object 5"/>
          <p:cNvGrpSpPr/>
          <p:nvPr/>
        </p:nvGrpSpPr>
        <p:grpSpPr>
          <a:xfrm>
            <a:off x="3265758" y="4412757"/>
            <a:ext cx="114300" cy="3099435"/>
            <a:chOff x="3265758" y="4412757"/>
            <a:chExt cx="114300" cy="30994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5758" y="4412757"/>
              <a:ext cx="114300" cy="114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5758" y="5734826"/>
              <a:ext cx="114300" cy="114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5758" y="7397815"/>
              <a:ext cx="114300" cy="1143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552649" y="4118745"/>
            <a:ext cx="11559540" cy="4058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1125">
              <a:lnSpc>
                <a:spcPct val="122800"/>
              </a:lnSpc>
              <a:spcBef>
                <a:spcPts val="95"/>
              </a:spcBef>
            </a:pPr>
            <a:r>
              <a:rPr sz="2800" b="0" spc="36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9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8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for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bioabsorbable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stents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is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9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expected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19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8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grow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0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significantly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due </a:t>
            </a:r>
            <a:r>
              <a:rPr sz="2800" b="0" spc="19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0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focus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7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on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3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improved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3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clinical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1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outcomes.</a:t>
            </a:r>
            <a:endParaRPr sz="2800">
              <a:latin typeface="Yanone Kaffeesatz Thin"/>
              <a:cs typeface="Yanone Kaffeesatz Thin"/>
            </a:endParaRPr>
          </a:p>
          <a:p>
            <a:pPr marL="12700">
              <a:lnSpc>
                <a:spcPct val="100000"/>
              </a:lnSpc>
              <a:spcBef>
                <a:spcPts val="2925"/>
              </a:spcBef>
            </a:pPr>
            <a:r>
              <a:rPr sz="2800" b="0" spc="27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0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2023,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2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Bioresorbable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2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polymer-</a:t>
            </a:r>
            <a:r>
              <a:rPr sz="2800" b="0" spc="30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based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stents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0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segment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3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accounted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54" dirty="0">
                <a:solidFill>
                  <a:srgbClr val="FFFFFF"/>
                </a:solidFill>
                <a:latin typeface="Yanone Kaffeesatz Thin"/>
                <a:cs typeface="Yanone Kaffeesatz Thin"/>
              </a:rPr>
              <a:t>for</a:t>
            </a:r>
            <a:endParaRPr sz="280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4130"/>
              </a:lnSpc>
              <a:spcBef>
                <a:spcPts val="265"/>
              </a:spcBef>
            </a:pPr>
            <a:r>
              <a:rPr sz="2800" b="0" spc="32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noticeable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9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share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8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9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global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3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Bioabsorbable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7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Stents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9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9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is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1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projected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17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sz="2800" b="0" spc="3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experience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1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significant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7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54" dirty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0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near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5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future.</a:t>
            </a:r>
            <a:endParaRPr sz="2800">
              <a:latin typeface="Yanone Kaffeesatz Thin"/>
              <a:cs typeface="Yanone Kaffeesatz Thin"/>
            </a:endParaRPr>
          </a:p>
          <a:p>
            <a:pPr marL="12700" marR="1092835">
              <a:lnSpc>
                <a:spcPct val="122800"/>
              </a:lnSpc>
              <a:spcBef>
                <a:spcPts val="445"/>
              </a:spcBef>
            </a:pPr>
            <a:r>
              <a:rPr sz="2800" b="0" spc="36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3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Coronary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5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Artery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Diseases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0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segment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is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9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expected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19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sz="2800" b="0" spc="33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7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expand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19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at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2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the </a:t>
            </a:r>
            <a:r>
              <a:rPr sz="2800" b="0" spc="31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significant</a:t>
            </a:r>
            <a:r>
              <a:rPr sz="2800" b="0" spc="34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45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CAGR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9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retaining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9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position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7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throughout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2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0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forecast</a:t>
            </a:r>
            <a:r>
              <a:rPr sz="28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800" b="0" spc="30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period.</a:t>
            </a:r>
            <a:endParaRPr sz="28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946" rIns="0" bIns="0" rtlCol="0">
            <a:spAutoFit/>
          </a:bodyPr>
          <a:lstStyle/>
          <a:p>
            <a:pPr marL="5360670">
              <a:lnSpc>
                <a:spcPct val="100000"/>
              </a:lnSpc>
              <a:spcBef>
                <a:spcPts val="100"/>
              </a:spcBef>
            </a:pPr>
            <a:r>
              <a:rPr spc="254" dirty="0"/>
              <a:t>KEY</a:t>
            </a:r>
            <a:r>
              <a:rPr spc="-300" dirty="0"/>
              <a:t> </a:t>
            </a:r>
            <a:r>
              <a:rPr spc="509" dirty="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51675" y="701912"/>
            <a:ext cx="3270250" cy="5156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00" b="1" dirty="0">
                <a:latin typeface="Georgia"/>
                <a:cs typeface="Georgia"/>
              </a:rPr>
              <a:t>For Full </a:t>
            </a:r>
            <a:r>
              <a:rPr sz="3200" b="1" spc="-10" dirty="0">
                <a:latin typeface="Georgia"/>
                <a:cs typeface="Georgia"/>
              </a:rPr>
              <a:t>Report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77072" y="949840"/>
            <a:ext cx="5682615" cy="131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450" spc="-535" dirty="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sz="8450" spc="-83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8450" spc="-720" dirty="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845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8857" y="2120868"/>
            <a:ext cx="2933699" cy="186689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441164" y="3759794"/>
            <a:ext cx="13381990" cy="3901440"/>
          </a:xfrm>
          <a:prstGeom prst="rect">
            <a:avLst/>
          </a:prstGeom>
        </p:spPr>
        <p:txBody>
          <a:bodyPr vert="horz" wrap="square" lIns="0" tIns="345440" rIns="0" bIns="0" rtlCol="0">
            <a:spAutoFit/>
          </a:bodyPr>
          <a:lstStyle/>
          <a:p>
            <a:pPr marL="23495" algn="ctr">
              <a:lnSpc>
                <a:spcPct val="100000"/>
              </a:lnSpc>
              <a:spcBef>
                <a:spcPts val="2720"/>
              </a:spcBef>
            </a:pPr>
            <a:r>
              <a:rPr sz="6700" b="1" dirty="0">
                <a:latin typeface="Lato Heavy"/>
                <a:cs typeface="Lato Heavy"/>
              </a:rPr>
              <a:t>COGNITIVE</a:t>
            </a:r>
            <a:r>
              <a:rPr sz="6700" b="1" spc="-45" dirty="0">
                <a:latin typeface="Lato Heavy"/>
                <a:cs typeface="Lato Heavy"/>
              </a:rPr>
              <a:t> </a:t>
            </a:r>
            <a:r>
              <a:rPr sz="6700" b="1" dirty="0">
                <a:latin typeface="Lato Heavy"/>
                <a:cs typeface="Lato Heavy"/>
              </a:rPr>
              <a:t>MARKET</a:t>
            </a:r>
            <a:r>
              <a:rPr sz="6700" b="1" spc="-30" dirty="0">
                <a:latin typeface="Lato Heavy"/>
                <a:cs typeface="Lato Heavy"/>
              </a:rPr>
              <a:t> </a:t>
            </a:r>
            <a:r>
              <a:rPr sz="6700" b="1" spc="-10" dirty="0">
                <a:latin typeface="Lato Heavy"/>
                <a:cs typeface="Lato Heavy"/>
              </a:rPr>
              <a:t>RESEARCH</a:t>
            </a:r>
            <a:endParaRPr sz="6700" dirty="0">
              <a:latin typeface="Lato Heavy"/>
              <a:cs typeface="Lato Heavy"/>
            </a:endParaRPr>
          </a:p>
          <a:p>
            <a:pPr algn="ctr">
              <a:lnSpc>
                <a:spcPct val="100000"/>
              </a:lnSpc>
              <a:spcBef>
                <a:spcPts val="1195"/>
              </a:spcBef>
              <a:tabLst>
                <a:tab pos="927735" algn="l"/>
                <a:tab pos="1602740" algn="l"/>
                <a:tab pos="4787265" algn="l"/>
                <a:tab pos="5064760" algn="l"/>
                <a:tab pos="6007100" algn="l"/>
              </a:tabLst>
            </a:pPr>
            <a:r>
              <a:rPr sz="3100" spc="200" dirty="0">
                <a:latin typeface="Lato"/>
                <a:cs typeface="Lato"/>
              </a:rPr>
              <a:t>Tel:</a:t>
            </a:r>
            <a:r>
              <a:rPr sz="3100" dirty="0">
                <a:latin typeface="Lato"/>
                <a:cs typeface="Lato"/>
              </a:rPr>
              <a:t>	</a:t>
            </a:r>
            <a:r>
              <a:rPr sz="3100" spc="-25" dirty="0">
                <a:latin typeface="Lato"/>
                <a:cs typeface="Lato"/>
              </a:rPr>
              <a:t>+</a:t>
            </a:r>
            <a:r>
              <a:rPr sz="3100" spc="-480" dirty="0">
                <a:latin typeface="Lato"/>
                <a:cs typeface="Lato"/>
              </a:rPr>
              <a:t> </a:t>
            </a:r>
            <a:r>
              <a:rPr sz="3100" spc="-50" dirty="0">
                <a:latin typeface="Lato"/>
                <a:cs typeface="Lato"/>
              </a:rPr>
              <a:t>1</a:t>
            </a:r>
            <a:r>
              <a:rPr sz="3100" dirty="0">
                <a:latin typeface="Lato"/>
                <a:cs typeface="Lato"/>
              </a:rPr>
              <a:t>	</a:t>
            </a:r>
            <a:r>
              <a:rPr sz="3100" spc="185" dirty="0">
                <a:latin typeface="Lato"/>
                <a:cs typeface="Lato"/>
              </a:rPr>
              <a:t>312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dirty="0">
                <a:latin typeface="Lato"/>
                <a:cs typeface="Lato"/>
              </a:rPr>
              <a:t>-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spc="185" dirty="0">
                <a:latin typeface="Lato"/>
                <a:cs typeface="Lato"/>
              </a:rPr>
              <a:t>376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dirty="0">
                <a:latin typeface="Lato"/>
                <a:cs typeface="Lato"/>
              </a:rPr>
              <a:t>-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spc="190" dirty="0">
                <a:latin typeface="Lato"/>
                <a:cs typeface="Lato"/>
              </a:rPr>
              <a:t>8303</a:t>
            </a:r>
            <a:r>
              <a:rPr sz="3100" dirty="0">
                <a:latin typeface="Lato"/>
                <a:cs typeface="Lato"/>
              </a:rPr>
              <a:t>	</a:t>
            </a:r>
            <a:r>
              <a:rPr sz="3100" spc="-50" dirty="0">
                <a:latin typeface="Lato"/>
                <a:cs typeface="Lato"/>
              </a:rPr>
              <a:t>|</a:t>
            </a:r>
            <a:r>
              <a:rPr sz="3100" dirty="0">
                <a:latin typeface="Lato"/>
                <a:cs typeface="Lato"/>
              </a:rPr>
              <a:t>	</a:t>
            </a:r>
            <a:r>
              <a:rPr sz="3100" spc="-25" dirty="0">
                <a:latin typeface="Lato"/>
                <a:cs typeface="Lato"/>
              </a:rPr>
              <a:t>+</a:t>
            </a:r>
            <a:r>
              <a:rPr sz="3100" spc="-480" dirty="0">
                <a:latin typeface="Lato"/>
                <a:cs typeface="Lato"/>
              </a:rPr>
              <a:t> </a:t>
            </a:r>
            <a:r>
              <a:rPr sz="3100" spc="105" dirty="0">
                <a:latin typeface="Lato"/>
                <a:cs typeface="Lato"/>
              </a:rPr>
              <a:t>44</a:t>
            </a:r>
            <a:r>
              <a:rPr sz="3100" dirty="0">
                <a:latin typeface="Lato"/>
                <a:cs typeface="Lato"/>
              </a:rPr>
              <a:t>	</a:t>
            </a:r>
            <a:r>
              <a:rPr sz="3100" spc="185" dirty="0">
                <a:latin typeface="Lato"/>
                <a:cs typeface="Lato"/>
              </a:rPr>
              <a:t>020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dirty="0">
                <a:latin typeface="Lato"/>
                <a:cs typeface="Lato"/>
              </a:rPr>
              <a:t>-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spc="210" dirty="0">
                <a:latin typeface="Lato"/>
                <a:cs typeface="Lato"/>
              </a:rPr>
              <a:t>8123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dirty="0">
                <a:latin typeface="Lato"/>
                <a:cs typeface="Lato"/>
              </a:rPr>
              <a:t>-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spc="190" dirty="0">
                <a:latin typeface="Lato"/>
                <a:cs typeface="Lato"/>
              </a:rPr>
              <a:t>0732</a:t>
            </a:r>
            <a:endParaRPr sz="3100" dirty="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565"/>
              </a:spcBef>
              <a:tabLst>
                <a:tab pos="1313180" algn="l"/>
                <a:tab pos="2544445" algn="l"/>
              </a:tabLst>
            </a:pPr>
            <a:r>
              <a:rPr sz="3100" spc="235" dirty="0">
                <a:latin typeface="Lato"/>
                <a:cs typeface="Lato"/>
              </a:rPr>
              <a:t>India:</a:t>
            </a:r>
            <a:r>
              <a:rPr sz="3100" dirty="0">
                <a:latin typeface="Lato"/>
                <a:cs typeface="Lato"/>
              </a:rPr>
              <a:t>	(</a:t>
            </a:r>
            <a:r>
              <a:rPr sz="3100" spc="-480" dirty="0">
                <a:latin typeface="Lato"/>
                <a:cs typeface="Lato"/>
              </a:rPr>
              <a:t> </a:t>
            </a:r>
            <a:r>
              <a:rPr sz="3100" spc="-25" dirty="0">
                <a:latin typeface="Lato"/>
                <a:cs typeface="Lato"/>
              </a:rPr>
              <a:t>+</a:t>
            </a:r>
            <a:r>
              <a:rPr sz="3100" spc="-480" dirty="0">
                <a:latin typeface="Lato"/>
                <a:cs typeface="Lato"/>
              </a:rPr>
              <a:t> </a:t>
            </a:r>
            <a:r>
              <a:rPr sz="3100" spc="130" dirty="0">
                <a:latin typeface="Lato"/>
                <a:cs typeface="Lato"/>
              </a:rPr>
              <a:t>91</a:t>
            </a:r>
            <a:r>
              <a:rPr sz="3100" spc="-480" dirty="0">
                <a:latin typeface="Lato"/>
                <a:cs typeface="Lato"/>
              </a:rPr>
              <a:t> </a:t>
            </a:r>
            <a:r>
              <a:rPr sz="3100" spc="-50" dirty="0">
                <a:latin typeface="Lato"/>
                <a:cs typeface="Lato"/>
              </a:rPr>
              <a:t>)</a:t>
            </a:r>
            <a:r>
              <a:rPr sz="3100" dirty="0">
                <a:latin typeface="Lato"/>
                <a:cs typeface="Lato"/>
              </a:rPr>
              <a:t>	</a:t>
            </a:r>
            <a:r>
              <a:rPr sz="3100" spc="185" dirty="0">
                <a:latin typeface="Lato"/>
                <a:cs typeface="Lato"/>
              </a:rPr>
              <a:t>983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dirty="0">
                <a:latin typeface="Lato"/>
                <a:cs typeface="Lato"/>
              </a:rPr>
              <a:t>-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spc="185" dirty="0">
                <a:latin typeface="Lato"/>
                <a:cs typeface="Lato"/>
              </a:rPr>
              <a:t>496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dirty="0">
                <a:latin typeface="Lato"/>
                <a:cs typeface="Lato"/>
              </a:rPr>
              <a:t>-</a:t>
            </a:r>
            <a:r>
              <a:rPr sz="3100" spc="-484" dirty="0">
                <a:latin typeface="Lato"/>
                <a:cs typeface="Lato"/>
              </a:rPr>
              <a:t> </a:t>
            </a:r>
            <a:r>
              <a:rPr sz="3100" spc="190" dirty="0">
                <a:latin typeface="Lato"/>
                <a:cs typeface="Lato"/>
              </a:rPr>
              <a:t>8611</a:t>
            </a:r>
            <a:endParaRPr sz="3100" dirty="0">
              <a:latin typeface="Lato"/>
              <a:cs typeface="Lato"/>
            </a:endParaRPr>
          </a:p>
          <a:p>
            <a:pPr marR="682625" algn="ctr">
              <a:lnSpc>
                <a:spcPct val="100000"/>
              </a:lnSpc>
              <a:spcBef>
                <a:spcPts val="1005"/>
              </a:spcBef>
            </a:pPr>
            <a:r>
              <a:rPr sz="3100" spc="250" dirty="0">
                <a:latin typeface="Lato"/>
                <a:cs typeface="Lato"/>
              </a:rPr>
              <a:t>sales@</a:t>
            </a:r>
            <a:r>
              <a:rPr sz="3100" spc="-455" dirty="0">
                <a:latin typeface="Lato"/>
                <a:cs typeface="Lato"/>
              </a:rPr>
              <a:t> </a:t>
            </a:r>
            <a:r>
              <a:rPr sz="3100" spc="290" dirty="0">
                <a:latin typeface="Lato"/>
                <a:cs typeface="Lato"/>
              </a:rPr>
              <a:t>cognitivemarketresearch.</a:t>
            </a:r>
            <a:r>
              <a:rPr sz="3100" spc="-450" dirty="0">
                <a:latin typeface="Lato"/>
                <a:cs typeface="Lato"/>
              </a:rPr>
              <a:t> </a:t>
            </a:r>
            <a:r>
              <a:rPr sz="3100" spc="170" dirty="0">
                <a:latin typeface="Lato"/>
                <a:cs typeface="Lato"/>
              </a:rPr>
              <a:t>com</a:t>
            </a:r>
            <a:endParaRPr sz="3100" dirty="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1305"/>
              </a:spcBef>
              <a:tabLst>
                <a:tab pos="1955164" algn="l"/>
                <a:tab pos="2987040" algn="l"/>
                <a:tab pos="4141470" algn="l"/>
                <a:tab pos="6087110" algn="l"/>
                <a:tab pos="6433820" algn="l"/>
              </a:tabLst>
            </a:pPr>
            <a:r>
              <a:rPr sz="3850" spc="310" dirty="0">
                <a:latin typeface="Lato"/>
                <a:cs typeface="Lato"/>
              </a:rPr>
              <a:t>Access</a:t>
            </a:r>
            <a:r>
              <a:rPr sz="3850" dirty="0">
                <a:latin typeface="Lato"/>
                <a:cs typeface="Lato"/>
              </a:rPr>
              <a:t>	</a:t>
            </a:r>
            <a:r>
              <a:rPr sz="3850" spc="229" dirty="0">
                <a:latin typeface="Lato"/>
                <a:cs typeface="Lato"/>
              </a:rPr>
              <a:t>the</a:t>
            </a:r>
            <a:r>
              <a:rPr sz="3850" dirty="0">
                <a:latin typeface="Lato"/>
                <a:cs typeface="Lato"/>
              </a:rPr>
              <a:t>	</a:t>
            </a:r>
            <a:r>
              <a:rPr sz="3850" spc="265" dirty="0">
                <a:latin typeface="Lato"/>
                <a:cs typeface="Lato"/>
              </a:rPr>
              <a:t>Full</a:t>
            </a:r>
            <a:r>
              <a:rPr sz="3850" dirty="0">
                <a:latin typeface="Lato"/>
                <a:cs typeface="Lato"/>
              </a:rPr>
              <a:t>	</a:t>
            </a:r>
            <a:r>
              <a:rPr sz="3850" spc="310" dirty="0">
                <a:latin typeface="Lato"/>
                <a:cs typeface="Lato"/>
              </a:rPr>
              <a:t>Report</a:t>
            </a:r>
            <a:r>
              <a:rPr sz="3850" dirty="0">
                <a:latin typeface="Lato"/>
                <a:cs typeface="Lato"/>
              </a:rPr>
              <a:t>	</a:t>
            </a:r>
            <a:r>
              <a:rPr sz="3850" spc="-50" dirty="0">
                <a:latin typeface="Lato"/>
                <a:cs typeface="Lato"/>
              </a:rPr>
              <a:t>:</a:t>
            </a:r>
            <a:r>
              <a:rPr sz="3850" dirty="0">
                <a:latin typeface="Lato"/>
                <a:cs typeface="Lato"/>
              </a:rPr>
              <a:t>	</a:t>
            </a:r>
            <a:r>
              <a:rPr lang="en-US" sz="3850" dirty="0">
                <a:latin typeface="Lato"/>
                <a:cs typeface="Lato"/>
              </a:rPr>
              <a:t> </a:t>
            </a:r>
            <a:r>
              <a:rPr lang="en-US" sz="3850" dirty="0">
                <a:latin typeface="Lato"/>
                <a:cs typeface="Lato"/>
                <a:hlinkClick r:id="rId4"/>
              </a:rPr>
              <a:t>http://tinyurl.com/33vptmfx</a:t>
            </a:r>
            <a:endParaRPr sz="3850" dirty="0">
              <a:latin typeface="Lato"/>
              <a:cs typeface="La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97969" y="9990137"/>
            <a:ext cx="7727950" cy="28575"/>
          </a:xfrm>
          <a:custGeom>
            <a:avLst/>
            <a:gdLst/>
            <a:ahLst/>
            <a:cxnLst/>
            <a:rect l="l" t="t" r="r" b="b"/>
            <a:pathLst>
              <a:path w="7727950" h="28575">
                <a:moveTo>
                  <a:pt x="7727912" y="0"/>
                </a:moveTo>
                <a:lnTo>
                  <a:pt x="2640698" y="0"/>
                </a:lnTo>
                <a:lnTo>
                  <a:pt x="0" y="0"/>
                </a:lnTo>
                <a:lnTo>
                  <a:pt x="0" y="28575"/>
                </a:lnTo>
                <a:lnTo>
                  <a:pt x="2640698" y="28575"/>
                </a:lnTo>
                <a:lnTo>
                  <a:pt x="7727912" y="28575"/>
                </a:lnTo>
                <a:lnTo>
                  <a:pt x="7727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95618" y="9227140"/>
            <a:ext cx="8407400" cy="8286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3145"/>
              </a:lnSpc>
              <a:spcBef>
                <a:spcPts val="130"/>
              </a:spcBef>
              <a:tabLst>
                <a:tab pos="1383030" algn="l"/>
                <a:tab pos="2357755" algn="l"/>
                <a:tab pos="3134360" algn="l"/>
              </a:tabLst>
            </a:pPr>
            <a:r>
              <a:rPr sz="2800" b="1" spc="229" dirty="0">
                <a:latin typeface="Lato Heavy"/>
                <a:cs typeface="Lato Heavy"/>
              </a:rPr>
              <a:t>Please</a:t>
            </a:r>
            <a:r>
              <a:rPr sz="2800" b="1" dirty="0">
                <a:latin typeface="Lato Heavy"/>
                <a:cs typeface="Lato Heavy"/>
              </a:rPr>
              <a:t>	</a:t>
            </a:r>
            <a:r>
              <a:rPr sz="2800" b="1" spc="204" dirty="0">
                <a:latin typeface="Lato Heavy"/>
                <a:cs typeface="Lato Heavy"/>
              </a:rPr>
              <a:t>visit</a:t>
            </a:r>
            <a:r>
              <a:rPr sz="2800" b="1" dirty="0">
                <a:latin typeface="Lato Heavy"/>
                <a:cs typeface="Lato Heavy"/>
              </a:rPr>
              <a:t>	</a:t>
            </a:r>
            <a:r>
              <a:rPr sz="2800" b="1" spc="170" dirty="0">
                <a:latin typeface="Lato Heavy"/>
                <a:cs typeface="Lato Heavy"/>
              </a:rPr>
              <a:t>our</a:t>
            </a:r>
            <a:r>
              <a:rPr sz="2800" b="1" dirty="0">
                <a:latin typeface="Lato Heavy"/>
                <a:cs typeface="Lato Heavy"/>
              </a:rPr>
              <a:t>	</a:t>
            </a:r>
            <a:r>
              <a:rPr sz="2800" b="1" spc="245" dirty="0">
                <a:latin typeface="Lato Heavy"/>
                <a:cs typeface="Lato Heavy"/>
              </a:rPr>
              <a:t>website:</a:t>
            </a:r>
            <a:endParaRPr sz="2800">
              <a:latin typeface="Lato Heavy"/>
              <a:cs typeface="Lato Heavy"/>
            </a:endParaRPr>
          </a:p>
          <a:p>
            <a:pPr algn="ctr">
              <a:lnSpc>
                <a:spcPts val="3145"/>
              </a:lnSpc>
            </a:pPr>
            <a:r>
              <a:rPr sz="2800" b="1" u="heavy" spc="270" dirty="0">
                <a:uFill>
                  <a:solidFill>
                    <a:srgbClr val="000000"/>
                  </a:solidFill>
                </a:uFill>
                <a:latin typeface="Lato Heavy"/>
                <a:cs typeface="Lato Heavy"/>
                <a:hlinkClick r:id="rId5"/>
              </a:rPr>
              <a:t>htt</a:t>
            </a:r>
            <a:r>
              <a:rPr sz="2800" b="1" u="none" spc="270" dirty="0">
                <a:latin typeface="Lato Heavy"/>
                <a:cs typeface="Lato Heavy"/>
                <a:hlinkClick r:id="rId5"/>
              </a:rPr>
              <a:t>ps://www.cognitivemarketresearch.com</a:t>
            </a:r>
            <a:endParaRPr sz="2800">
              <a:latin typeface="Lato Heavy"/>
              <a:cs typeface="Lato Heav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304</Words>
  <Application>Microsoft Office PowerPoint</Application>
  <PresentationFormat>Custom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 Black</vt:lpstr>
      <vt:lpstr>Georgia</vt:lpstr>
      <vt:lpstr>Lato</vt:lpstr>
      <vt:lpstr>Lato Heavy</vt:lpstr>
      <vt:lpstr>Trebuchet MS</vt:lpstr>
      <vt:lpstr>Verdana</vt:lpstr>
      <vt:lpstr>Yanone Kaffeesatz Thin</vt:lpstr>
      <vt:lpstr>Office Theme</vt:lpstr>
      <vt:lpstr>PowerPoint Presentation</vt:lpstr>
      <vt:lpstr>INTRODUCTION</vt:lpstr>
      <vt:lpstr>KEY INSIGHTS</vt:lpstr>
      <vt:lpstr>REVENUE MARKET SHARE BY SEGMENTS 2022</vt:lpstr>
      <vt:lpstr>PowerPoint Presentation</vt:lpstr>
      <vt:lpstr>PowerPoint Presentation</vt:lpstr>
      <vt:lpstr>AUTHOR'S PERSPECTIVE</vt:lpstr>
      <vt:lpstr>KEY PLAYERS</vt:lpstr>
      <vt:lpstr>Contact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Bioabsorbable Stents Market Report</dc:title>
  <dc:creator>Timothy Kessler</dc:creator>
  <cp:keywords>DAFu8zdYQRs,BAFWDJyds2Y</cp:keywords>
  <cp:lastModifiedBy>decipher market</cp:lastModifiedBy>
  <cp:revision>1</cp:revision>
  <dcterms:created xsi:type="dcterms:W3CDTF">2024-01-24T08:40:00Z</dcterms:created>
  <dcterms:modified xsi:type="dcterms:W3CDTF">2024-02-12T14:24:33Z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2024-01-24T00:00:00Z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2024-01-24T00:00:00Z</vt:filetime>
  </property>
  <property fmtid="{D5CDD505-2E9C-101B-9397-08002B2CF9AE}" pid="5" name="Producer">
    <vt:lpwstr>3-Heights(TM) PDF Security Shell 4.8.25.2 (http://www.pdf-tools.com)</vt:lpwstr>
  </property>
</Properties>
</file>