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jpg"/><Relationship Id="rId10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5799" y="2176750"/>
            <a:ext cx="225672" cy="24368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75250" y="1905235"/>
            <a:ext cx="157292" cy="17476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900558" y="2608140"/>
            <a:ext cx="236854" cy="283845"/>
          </a:xfrm>
          <a:custGeom>
            <a:avLst/>
            <a:gdLst/>
            <a:ahLst/>
            <a:cxnLst/>
            <a:rect l="l" t="t" r="r" b="b"/>
            <a:pathLst>
              <a:path w="236854" h="283844">
                <a:moveTo>
                  <a:pt x="119211" y="283469"/>
                </a:moveTo>
                <a:lnTo>
                  <a:pt x="79099" y="282496"/>
                </a:lnTo>
                <a:lnTo>
                  <a:pt x="69641" y="281053"/>
                </a:lnTo>
                <a:lnTo>
                  <a:pt x="68148" y="272310"/>
                </a:lnTo>
                <a:lnTo>
                  <a:pt x="71632" y="265714"/>
                </a:lnTo>
                <a:lnTo>
                  <a:pt x="69243" y="263476"/>
                </a:lnTo>
                <a:lnTo>
                  <a:pt x="67551" y="260412"/>
                </a:lnTo>
                <a:lnTo>
                  <a:pt x="67351" y="247759"/>
                </a:lnTo>
                <a:lnTo>
                  <a:pt x="66455" y="239573"/>
                </a:lnTo>
                <a:lnTo>
                  <a:pt x="64863" y="231575"/>
                </a:lnTo>
                <a:lnTo>
                  <a:pt x="33448" y="198248"/>
                </a:lnTo>
                <a:lnTo>
                  <a:pt x="10815" y="158757"/>
                </a:lnTo>
                <a:lnTo>
                  <a:pt x="0" y="115450"/>
                </a:lnTo>
                <a:lnTo>
                  <a:pt x="4033" y="70675"/>
                </a:lnTo>
                <a:lnTo>
                  <a:pt x="28381" y="27574"/>
                </a:lnTo>
                <a:lnTo>
                  <a:pt x="67625" y="4120"/>
                </a:lnTo>
                <a:lnTo>
                  <a:pt x="114971" y="0"/>
                </a:lnTo>
                <a:lnTo>
                  <a:pt x="163623" y="14900"/>
                </a:lnTo>
                <a:lnTo>
                  <a:pt x="195415" y="37324"/>
                </a:lnTo>
                <a:lnTo>
                  <a:pt x="217902" y="65570"/>
                </a:lnTo>
                <a:lnTo>
                  <a:pt x="231554" y="97823"/>
                </a:lnTo>
                <a:lnTo>
                  <a:pt x="236841" y="132270"/>
                </a:lnTo>
                <a:lnTo>
                  <a:pt x="234233" y="167097"/>
                </a:lnTo>
                <a:lnTo>
                  <a:pt x="224199" y="200492"/>
                </a:lnTo>
                <a:lnTo>
                  <a:pt x="207211" y="230640"/>
                </a:lnTo>
                <a:lnTo>
                  <a:pt x="183736" y="255728"/>
                </a:lnTo>
                <a:lnTo>
                  <a:pt x="154246" y="273942"/>
                </a:lnTo>
                <a:lnTo>
                  <a:pt x="119211" y="28346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319555" y="2322004"/>
            <a:ext cx="289560" cy="335280"/>
          </a:xfrm>
          <a:custGeom>
            <a:avLst/>
            <a:gdLst/>
            <a:ahLst/>
            <a:cxnLst/>
            <a:rect l="l" t="t" r="r" b="b"/>
            <a:pathLst>
              <a:path w="289560" h="335280">
                <a:moveTo>
                  <a:pt x="86737" y="334735"/>
                </a:moveTo>
                <a:lnTo>
                  <a:pt x="59360" y="333954"/>
                </a:lnTo>
                <a:lnTo>
                  <a:pt x="33848" y="324612"/>
                </a:lnTo>
                <a:lnTo>
                  <a:pt x="10991" y="305712"/>
                </a:lnTo>
                <a:lnTo>
                  <a:pt x="0" y="280837"/>
                </a:lnTo>
                <a:lnTo>
                  <a:pt x="209" y="250443"/>
                </a:lnTo>
                <a:lnTo>
                  <a:pt x="15053" y="191764"/>
                </a:lnTo>
                <a:lnTo>
                  <a:pt x="31073" y="149615"/>
                </a:lnTo>
                <a:lnTo>
                  <a:pt x="53091" y="107329"/>
                </a:lnTo>
                <a:lnTo>
                  <a:pt x="80253" y="68065"/>
                </a:lnTo>
                <a:lnTo>
                  <a:pt x="111705" y="34984"/>
                </a:lnTo>
                <a:lnTo>
                  <a:pt x="146592" y="11242"/>
                </a:lnTo>
                <a:lnTo>
                  <a:pt x="184061" y="0"/>
                </a:lnTo>
                <a:lnTo>
                  <a:pt x="223256" y="4415"/>
                </a:lnTo>
                <a:lnTo>
                  <a:pt x="252748" y="18923"/>
                </a:lnTo>
                <a:lnTo>
                  <a:pt x="273042" y="38813"/>
                </a:lnTo>
                <a:lnTo>
                  <a:pt x="284928" y="63089"/>
                </a:lnTo>
                <a:lnTo>
                  <a:pt x="289196" y="90755"/>
                </a:lnTo>
                <a:lnTo>
                  <a:pt x="286636" y="120814"/>
                </a:lnTo>
                <a:lnTo>
                  <a:pt x="264195" y="184130"/>
                </a:lnTo>
                <a:lnTo>
                  <a:pt x="223926" y="245070"/>
                </a:lnTo>
                <a:lnTo>
                  <a:pt x="172149" y="295665"/>
                </a:lnTo>
                <a:lnTo>
                  <a:pt x="115187" y="327949"/>
                </a:lnTo>
                <a:lnTo>
                  <a:pt x="86737" y="33473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5417" y="2139061"/>
            <a:ext cx="169770" cy="20656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7619" y="2241808"/>
            <a:ext cx="244685" cy="23250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325213" y="2396541"/>
            <a:ext cx="382270" cy="330200"/>
          </a:xfrm>
          <a:custGeom>
            <a:avLst/>
            <a:gdLst/>
            <a:ahLst/>
            <a:cxnLst/>
            <a:rect l="l" t="t" r="r" b="b"/>
            <a:pathLst>
              <a:path w="382269" h="330200">
                <a:moveTo>
                  <a:pt x="216135" y="329817"/>
                </a:moveTo>
                <a:lnTo>
                  <a:pt x="174226" y="329584"/>
                </a:lnTo>
                <a:lnTo>
                  <a:pt x="138320" y="311574"/>
                </a:lnTo>
                <a:lnTo>
                  <a:pt x="107817" y="284679"/>
                </a:lnTo>
                <a:lnTo>
                  <a:pt x="81181" y="253103"/>
                </a:lnTo>
                <a:lnTo>
                  <a:pt x="56878" y="221048"/>
                </a:lnTo>
                <a:lnTo>
                  <a:pt x="34857" y="192883"/>
                </a:lnTo>
                <a:lnTo>
                  <a:pt x="12581" y="159169"/>
                </a:lnTo>
                <a:lnTo>
                  <a:pt x="0" y="123065"/>
                </a:lnTo>
                <a:lnTo>
                  <a:pt x="7060" y="87733"/>
                </a:lnTo>
                <a:lnTo>
                  <a:pt x="46726" y="48330"/>
                </a:lnTo>
                <a:lnTo>
                  <a:pt x="99459" y="29660"/>
                </a:lnTo>
                <a:lnTo>
                  <a:pt x="137818" y="21370"/>
                </a:lnTo>
                <a:lnTo>
                  <a:pt x="176380" y="13966"/>
                </a:lnTo>
                <a:lnTo>
                  <a:pt x="215105" y="7478"/>
                </a:lnTo>
                <a:lnTo>
                  <a:pt x="253952" y="1936"/>
                </a:lnTo>
                <a:lnTo>
                  <a:pt x="280304" y="0"/>
                </a:lnTo>
                <a:lnTo>
                  <a:pt x="304520" y="2595"/>
                </a:lnTo>
                <a:lnTo>
                  <a:pt x="327129" y="11499"/>
                </a:lnTo>
                <a:lnTo>
                  <a:pt x="348660" y="28486"/>
                </a:lnTo>
                <a:lnTo>
                  <a:pt x="375023" y="69099"/>
                </a:lnTo>
                <a:lnTo>
                  <a:pt x="381999" y="113157"/>
                </a:lnTo>
                <a:lnTo>
                  <a:pt x="372939" y="157687"/>
                </a:lnTo>
                <a:lnTo>
                  <a:pt x="351195" y="199718"/>
                </a:lnTo>
                <a:lnTo>
                  <a:pt x="320117" y="236278"/>
                </a:lnTo>
                <a:lnTo>
                  <a:pt x="321859" y="240664"/>
                </a:lnTo>
                <a:lnTo>
                  <a:pt x="321650" y="245837"/>
                </a:lnTo>
                <a:lnTo>
                  <a:pt x="317688" y="250353"/>
                </a:lnTo>
                <a:lnTo>
                  <a:pt x="289640" y="280616"/>
                </a:lnTo>
                <a:lnTo>
                  <a:pt x="255197" y="310299"/>
                </a:lnTo>
                <a:lnTo>
                  <a:pt x="216135" y="32981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010638" y="2345668"/>
            <a:ext cx="296545" cy="297815"/>
          </a:xfrm>
          <a:custGeom>
            <a:avLst/>
            <a:gdLst/>
            <a:ahLst/>
            <a:cxnLst/>
            <a:rect l="l" t="t" r="r" b="b"/>
            <a:pathLst>
              <a:path w="296545" h="297814">
                <a:moveTo>
                  <a:pt x="204390" y="297444"/>
                </a:moveTo>
                <a:lnTo>
                  <a:pt x="165015" y="288109"/>
                </a:lnTo>
                <a:lnTo>
                  <a:pt x="129040" y="255319"/>
                </a:lnTo>
                <a:lnTo>
                  <a:pt x="91359" y="221739"/>
                </a:lnTo>
                <a:lnTo>
                  <a:pt x="52197" y="183309"/>
                </a:lnTo>
                <a:lnTo>
                  <a:pt x="19197" y="141531"/>
                </a:lnTo>
                <a:lnTo>
                  <a:pt x="0" y="97908"/>
                </a:lnTo>
                <a:lnTo>
                  <a:pt x="2244" y="53943"/>
                </a:lnTo>
                <a:lnTo>
                  <a:pt x="24269" y="23398"/>
                </a:lnTo>
                <a:lnTo>
                  <a:pt x="59691" y="6182"/>
                </a:lnTo>
                <a:lnTo>
                  <a:pt x="102955" y="0"/>
                </a:lnTo>
                <a:lnTo>
                  <a:pt x="148508" y="2555"/>
                </a:lnTo>
                <a:lnTo>
                  <a:pt x="190797" y="11553"/>
                </a:lnTo>
                <a:lnTo>
                  <a:pt x="262481" y="56168"/>
                </a:lnTo>
                <a:lnTo>
                  <a:pt x="286387" y="98832"/>
                </a:lnTo>
                <a:lnTo>
                  <a:pt x="296328" y="147641"/>
                </a:lnTo>
                <a:lnTo>
                  <a:pt x="292644" y="197544"/>
                </a:lnTo>
                <a:lnTo>
                  <a:pt x="275678" y="243491"/>
                </a:lnTo>
                <a:lnTo>
                  <a:pt x="242750" y="282759"/>
                </a:lnTo>
                <a:lnTo>
                  <a:pt x="204390" y="29744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123" y="1714454"/>
            <a:ext cx="13661258" cy="8308992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797442" y="9207020"/>
            <a:ext cx="260350" cy="220345"/>
          </a:xfrm>
          <a:custGeom>
            <a:avLst/>
            <a:gdLst/>
            <a:ahLst/>
            <a:cxnLst/>
            <a:rect l="l" t="t" r="r" b="b"/>
            <a:pathLst>
              <a:path w="260350" h="220345">
                <a:moveTo>
                  <a:pt x="116786" y="219897"/>
                </a:moveTo>
                <a:lnTo>
                  <a:pt x="74310" y="212928"/>
                </a:lnTo>
                <a:lnTo>
                  <a:pt x="35047" y="196513"/>
                </a:lnTo>
                <a:lnTo>
                  <a:pt x="7456" y="169744"/>
                </a:lnTo>
                <a:lnTo>
                  <a:pt x="0" y="131713"/>
                </a:lnTo>
                <a:lnTo>
                  <a:pt x="17263" y="96128"/>
                </a:lnTo>
                <a:lnTo>
                  <a:pt x="52777" y="67934"/>
                </a:lnTo>
                <a:lnTo>
                  <a:pt x="97024" y="45394"/>
                </a:lnTo>
                <a:lnTo>
                  <a:pt x="140485" y="26768"/>
                </a:lnTo>
                <a:lnTo>
                  <a:pt x="167205" y="9018"/>
                </a:lnTo>
                <a:lnTo>
                  <a:pt x="193588" y="0"/>
                </a:lnTo>
                <a:lnTo>
                  <a:pt x="218441" y="3835"/>
                </a:lnTo>
                <a:lnTo>
                  <a:pt x="240569" y="24649"/>
                </a:lnTo>
                <a:lnTo>
                  <a:pt x="257568" y="63955"/>
                </a:lnTo>
                <a:lnTo>
                  <a:pt x="259830" y="104770"/>
                </a:lnTo>
                <a:lnTo>
                  <a:pt x="248981" y="143854"/>
                </a:lnTo>
                <a:lnTo>
                  <a:pt x="226645" y="177968"/>
                </a:lnTo>
                <a:lnTo>
                  <a:pt x="194447" y="203871"/>
                </a:lnTo>
                <a:lnTo>
                  <a:pt x="154014" y="218326"/>
                </a:lnTo>
                <a:lnTo>
                  <a:pt x="116786" y="21989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7420" y="430130"/>
            <a:ext cx="15793158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643" y="2707687"/>
            <a:ext cx="3971940" cy="149541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50346" y="2788874"/>
            <a:ext cx="6619889" cy="13239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67518" y="1948281"/>
            <a:ext cx="5400690" cy="22478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284" y="5143515"/>
            <a:ext cx="7048499" cy="7143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31652" y="4578431"/>
            <a:ext cx="2552699" cy="25526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73448" y="4578431"/>
            <a:ext cx="4752959" cy="25526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1643" y="7303373"/>
            <a:ext cx="3495690" cy="17335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9878" y="7587202"/>
            <a:ext cx="5867399" cy="19526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8168" y="4026781"/>
            <a:ext cx="1468120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hyperlink" Target="http://tinyurl.com/ttc2avze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67806" y="9415064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51" y="2914427"/>
            <a:ext cx="4663440" cy="13252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0" spc="80" b="1" i="1">
                <a:latin typeface="Arial"/>
                <a:cs typeface="Arial"/>
              </a:rPr>
              <a:t>GLOBAL</a:t>
            </a:r>
            <a:endParaRPr sz="8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82651" y="3943127"/>
            <a:ext cx="9620250" cy="3382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9150"/>
              </a:lnSpc>
              <a:spcBef>
                <a:spcPts val="125"/>
              </a:spcBef>
            </a:pPr>
            <a:r>
              <a:rPr dirty="0" sz="8500" spc="145" b="1" i="1">
                <a:latin typeface="Arial"/>
                <a:cs typeface="Arial"/>
              </a:rPr>
              <a:t>BED</a:t>
            </a:r>
            <a:r>
              <a:rPr dirty="0" sz="8500" spc="370" b="1" i="1">
                <a:latin typeface="Arial"/>
                <a:cs typeface="Arial"/>
              </a:rPr>
              <a:t> </a:t>
            </a:r>
            <a:r>
              <a:rPr dirty="0" sz="8500" spc="395" b="1" i="1">
                <a:latin typeface="Arial"/>
                <a:cs typeface="Arial"/>
              </a:rPr>
              <a:t>LINEN</a:t>
            </a:r>
            <a:endParaRPr sz="8500">
              <a:latin typeface="Arial"/>
              <a:cs typeface="Arial"/>
            </a:endParaRPr>
          </a:p>
          <a:p>
            <a:pPr marL="12700" marR="5080">
              <a:lnSpc>
                <a:spcPct val="79400"/>
              </a:lnSpc>
              <a:spcBef>
                <a:spcPts val="1050"/>
              </a:spcBef>
            </a:pPr>
            <a:r>
              <a:rPr dirty="0" sz="8500" spc="95" b="1" i="1">
                <a:latin typeface="Arial"/>
                <a:cs typeface="Arial"/>
              </a:rPr>
              <a:t>MARKET</a:t>
            </a:r>
            <a:r>
              <a:rPr dirty="0" sz="8500" spc="375" b="1" i="1">
                <a:latin typeface="Arial"/>
                <a:cs typeface="Arial"/>
              </a:rPr>
              <a:t> </a:t>
            </a:r>
            <a:r>
              <a:rPr dirty="0" sz="8500" spc="-10" b="1" i="1">
                <a:latin typeface="Arial"/>
                <a:cs typeface="Arial"/>
              </a:rPr>
              <a:t>REPORT</a:t>
            </a:r>
            <a:r>
              <a:rPr dirty="0" sz="8500" spc="-10" b="1" i="1">
                <a:latin typeface="Arial"/>
                <a:cs typeface="Arial"/>
              </a:rPr>
              <a:t> </a:t>
            </a:r>
            <a:r>
              <a:rPr dirty="0" sz="8500" spc="680" b="1" i="1">
                <a:latin typeface="Arial"/>
                <a:cs typeface="Arial"/>
              </a:rPr>
              <a:t>2024</a:t>
            </a:r>
            <a:endParaRPr sz="8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2366864"/>
            <a:ext cx="15011400" cy="5553710"/>
          </a:xfrm>
          <a:custGeom>
            <a:avLst/>
            <a:gdLst/>
            <a:ahLst/>
            <a:cxnLst/>
            <a:rect l="l" t="t" r="r" b="b"/>
            <a:pathLst>
              <a:path w="15011400" h="5553709">
                <a:moveTo>
                  <a:pt x="15011184" y="5553270"/>
                </a:moveTo>
                <a:lnTo>
                  <a:pt x="0" y="5553270"/>
                </a:lnTo>
                <a:lnTo>
                  <a:pt x="0" y="0"/>
                </a:lnTo>
                <a:lnTo>
                  <a:pt x="15011184" y="0"/>
                </a:lnTo>
                <a:lnTo>
                  <a:pt x="15011184" y="5553270"/>
                </a:lnTo>
                <a:close/>
              </a:path>
            </a:pathLst>
          </a:custGeom>
          <a:solidFill>
            <a:srgbClr val="624627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82690" y="2526193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17884" y="3774245"/>
            <a:ext cx="14057630" cy="354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-80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45">
                <a:solidFill>
                  <a:srgbClr val="FFFFFF"/>
                </a:solidFill>
                <a:latin typeface="Verdana"/>
                <a:cs typeface="Verdana"/>
              </a:rPr>
              <a:t>main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60">
                <a:solidFill>
                  <a:srgbClr val="FFFFFF"/>
                </a:solidFill>
                <a:latin typeface="Verdana"/>
                <a:cs typeface="Verdana"/>
              </a:rPr>
              <a:t>drivers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65">
                <a:solidFill>
                  <a:srgbClr val="FFFFFF"/>
                </a:solidFill>
                <a:latin typeface="Verdana"/>
                <a:cs typeface="Verdana"/>
              </a:rPr>
              <a:t>industry's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4000" spc="-75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4000" spc="-3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40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5">
                <a:solidFill>
                  <a:srgbClr val="FFFFFF"/>
                </a:solidFill>
                <a:latin typeface="Verdana"/>
                <a:cs typeface="Verdana"/>
              </a:rPr>
              <a:t>housing</a:t>
            </a:r>
            <a:r>
              <a:rPr dirty="0" sz="4000" spc="-3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40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35">
                <a:solidFill>
                  <a:srgbClr val="FFFFFF"/>
                </a:solidFill>
                <a:latin typeface="Verdana"/>
                <a:cs typeface="Verdana"/>
              </a:rPr>
              <a:t>hospitality</a:t>
            </a:r>
            <a:r>
              <a:rPr dirty="0" sz="40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80">
                <a:solidFill>
                  <a:srgbClr val="FFFFFF"/>
                </a:solidFill>
                <a:latin typeface="Verdana"/>
                <a:cs typeface="Verdana"/>
              </a:rPr>
              <a:t>sectors.</a:t>
            </a:r>
            <a:r>
              <a:rPr dirty="0" sz="4000" spc="-3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Another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factor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85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40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4000" spc="-4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consumers' </a:t>
            </a:r>
            <a:r>
              <a:rPr dirty="0" sz="4000" spc="-95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4000" spc="-3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35">
                <a:solidFill>
                  <a:srgbClr val="FFFFFF"/>
                </a:solidFill>
                <a:latin typeface="Verdana"/>
                <a:cs typeface="Verdana"/>
              </a:rPr>
              <a:t>propensity</a:t>
            </a:r>
            <a:r>
              <a:rPr dirty="0" sz="40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40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35">
                <a:solidFill>
                  <a:srgbClr val="FFFFFF"/>
                </a:solidFill>
                <a:latin typeface="Verdana"/>
                <a:cs typeface="Verdana"/>
              </a:rPr>
              <a:t>spend</a:t>
            </a:r>
            <a:r>
              <a:rPr dirty="0" sz="40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5">
                <a:solidFill>
                  <a:srgbClr val="FFFFFF"/>
                </a:solidFill>
                <a:latin typeface="Verdana"/>
                <a:cs typeface="Verdana"/>
              </a:rPr>
              <a:t>money</a:t>
            </a:r>
            <a:r>
              <a:rPr dirty="0" sz="40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3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40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20">
                <a:solidFill>
                  <a:srgbClr val="FFFFFF"/>
                </a:solidFill>
                <a:latin typeface="Verdana"/>
                <a:cs typeface="Verdana"/>
              </a:rPr>
              <a:t>home </a:t>
            </a:r>
            <a:r>
              <a:rPr dirty="0" sz="4000" spc="-25">
                <a:solidFill>
                  <a:srgbClr val="FFFFFF"/>
                </a:solidFill>
                <a:latin typeface="Verdana"/>
                <a:cs typeface="Verdana"/>
              </a:rPr>
              <a:t>furnishings.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36645"/>
            <a:ext cx="8801100" cy="2465705"/>
            <a:chOff x="0" y="5836645"/>
            <a:chExt cx="8801100" cy="2465705"/>
          </a:xfrm>
        </p:grpSpPr>
        <p:sp>
          <p:nvSpPr>
            <p:cNvPr id="4" name="object 4" descr=""/>
            <p:cNvSpPr/>
            <p:nvPr/>
          </p:nvSpPr>
          <p:spPr>
            <a:xfrm>
              <a:off x="0" y="5836645"/>
              <a:ext cx="8801100" cy="2465705"/>
            </a:xfrm>
            <a:custGeom>
              <a:avLst/>
              <a:gdLst/>
              <a:ahLst/>
              <a:cxnLst/>
              <a:rect l="l" t="t" r="r" b="b"/>
              <a:pathLst>
                <a:path w="8801100" h="2465704">
                  <a:moveTo>
                    <a:pt x="7848757" y="2465185"/>
                  </a:moveTo>
                  <a:lnTo>
                    <a:pt x="952251" y="2465185"/>
                  </a:lnTo>
                  <a:lnTo>
                    <a:pt x="904960" y="2464026"/>
                  </a:lnTo>
                  <a:lnTo>
                    <a:pt x="858024" y="2460565"/>
                  </a:lnTo>
                  <a:lnTo>
                    <a:pt x="811746" y="2454864"/>
                  </a:lnTo>
                  <a:lnTo>
                    <a:pt x="766180" y="2446977"/>
                  </a:lnTo>
                  <a:lnTo>
                    <a:pt x="721382" y="2436959"/>
                  </a:lnTo>
                  <a:lnTo>
                    <a:pt x="677405" y="2424864"/>
                  </a:lnTo>
                  <a:lnTo>
                    <a:pt x="634304" y="2410747"/>
                  </a:lnTo>
                  <a:lnTo>
                    <a:pt x="592134" y="2394662"/>
                  </a:lnTo>
                  <a:lnTo>
                    <a:pt x="550950" y="2376664"/>
                  </a:lnTo>
                  <a:lnTo>
                    <a:pt x="510805" y="2356808"/>
                  </a:lnTo>
                  <a:lnTo>
                    <a:pt x="471754" y="2335148"/>
                  </a:lnTo>
                  <a:lnTo>
                    <a:pt x="433853" y="2311738"/>
                  </a:lnTo>
                  <a:lnTo>
                    <a:pt x="397156" y="2286634"/>
                  </a:lnTo>
                  <a:lnTo>
                    <a:pt x="361716" y="2259890"/>
                  </a:lnTo>
                  <a:lnTo>
                    <a:pt x="327590" y="2231560"/>
                  </a:lnTo>
                  <a:lnTo>
                    <a:pt x="294830" y="2201699"/>
                  </a:lnTo>
                  <a:lnTo>
                    <a:pt x="263493" y="2170362"/>
                  </a:lnTo>
                  <a:lnTo>
                    <a:pt x="233632" y="2137603"/>
                  </a:lnTo>
                  <a:lnTo>
                    <a:pt x="205302" y="2103476"/>
                  </a:lnTo>
                  <a:lnTo>
                    <a:pt x="178557" y="2068036"/>
                  </a:lnTo>
                  <a:lnTo>
                    <a:pt x="153453" y="2031339"/>
                  </a:lnTo>
                  <a:lnTo>
                    <a:pt x="130044" y="1993438"/>
                  </a:lnTo>
                  <a:lnTo>
                    <a:pt x="108384" y="1954387"/>
                  </a:lnTo>
                  <a:lnTo>
                    <a:pt x="88527" y="1914243"/>
                  </a:lnTo>
                  <a:lnTo>
                    <a:pt x="70529" y="1873058"/>
                  </a:lnTo>
                  <a:lnTo>
                    <a:pt x="54445" y="1830888"/>
                  </a:lnTo>
                  <a:lnTo>
                    <a:pt x="40327" y="1787787"/>
                  </a:lnTo>
                  <a:lnTo>
                    <a:pt x="28232" y="1743810"/>
                  </a:lnTo>
                  <a:lnTo>
                    <a:pt x="18214" y="1699011"/>
                  </a:lnTo>
                  <a:lnTo>
                    <a:pt x="10327" y="1653445"/>
                  </a:lnTo>
                  <a:lnTo>
                    <a:pt x="4626" y="1607167"/>
                  </a:lnTo>
                  <a:lnTo>
                    <a:pt x="1165" y="1560231"/>
                  </a:lnTo>
                  <a:lnTo>
                    <a:pt x="0" y="1512691"/>
                  </a:lnTo>
                  <a:lnTo>
                    <a:pt x="0" y="952499"/>
                  </a:lnTo>
                  <a:lnTo>
                    <a:pt x="1165" y="904962"/>
                  </a:lnTo>
                  <a:lnTo>
                    <a:pt x="4626" y="858028"/>
                  </a:lnTo>
                  <a:lnTo>
                    <a:pt x="10327" y="811752"/>
                  </a:lnTo>
                  <a:lnTo>
                    <a:pt x="18214" y="766188"/>
                  </a:lnTo>
                  <a:lnTo>
                    <a:pt x="28232" y="721391"/>
                  </a:lnTo>
                  <a:lnTo>
                    <a:pt x="40327" y="677415"/>
                  </a:lnTo>
                  <a:lnTo>
                    <a:pt x="54445" y="634315"/>
                  </a:lnTo>
                  <a:lnTo>
                    <a:pt x="70529" y="592145"/>
                  </a:lnTo>
                  <a:lnTo>
                    <a:pt x="88527" y="550961"/>
                  </a:lnTo>
                  <a:lnTo>
                    <a:pt x="108384" y="510817"/>
                  </a:lnTo>
                  <a:lnTo>
                    <a:pt x="130044" y="471767"/>
                  </a:lnTo>
                  <a:lnTo>
                    <a:pt x="153453" y="433865"/>
                  </a:lnTo>
                  <a:lnTo>
                    <a:pt x="178557" y="397167"/>
                  </a:lnTo>
                  <a:lnTo>
                    <a:pt x="205302" y="361728"/>
                  </a:lnTo>
                  <a:lnTo>
                    <a:pt x="233632" y="327601"/>
                  </a:lnTo>
                  <a:lnTo>
                    <a:pt x="263493" y="294841"/>
                  </a:lnTo>
                  <a:lnTo>
                    <a:pt x="294830" y="263503"/>
                  </a:lnTo>
                  <a:lnTo>
                    <a:pt x="327590" y="233641"/>
                  </a:lnTo>
                  <a:lnTo>
                    <a:pt x="361716" y="205310"/>
                  </a:lnTo>
                  <a:lnTo>
                    <a:pt x="397156" y="178565"/>
                  </a:lnTo>
                  <a:lnTo>
                    <a:pt x="433853" y="153460"/>
                  </a:lnTo>
                  <a:lnTo>
                    <a:pt x="471754" y="130050"/>
                  </a:lnTo>
                  <a:lnTo>
                    <a:pt x="510805" y="108389"/>
                  </a:lnTo>
                  <a:lnTo>
                    <a:pt x="550950" y="88532"/>
                  </a:lnTo>
                  <a:lnTo>
                    <a:pt x="592134" y="70533"/>
                  </a:lnTo>
                  <a:lnTo>
                    <a:pt x="634304" y="54447"/>
                  </a:lnTo>
                  <a:lnTo>
                    <a:pt x="677405" y="40330"/>
                  </a:lnTo>
                  <a:lnTo>
                    <a:pt x="721382" y="28234"/>
                  </a:lnTo>
                  <a:lnTo>
                    <a:pt x="766180" y="18215"/>
                  </a:lnTo>
                  <a:lnTo>
                    <a:pt x="811746" y="10328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848513" y="0"/>
                  </a:lnTo>
                  <a:lnTo>
                    <a:pt x="7896048" y="1165"/>
                  </a:lnTo>
                  <a:lnTo>
                    <a:pt x="7942984" y="4626"/>
                  </a:lnTo>
                  <a:lnTo>
                    <a:pt x="7989262" y="10328"/>
                  </a:lnTo>
                  <a:lnTo>
                    <a:pt x="8034828" y="18215"/>
                  </a:lnTo>
                  <a:lnTo>
                    <a:pt x="8079627" y="28234"/>
                  </a:lnTo>
                  <a:lnTo>
                    <a:pt x="8123604" y="40330"/>
                  </a:lnTo>
                  <a:lnTo>
                    <a:pt x="8166705" y="54447"/>
                  </a:lnTo>
                  <a:lnTo>
                    <a:pt x="8208875" y="70533"/>
                  </a:lnTo>
                  <a:lnTo>
                    <a:pt x="8250059" y="88532"/>
                  </a:lnTo>
                  <a:lnTo>
                    <a:pt x="8290204" y="108389"/>
                  </a:lnTo>
                  <a:lnTo>
                    <a:pt x="8329255" y="130050"/>
                  </a:lnTo>
                  <a:lnTo>
                    <a:pt x="8367156" y="153460"/>
                  </a:lnTo>
                  <a:lnTo>
                    <a:pt x="8403853" y="178565"/>
                  </a:lnTo>
                  <a:lnTo>
                    <a:pt x="8439293" y="205310"/>
                  </a:lnTo>
                  <a:lnTo>
                    <a:pt x="8473419" y="233641"/>
                  </a:lnTo>
                  <a:lnTo>
                    <a:pt x="8506179" y="263503"/>
                  </a:lnTo>
                  <a:lnTo>
                    <a:pt x="8537516" y="294841"/>
                  </a:lnTo>
                  <a:lnTo>
                    <a:pt x="8567377" y="327601"/>
                  </a:lnTo>
                  <a:lnTo>
                    <a:pt x="8595707" y="361728"/>
                  </a:lnTo>
                  <a:lnTo>
                    <a:pt x="8622451" y="397167"/>
                  </a:lnTo>
                  <a:lnTo>
                    <a:pt x="8647555" y="433865"/>
                  </a:lnTo>
                  <a:lnTo>
                    <a:pt x="8670965" y="471767"/>
                  </a:lnTo>
                  <a:lnTo>
                    <a:pt x="8692625" y="510817"/>
                  </a:lnTo>
                  <a:lnTo>
                    <a:pt x="8712481" y="550961"/>
                  </a:lnTo>
                  <a:lnTo>
                    <a:pt x="8730479" y="592145"/>
                  </a:lnTo>
                  <a:lnTo>
                    <a:pt x="8746563" y="634315"/>
                  </a:lnTo>
                  <a:lnTo>
                    <a:pt x="8760680" y="677415"/>
                  </a:lnTo>
                  <a:lnTo>
                    <a:pt x="8772775" y="721391"/>
                  </a:lnTo>
                  <a:lnTo>
                    <a:pt x="8782794" y="766188"/>
                  </a:lnTo>
                  <a:lnTo>
                    <a:pt x="8790681" y="811752"/>
                  </a:lnTo>
                  <a:lnTo>
                    <a:pt x="8796382" y="858028"/>
                  </a:lnTo>
                  <a:lnTo>
                    <a:pt x="8799842" y="904962"/>
                  </a:lnTo>
                  <a:lnTo>
                    <a:pt x="8801008" y="952499"/>
                  </a:lnTo>
                  <a:lnTo>
                    <a:pt x="8801008" y="1512691"/>
                  </a:lnTo>
                  <a:lnTo>
                    <a:pt x="8799842" y="1560231"/>
                  </a:lnTo>
                  <a:lnTo>
                    <a:pt x="8796382" y="1607167"/>
                  </a:lnTo>
                  <a:lnTo>
                    <a:pt x="8790681" y="1653445"/>
                  </a:lnTo>
                  <a:lnTo>
                    <a:pt x="8782794" y="1699011"/>
                  </a:lnTo>
                  <a:lnTo>
                    <a:pt x="8772775" y="1743810"/>
                  </a:lnTo>
                  <a:lnTo>
                    <a:pt x="8760680" y="1787787"/>
                  </a:lnTo>
                  <a:lnTo>
                    <a:pt x="8746563" y="1830888"/>
                  </a:lnTo>
                  <a:lnTo>
                    <a:pt x="8730479" y="1873058"/>
                  </a:lnTo>
                  <a:lnTo>
                    <a:pt x="8712481" y="1914243"/>
                  </a:lnTo>
                  <a:lnTo>
                    <a:pt x="8692625" y="1954387"/>
                  </a:lnTo>
                  <a:lnTo>
                    <a:pt x="8670965" y="1993438"/>
                  </a:lnTo>
                  <a:lnTo>
                    <a:pt x="8647555" y="2031339"/>
                  </a:lnTo>
                  <a:lnTo>
                    <a:pt x="8622451" y="2068036"/>
                  </a:lnTo>
                  <a:lnTo>
                    <a:pt x="8595707" y="2103476"/>
                  </a:lnTo>
                  <a:lnTo>
                    <a:pt x="8567377" y="2137603"/>
                  </a:lnTo>
                  <a:lnTo>
                    <a:pt x="8537516" y="2170362"/>
                  </a:lnTo>
                  <a:lnTo>
                    <a:pt x="8506179" y="2201699"/>
                  </a:lnTo>
                  <a:lnTo>
                    <a:pt x="8473419" y="2231560"/>
                  </a:lnTo>
                  <a:lnTo>
                    <a:pt x="8439293" y="2259890"/>
                  </a:lnTo>
                  <a:lnTo>
                    <a:pt x="8403853" y="2286634"/>
                  </a:lnTo>
                  <a:lnTo>
                    <a:pt x="8367156" y="2311738"/>
                  </a:lnTo>
                  <a:lnTo>
                    <a:pt x="8329255" y="2335148"/>
                  </a:lnTo>
                  <a:lnTo>
                    <a:pt x="8290204" y="2356808"/>
                  </a:lnTo>
                  <a:lnTo>
                    <a:pt x="8250059" y="2376664"/>
                  </a:lnTo>
                  <a:lnTo>
                    <a:pt x="8208875" y="2394662"/>
                  </a:lnTo>
                  <a:lnTo>
                    <a:pt x="8166705" y="2410747"/>
                  </a:lnTo>
                  <a:lnTo>
                    <a:pt x="8123604" y="2424864"/>
                  </a:lnTo>
                  <a:lnTo>
                    <a:pt x="8079627" y="2436959"/>
                  </a:lnTo>
                  <a:lnTo>
                    <a:pt x="8034828" y="2446977"/>
                  </a:lnTo>
                  <a:lnTo>
                    <a:pt x="7989262" y="2454864"/>
                  </a:lnTo>
                  <a:lnTo>
                    <a:pt x="7942984" y="2460565"/>
                  </a:lnTo>
                  <a:lnTo>
                    <a:pt x="7896048" y="2464026"/>
                  </a:lnTo>
                  <a:lnTo>
                    <a:pt x="7848757" y="2465185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97" y="6139555"/>
              <a:ext cx="1990724" cy="19907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88831" y="6060064"/>
              <a:ext cx="1959610" cy="1959610"/>
            </a:xfrm>
            <a:custGeom>
              <a:avLst/>
              <a:gdLst/>
              <a:ahLst/>
              <a:cxnLst/>
              <a:rect l="l" t="t" r="r" b="b"/>
              <a:pathLst>
                <a:path w="1959610" h="1959609">
                  <a:moveTo>
                    <a:pt x="979782" y="1959558"/>
                  </a:moveTo>
                  <a:lnTo>
                    <a:pt x="932311" y="1958429"/>
                  </a:lnTo>
                  <a:lnTo>
                    <a:pt x="885422" y="1955073"/>
                  </a:lnTo>
                  <a:lnTo>
                    <a:pt x="839168" y="1949544"/>
                  </a:lnTo>
                  <a:lnTo>
                    <a:pt x="793600" y="1941891"/>
                  </a:lnTo>
                  <a:lnTo>
                    <a:pt x="748769" y="1932167"/>
                  </a:lnTo>
                  <a:lnTo>
                    <a:pt x="704726" y="1920423"/>
                  </a:lnTo>
                  <a:lnTo>
                    <a:pt x="661523" y="1906710"/>
                  </a:lnTo>
                  <a:lnTo>
                    <a:pt x="619211" y="1891080"/>
                  </a:lnTo>
                  <a:lnTo>
                    <a:pt x="577841" y="1873583"/>
                  </a:lnTo>
                  <a:lnTo>
                    <a:pt x="537465" y="1854272"/>
                  </a:lnTo>
                  <a:lnTo>
                    <a:pt x="498135" y="1833197"/>
                  </a:lnTo>
                  <a:lnTo>
                    <a:pt x="459900" y="1810409"/>
                  </a:lnTo>
                  <a:lnTo>
                    <a:pt x="422813" y="1785961"/>
                  </a:lnTo>
                  <a:lnTo>
                    <a:pt x="386925" y="1759903"/>
                  </a:lnTo>
                  <a:lnTo>
                    <a:pt x="352287" y="1732287"/>
                  </a:lnTo>
                  <a:lnTo>
                    <a:pt x="318952" y="1703164"/>
                  </a:lnTo>
                  <a:lnTo>
                    <a:pt x="286969" y="1672585"/>
                  </a:lnTo>
                  <a:lnTo>
                    <a:pt x="256390" y="1640603"/>
                  </a:lnTo>
                  <a:lnTo>
                    <a:pt x="227267" y="1607267"/>
                  </a:lnTo>
                  <a:lnTo>
                    <a:pt x="199651" y="1572629"/>
                  </a:lnTo>
                  <a:lnTo>
                    <a:pt x="173593" y="1536742"/>
                  </a:lnTo>
                  <a:lnTo>
                    <a:pt x="149144" y="1499655"/>
                  </a:lnTo>
                  <a:lnTo>
                    <a:pt x="126357" y="1461421"/>
                  </a:lnTo>
                  <a:lnTo>
                    <a:pt x="105282" y="1422090"/>
                  </a:lnTo>
                  <a:lnTo>
                    <a:pt x="85970" y="1381714"/>
                  </a:lnTo>
                  <a:lnTo>
                    <a:pt x="68474" y="1340345"/>
                  </a:lnTo>
                  <a:lnTo>
                    <a:pt x="52843" y="1298034"/>
                  </a:lnTo>
                  <a:lnTo>
                    <a:pt x="39130" y="1254831"/>
                  </a:lnTo>
                  <a:lnTo>
                    <a:pt x="27386" y="1210789"/>
                  </a:lnTo>
                  <a:lnTo>
                    <a:pt x="17662" y="1165958"/>
                  </a:lnTo>
                  <a:lnTo>
                    <a:pt x="10010" y="1120391"/>
                  </a:lnTo>
                  <a:lnTo>
                    <a:pt x="4481" y="1074137"/>
                  </a:lnTo>
                  <a:lnTo>
                    <a:pt x="1125" y="1027250"/>
                  </a:lnTo>
                  <a:lnTo>
                    <a:pt x="0" y="979603"/>
                  </a:lnTo>
                  <a:lnTo>
                    <a:pt x="1125" y="932308"/>
                  </a:lnTo>
                  <a:lnTo>
                    <a:pt x="4481" y="885420"/>
                  </a:lnTo>
                  <a:lnTo>
                    <a:pt x="10010" y="839167"/>
                  </a:lnTo>
                  <a:lnTo>
                    <a:pt x="17662" y="793600"/>
                  </a:lnTo>
                  <a:lnTo>
                    <a:pt x="27386" y="748769"/>
                  </a:lnTo>
                  <a:lnTo>
                    <a:pt x="39130" y="704727"/>
                  </a:lnTo>
                  <a:lnTo>
                    <a:pt x="52843" y="661524"/>
                  </a:lnTo>
                  <a:lnTo>
                    <a:pt x="68474" y="619213"/>
                  </a:lnTo>
                  <a:lnTo>
                    <a:pt x="85970" y="577843"/>
                  </a:lnTo>
                  <a:lnTo>
                    <a:pt x="105282" y="537468"/>
                  </a:lnTo>
                  <a:lnTo>
                    <a:pt x="126357" y="498137"/>
                  </a:lnTo>
                  <a:lnTo>
                    <a:pt x="149144" y="459903"/>
                  </a:lnTo>
                  <a:lnTo>
                    <a:pt x="173593" y="422816"/>
                  </a:lnTo>
                  <a:lnTo>
                    <a:pt x="199651" y="386928"/>
                  </a:lnTo>
                  <a:lnTo>
                    <a:pt x="227267" y="352291"/>
                  </a:lnTo>
                  <a:lnTo>
                    <a:pt x="256390" y="318955"/>
                  </a:lnTo>
                  <a:lnTo>
                    <a:pt x="286969" y="286972"/>
                  </a:lnTo>
                  <a:lnTo>
                    <a:pt x="318952" y="256394"/>
                  </a:lnTo>
                  <a:lnTo>
                    <a:pt x="352287" y="227271"/>
                  </a:lnTo>
                  <a:lnTo>
                    <a:pt x="386925" y="199655"/>
                  </a:lnTo>
                  <a:lnTo>
                    <a:pt x="422813" y="173597"/>
                  </a:lnTo>
                  <a:lnTo>
                    <a:pt x="459900" y="149149"/>
                  </a:lnTo>
                  <a:lnTo>
                    <a:pt x="498135" y="126361"/>
                  </a:lnTo>
                  <a:lnTo>
                    <a:pt x="537465" y="105286"/>
                  </a:lnTo>
                  <a:lnTo>
                    <a:pt x="577841" y="85975"/>
                  </a:lnTo>
                  <a:lnTo>
                    <a:pt x="619211" y="68478"/>
                  </a:lnTo>
                  <a:lnTo>
                    <a:pt x="661523" y="52847"/>
                  </a:lnTo>
                  <a:lnTo>
                    <a:pt x="704726" y="39134"/>
                  </a:lnTo>
                  <a:lnTo>
                    <a:pt x="748769" y="27390"/>
                  </a:lnTo>
                  <a:lnTo>
                    <a:pt x="793600" y="17666"/>
                  </a:lnTo>
                  <a:lnTo>
                    <a:pt x="839168" y="10014"/>
                  </a:lnTo>
                  <a:lnTo>
                    <a:pt x="885422" y="4485"/>
                  </a:lnTo>
                  <a:lnTo>
                    <a:pt x="932311" y="1129"/>
                  </a:lnTo>
                  <a:lnTo>
                    <a:pt x="979776" y="0"/>
                  </a:lnTo>
                  <a:lnTo>
                    <a:pt x="1027254" y="1129"/>
                  </a:lnTo>
                  <a:lnTo>
                    <a:pt x="1074142" y="4485"/>
                  </a:lnTo>
                  <a:lnTo>
                    <a:pt x="1120396" y="10014"/>
                  </a:lnTo>
                  <a:lnTo>
                    <a:pt x="1165964" y="17666"/>
                  </a:lnTo>
                  <a:lnTo>
                    <a:pt x="1210795" y="27390"/>
                  </a:lnTo>
                  <a:lnTo>
                    <a:pt x="1254838" y="39134"/>
                  </a:lnTo>
                  <a:lnTo>
                    <a:pt x="1298041" y="52847"/>
                  </a:lnTo>
                  <a:lnTo>
                    <a:pt x="1340353" y="68478"/>
                  </a:lnTo>
                  <a:lnTo>
                    <a:pt x="1381723" y="85975"/>
                  </a:lnTo>
                  <a:lnTo>
                    <a:pt x="1422099" y="105286"/>
                  </a:lnTo>
                  <a:lnTo>
                    <a:pt x="1461429" y="126361"/>
                  </a:lnTo>
                  <a:lnTo>
                    <a:pt x="1499664" y="149149"/>
                  </a:lnTo>
                  <a:lnTo>
                    <a:pt x="1536751" y="173597"/>
                  </a:lnTo>
                  <a:lnTo>
                    <a:pt x="1572639" y="199655"/>
                  </a:lnTo>
                  <a:lnTo>
                    <a:pt x="1607276" y="227271"/>
                  </a:lnTo>
                  <a:lnTo>
                    <a:pt x="1640612" y="256394"/>
                  </a:lnTo>
                  <a:lnTo>
                    <a:pt x="1672595" y="286972"/>
                  </a:lnTo>
                  <a:lnTo>
                    <a:pt x="1703174" y="318955"/>
                  </a:lnTo>
                  <a:lnTo>
                    <a:pt x="1732297" y="352291"/>
                  </a:lnTo>
                  <a:lnTo>
                    <a:pt x="1759913" y="386928"/>
                  </a:lnTo>
                  <a:lnTo>
                    <a:pt x="1785971" y="422816"/>
                  </a:lnTo>
                  <a:lnTo>
                    <a:pt x="1810419" y="459903"/>
                  </a:lnTo>
                  <a:lnTo>
                    <a:pt x="1833206" y="498137"/>
                  </a:lnTo>
                  <a:lnTo>
                    <a:pt x="1854281" y="537468"/>
                  </a:lnTo>
                  <a:lnTo>
                    <a:pt x="1873593" y="577843"/>
                  </a:lnTo>
                  <a:lnTo>
                    <a:pt x="1891090" y="619213"/>
                  </a:lnTo>
                  <a:lnTo>
                    <a:pt x="1906720" y="661524"/>
                  </a:lnTo>
                  <a:lnTo>
                    <a:pt x="1920433" y="704727"/>
                  </a:lnTo>
                  <a:lnTo>
                    <a:pt x="1932177" y="748769"/>
                  </a:lnTo>
                  <a:lnTo>
                    <a:pt x="1941901" y="793600"/>
                  </a:lnTo>
                  <a:lnTo>
                    <a:pt x="1949553" y="839167"/>
                  </a:lnTo>
                  <a:lnTo>
                    <a:pt x="1955083" y="885420"/>
                  </a:lnTo>
                  <a:lnTo>
                    <a:pt x="1958438" y="932308"/>
                  </a:lnTo>
                  <a:lnTo>
                    <a:pt x="1959559" y="979779"/>
                  </a:lnTo>
                  <a:lnTo>
                    <a:pt x="1958438" y="1027250"/>
                  </a:lnTo>
                  <a:lnTo>
                    <a:pt x="1955083" y="1074137"/>
                  </a:lnTo>
                  <a:lnTo>
                    <a:pt x="1949553" y="1120391"/>
                  </a:lnTo>
                  <a:lnTo>
                    <a:pt x="1941901" y="1165958"/>
                  </a:lnTo>
                  <a:lnTo>
                    <a:pt x="1932177" y="1210789"/>
                  </a:lnTo>
                  <a:lnTo>
                    <a:pt x="1920433" y="1254831"/>
                  </a:lnTo>
                  <a:lnTo>
                    <a:pt x="1906720" y="1298034"/>
                  </a:lnTo>
                  <a:lnTo>
                    <a:pt x="1891090" y="1340345"/>
                  </a:lnTo>
                  <a:lnTo>
                    <a:pt x="1873593" y="1381714"/>
                  </a:lnTo>
                  <a:lnTo>
                    <a:pt x="1854281" y="1422090"/>
                  </a:lnTo>
                  <a:lnTo>
                    <a:pt x="1833206" y="1461421"/>
                  </a:lnTo>
                  <a:lnTo>
                    <a:pt x="1810419" y="1499655"/>
                  </a:lnTo>
                  <a:lnTo>
                    <a:pt x="1785971" y="1536742"/>
                  </a:lnTo>
                  <a:lnTo>
                    <a:pt x="1759913" y="1572629"/>
                  </a:lnTo>
                  <a:lnTo>
                    <a:pt x="1732297" y="1607267"/>
                  </a:lnTo>
                  <a:lnTo>
                    <a:pt x="1703174" y="1640603"/>
                  </a:lnTo>
                  <a:lnTo>
                    <a:pt x="1672595" y="1672585"/>
                  </a:lnTo>
                  <a:lnTo>
                    <a:pt x="1640612" y="1703164"/>
                  </a:lnTo>
                  <a:lnTo>
                    <a:pt x="1607276" y="1732287"/>
                  </a:lnTo>
                  <a:lnTo>
                    <a:pt x="1572639" y="1759903"/>
                  </a:lnTo>
                  <a:lnTo>
                    <a:pt x="1536751" y="1785961"/>
                  </a:lnTo>
                  <a:lnTo>
                    <a:pt x="1499664" y="1810409"/>
                  </a:lnTo>
                  <a:lnTo>
                    <a:pt x="1461429" y="1833197"/>
                  </a:lnTo>
                  <a:lnTo>
                    <a:pt x="1422099" y="1854272"/>
                  </a:lnTo>
                  <a:lnTo>
                    <a:pt x="1381723" y="1873583"/>
                  </a:lnTo>
                  <a:lnTo>
                    <a:pt x="1340353" y="1891080"/>
                  </a:lnTo>
                  <a:lnTo>
                    <a:pt x="1298041" y="1906710"/>
                  </a:lnTo>
                  <a:lnTo>
                    <a:pt x="1254838" y="1920423"/>
                  </a:lnTo>
                  <a:lnTo>
                    <a:pt x="1210795" y="1932167"/>
                  </a:lnTo>
                  <a:lnTo>
                    <a:pt x="1165964" y="1941891"/>
                  </a:lnTo>
                  <a:lnTo>
                    <a:pt x="1120396" y="1949544"/>
                  </a:lnTo>
                  <a:lnTo>
                    <a:pt x="1074142" y="1955073"/>
                  </a:lnTo>
                  <a:lnTo>
                    <a:pt x="1027254" y="1958429"/>
                  </a:lnTo>
                  <a:lnTo>
                    <a:pt x="979782" y="19595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3209849"/>
            <a:ext cx="8801100" cy="2465705"/>
            <a:chOff x="0" y="3209849"/>
            <a:chExt cx="8801100" cy="2465705"/>
          </a:xfrm>
        </p:grpSpPr>
        <p:sp>
          <p:nvSpPr>
            <p:cNvPr id="9" name="object 9" descr=""/>
            <p:cNvSpPr/>
            <p:nvPr/>
          </p:nvSpPr>
          <p:spPr>
            <a:xfrm>
              <a:off x="0" y="3209849"/>
              <a:ext cx="8801100" cy="2465705"/>
            </a:xfrm>
            <a:custGeom>
              <a:avLst/>
              <a:gdLst/>
              <a:ahLst/>
              <a:cxnLst/>
              <a:rect l="l" t="t" r="r" b="b"/>
              <a:pathLst>
                <a:path w="8801100" h="2465704">
                  <a:moveTo>
                    <a:pt x="7848757" y="2465185"/>
                  </a:moveTo>
                  <a:lnTo>
                    <a:pt x="952251" y="2465185"/>
                  </a:lnTo>
                  <a:lnTo>
                    <a:pt x="904960" y="2464026"/>
                  </a:lnTo>
                  <a:lnTo>
                    <a:pt x="858024" y="2460565"/>
                  </a:lnTo>
                  <a:lnTo>
                    <a:pt x="811746" y="2454864"/>
                  </a:lnTo>
                  <a:lnTo>
                    <a:pt x="766180" y="2446977"/>
                  </a:lnTo>
                  <a:lnTo>
                    <a:pt x="721382" y="2436959"/>
                  </a:lnTo>
                  <a:lnTo>
                    <a:pt x="677405" y="2424864"/>
                  </a:lnTo>
                  <a:lnTo>
                    <a:pt x="634304" y="2410747"/>
                  </a:lnTo>
                  <a:lnTo>
                    <a:pt x="592134" y="2394662"/>
                  </a:lnTo>
                  <a:lnTo>
                    <a:pt x="550950" y="2376664"/>
                  </a:lnTo>
                  <a:lnTo>
                    <a:pt x="510805" y="2356808"/>
                  </a:lnTo>
                  <a:lnTo>
                    <a:pt x="471754" y="2335148"/>
                  </a:lnTo>
                  <a:lnTo>
                    <a:pt x="433853" y="2311739"/>
                  </a:lnTo>
                  <a:lnTo>
                    <a:pt x="397156" y="2286634"/>
                  </a:lnTo>
                  <a:lnTo>
                    <a:pt x="361716" y="2259890"/>
                  </a:lnTo>
                  <a:lnTo>
                    <a:pt x="327590" y="2231560"/>
                  </a:lnTo>
                  <a:lnTo>
                    <a:pt x="294830" y="2201699"/>
                  </a:lnTo>
                  <a:lnTo>
                    <a:pt x="263493" y="2170362"/>
                  </a:lnTo>
                  <a:lnTo>
                    <a:pt x="233632" y="2137603"/>
                  </a:lnTo>
                  <a:lnTo>
                    <a:pt x="205302" y="2103476"/>
                  </a:lnTo>
                  <a:lnTo>
                    <a:pt x="178557" y="2068037"/>
                  </a:lnTo>
                  <a:lnTo>
                    <a:pt x="153453" y="2031339"/>
                  </a:lnTo>
                  <a:lnTo>
                    <a:pt x="130044" y="1993438"/>
                  </a:lnTo>
                  <a:lnTo>
                    <a:pt x="108384" y="1954387"/>
                  </a:lnTo>
                  <a:lnTo>
                    <a:pt x="88527" y="1914243"/>
                  </a:lnTo>
                  <a:lnTo>
                    <a:pt x="70529" y="1873058"/>
                  </a:lnTo>
                  <a:lnTo>
                    <a:pt x="54445" y="1830888"/>
                  </a:lnTo>
                  <a:lnTo>
                    <a:pt x="40327" y="1787787"/>
                  </a:lnTo>
                  <a:lnTo>
                    <a:pt x="28232" y="1743810"/>
                  </a:lnTo>
                  <a:lnTo>
                    <a:pt x="18214" y="1699011"/>
                  </a:lnTo>
                  <a:lnTo>
                    <a:pt x="10327" y="1653446"/>
                  </a:lnTo>
                  <a:lnTo>
                    <a:pt x="4626" y="1607167"/>
                  </a:lnTo>
                  <a:lnTo>
                    <a:pt x="1165" y="1560231"/>
                  </a:lnTo>
                  <a:lnTo>
                    <a:pt x="0" y="1512691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2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848511" y="0"/>
                  </a:lnTo>
                  <a:lnTo>
                    <a:pt x="7896048" y="1165"/>
                  </a:lnTo>
                  <a:lnTo>
                    <a:pt x="7942984" y="4626"/>
                  </a:lnTo>
                  <a:lnTo>
                    <a:pt x="7989262" y="10327"/>
                  </a:lnTo>
                  <a:lnTo>
                    <a:pt x="8034828" y="18214"/>
                  </a:lnTo>
                  <a:lnTo>
                    <a:pt x="8079627" y="28232"/>
                  </a:lnTo>
                  <a:lnTo>
                    <a:pt x="8123604" y="40327"/>
                  </a:lnTo>
                  <a:lnTo>
                    <a:pt x="8166705" y="54444"/>
                  </a:lnTo>
                  <a:lnTo>
                    <a:pt x="8208875" y="70529"/>
                  </a:lnTo>
                  <a:lnTo>
                    <a:pt x="8250059" y="88527"/>
                  </a:lnTo>
                  <a:lnTo>
                    <a:pt x="8290204" y="108383"/>
                  </a:lnTo>
                  <a:lnTo>
                    <a:pt x="8329255" y="130043"/>
                  </a:lnTo>
                  <a:lnTo>
                    <a:pt x="8367156" y="153452"/>
                  </a:lnTo>
                  <a:lnTo>
                    <a:pt x="8403853" y="178556"/>
                  </a:lnTo>
                  <a:lnTo>
                    <a:pt x="8439293" y="205301"/>
                  </a:lnTo>
                  <a:lnTo>
                    <a:pt x="8473419" y="233631"/>
                  </a:lnTo>
                  <a:lnTo>
                    <a:pt x="8506179" y="263492"/>
                  </a:lnTo>
                  <a:lnTo>
                    <a:pt x="8537516" y="294829"/>
                  </a:lnTo>
                  <a:lnTo>
                    <a:pt x="8567377" y="327588"/>
                  </a:lnTo>
                  <a:lnTo>
                    <a:pt x="8595707" y="361715"/>
                  </a:lnTo>
                  <a:lnTo>
                    <a:pt x="8622451" y="397154"/>
                  </a:lnTo>
                  <a:lnTo>
                    <a:pt x="8647555" y="433852"/>
                  </a:lnTo>
                  <a:lnTo>
                    <a:pt x="8670965" y="471753"/>
                  </a:lnTo>
                  <a:lnTo>
                    <a:pt x="8692625" y="510803"/>
                  </a:lnTo>
                  <a:lnTo>
                    <a:pt x="8712481" y="550948"/>
                  </a:lnTo>
                  <a:lnTo>
                    <a:pt x="8730479" y="592133"/>
                  </a:lnTo>
                  <a:lnTo>
                    <a:pt x="8746563" y="634303"/>
                  </a:lnTo>
                  <a:lnTo>
                    <a:pt x="8760680" y="677404"/>
                  </a:lnTo>
                  <a:lnTo>
                    <a:pt x="8772775" y="721381"/>
                  </a:lnTo>
                  <a:lnTo>
                    <a:pt x="8782794" y="766179"/>
                  </a:lnTo>
                  <a:lnTo>
                    <a:pt x="8790681" y="811745"/>
                  </a:lnTo>
                  <a:lnTo>
                    <a:pt x="8796382" y="858024"/>
                  </a:lnTo>
                  <a:lnTo>
                    <a:pt x="8799842" y="904960"/>
                  </a:lnTo>
                  <a:lnTo>
                    <a:pt x="8801008" y="952499"/>
                  </a:lnTo>
                  <a:lnTo>
                    <a:pt x="8801008" y="1512691"/>
                  </a:lnTo>
                  <a:lnTo>
                    <a:pt x="8799842" y="1560231"/>
                  </a:lnTo>
                  <a:lnTo>
                    <a:pt x="8796382" y="1607167"/>
                  </a:lnTo>
                  <a:lnTo>
                    <a:pt x="8790681" y="1653446"/>
                  </a:lnTo>
                  <a:lnTo>
                    <a:pt x="8782794" y="1699011"/>
                  </a:lnTo>
                  <a:lnTo>
                    <a:pt x="8772775" y="1743810"/>
                  </a:lnTo>
                  <a:lnTo>
                    <a:pt x="8760680" y="1787787"/>
                  </a:lnTo>
                  <a:lnTo>
                    <a:pt x="8746563" y="1830888"/>
                  </a:lnTo>
                  <a:lnTo>
                    <a:pt x="8730479" y="1873058"/>
                  </a:lnTo>
                  <a:lnTo>
                    <a:pt x="8712481" y="1914243"/>
                  </a:lnTo>
                  <a:lnTo>
                    <a:pt x="8692625" y="1954387"/>
                  </a:lnTo>
                  <a:lnTo>
                    <a:pt x="8670965" y="1993438"/>
                  </a:lnTo>
                  <a:lnTo>
                    <a:pt x="8647555" y="2031339"/>
                  </a:lnTo>
                  <a:lnTo>
                    <a:pt x="8622451" y="2068037"/>
                  </a:lnTo>
                  <a:lnTo>
                    <a:pt x="8595707" y="2103476"/>
                  </a:lnTo>
                  <a:lnTo>
                    <a:pt x="8567377" y="2137603"/>
                  </a:lnTo>
                  <a:lnTo>
                    <a:pt x="8537516" y="2170362"/>
                  </a:lnTo>
                  <a:lnTo>
                    <a:pt x="8506179" y="2201699"/>
                  </a:lnTo>
                  <a:lnTo>
                    <a:pt x="8473419" y="2231560"/>
                  </a:lnTo>
                  <a:lnTo>
                    <a:pt x="8439293" y="2259890"/>
                  </a:lnTo>
                  <a:lnTo>
                    <a:pt x="8403853" y="2286634"/>
                  </a:lnTo>
                  <a:lnTo>
                    <a:pt x="8367156" y="2311739"/>
                  </a:lnTo>
                  <a:lnTo>
                    <a:pt x="8329255" y="2335148"/>
                  </a:lnTo>
                  <a:lnTo>
                    <a:pt x="8290204" y="2356808"/>
                  </a:lnTo>
                  <a:lnTo>
                    <a:pt x="8250059" y="2376664"/>
                  </a:lnTo>
                  <a:lnTo>
                    <a:pt x="8208875" y="2394662"/>
                  </a:lnTo>
                  <a:lnTo>
                    <a:pt x="8166705" y="2410747"/>
                  </a:lnTo>
                  <a:lnTo>
                    <a:pt x="8123604" y="2424864"/>
                  </a:lnTo>
                  <a:lnTo>
                    <a:pt x="8079627" y="2436959"/>
                  </a:lnTo>
                  <a:lnTo>
                    <a:pt x="8034828" y="2446977"/>
                  </a:lnTo>
                  <a:lnTo>
                    <a:pt x="7989262" y="2454864"/>
                  </a:lnTo>
                  <a:lnTo>
                    <a:pt x="7942984" y="2460565"/>
                  </a:lnTo>
                  <a:lnTo>
                    <a:pt x="7896048" y="2464026"/>
                  </a:lnTo>
                  <a:lnTo>
                    <a:pt x="7848757" y="2465185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97" y="3512758"/>
              <a:ext cx="1990724" cy="199070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88831" y="3433266"/>
              <a:ext cx="1959610" cy="1959610"/>
            </a:xfrm>
            <a:custGeom>
              <a:avLst/>
              <a:gdLst/>
              <a:ahLst/>
              <a:cxnLst/>
              <a:rect l="l" t="t" r="r" b="b"/>
              <a:pathLst>
                <a:path w="1959610" h="1959610">
                  <a:moveTo>
                    <a:pt x="979782" y="1959558"/>
                  </a:moveTo>
                  <a:lnTo>
                    <a:pt x="932311" y="1958429"/>
                  </a:lnTo>
                  <a:lnTo>
                    <a:pt x="885422" y="1955073"/>
                  </a:lnTo>
                  <a:lnTo>
                    <a:pt x="839168" y="1949544"/>
                  </a:lnTo>
                  <a:lnTo>
                    <a:pt x="793600" y="1941891"/>
                  </a:lnTo>
                  <a:lnTo>
                    <a:pt x="748769" y="1932167"/>
                  </a:lnTo>
                  <a:lnTo>
                    <a:pt x="704726" y="1920423"/>
                  </a:lnTo>
                  <a:lnTo>
                    <a:pt x="661523" y="1906710"/>
                  </a:lnTo>
                  <a:lnTo>
                    <a:pt x="619211" y="1891080"/>
                  </a:lnTo>
                  <a:lnTo>
                    <a:pt x="577841" y="1873583"/>
                  </a:lnTo>
                  <a:lnTo>
                    <a:pt x="537465" y="1854272"/>
                  </a:lnTo>
                  <a:lnTo>
                    <a:pt x="498135" y="1833197"/>
                  </a:lnTo>
                  <a:lnTo>
                    <a:pt x="459900" y="1810409"/>
                  </a:lnTo>
                  <a:lnTo>
                    <a:pt x="422813" y="1785961"/>
                  </a:lnTo>
                  <a:lnTo>
                    <a:pt x="386925" y="1759903"/>
                  </a:lnTo>
                  <a:lnTo>
                    <a:pt x="352287" y="1732287"/>
                  </a:lnTo>
                  <a:lnTo>
                    <a:pt x="318952" y="1703164"/>
                  </a:lnTo>
                  <a:lnTo>
                    <a:pt x="286969" y="1672585"/>
                  </a:lnTo>
                  <a:lnTo>
                    <a:pt x="256390" y="1640603"/>
                  </a:lnTo>
                  <a:lnTo>
                    <a:pt x="227267" y="1607267"/>
                  </a:lnTo>
                  <a:lnTo>
                    <a:pt x="199651" y="1572629"/>
                  </a:lnTo>
                  <a:lnTo>
                    <a:pt x="173593" y="1536742"/>
                  </a:lnTo>
                  <a:lnTo>
                    <a:pt x="149144" y="1499655"/>
                  </a:lnTo>
                  <a:lnTo>
                    <a:pt x="126357" y="1461421"/>
                  </a:lnTo>
                  <a:lnTo>
                    <a:pt x="105282" y="1422090"/>
                  </a:lnTo>
                  <a:lnTo>
                    <a:pt x="85970" y="1381714"/>
                  </a:lnTo>
                  <a:lnTo>
                    <a:pt x="68474" y="1340345"/>
                  </a:lnTo>
                  <a:lnTo>
                    <a:pt x="52843" y="1298034"/>
                  </a:lnTo>
                  <a:lnTo>
                    <a:pt x="39130" y="1254831"/>
                  </a:lnTo>
                  <a:lnTo>
                    <a:pt x="27386" y="1210789"/>
                  </a:lnTo>
                  <a:lnTo>
                    <a:pt x="17662" y="1165958"/>
                  </a:lnTo>
                  <a:lnTo>
                    <a:pt x="10010" y="1120391"/>
                  </a:lnTo>
                  <a:lnTo>
                    <a:pt x="4481" y="1074137"/>
                  </a:lnTo>
                  <a:lnTo>
                    <a:pt x="1125" y="1027250"/>
                  </a:lnTo>
                  <a:lnTo>
                    <a:pt x="0" y="979603"/>
                  </a:lnTo>
                  <a:lnTo>
                    <a:pt x="1125" y="932308"/>
                  </a:lnTo>
                  <a:lnTo>
                    <a:pt x="4481" y="885421"/>
                  </a:lnTo>
                  <a:lnTo>
                    <a:pt x="10010" y="839167"/>
                  </a:lnTo>
                  <a:lnTo>
                    <a:pt x="17662" y="793600"/>
                  </a:lnTo>
                  <a:lnTo>
                    <a:pt x="27386" y="748769"/>
                  </a:lnTo>
                  <a:lnTo>
                    <a:pt x="39130" y="704727"/>
                  </a:lnTo>
                  <a:lnTo>
                    <a:pt x="52843" y="661524"/>
                  </a:lnTo>
                  <a:lnTo>
                    <a:pt x="68474" y="619213"/>
                  </a:lnTo>
                  <a:lnTo>
                    <a:pt x="85970" y="577843"/>
                  </a:lnTo>
                  <a:lnTo>
                    <a:pt x="105282" y="537468"/>
                  </a:lnTo>
                  <a:lnTo>
                    <a:pt x="126357" y="498137"/>
                  </a:lnTo>
                  <a:lnTo>
                    <a:pt x="149144" y="459903"/>
                  </a:lnTo>
                  <a:lnTo>
                    <a:pt x="173593" y="422816"/>
                  </a:lnTo>
                  <a:lnTo>
                    <a:pt x="199651" y="386929"/>
                  </a:lnTo>
                  <a:lnTo>
                    <a:pt x="227267" y="352291"/>
                  </a:lnTo>
                  <a:lnTo>
                    <a:pt x="256390" y="318955"/>
                  </a:lnTo>
                  <a:lnTo>
                    <a:pt x="286969" y="286972"/>
                  </a:lnTo>
                  <a:lnTo>
                    <a:pt x="318952" y="256394"/>
                  </a:lnTo>
                  <a:lnTo>
                    <a:pt x="352287" y="227271"/>
                  </a:lnTo>
                  <a:lnTo>
                    <a:pt x="386925" y="199655"/>
                  </a:lnTo>
                  <a:lnTo>
                    <a:pt x="422813" y="173597"/>
                  </a:lnTo>
                  <a:lnTo>
                    <a:pt x="459900" y="149149"/>
                  </a:lnTo>
                  <a:lnTo>
                    <a:pt x="498135" y="126361"/>
                  </a:lnTo>
                  <a:lnTo>
                    <a:pt x="537465" y="105286"/>
                  </a:lnTo>
                  <a:lnTo>
                    <a:pt x="577841" y="85975"/>
                  </a:lnTo>
                  <a:lnTo>
                    <a:pt x="619211" y="68478"/>
                  </a:lnTo>
                  <a:lnTo>
                    <a:pt x="661523" y="52847"/>
                  </a:lnTo>
                  <a:lnTo>
                    <a:pt x="704726" y="39134"/>
                  </a:lnTo>
                  <a:lnTo>
                    <a:pt x="748769" y="27390"/>
                  </a:lnTo>
                  <a:lnTo>
                    <a:pt x="793600" y="17667"/>
                  </a:lnTo>
                  <a:lnTo>
                    <a:pt x="839168" y="10014"/>
                  </a:lnTo>
                  <a:lnTo>
                    <a:pt x="885422" y="4485"/>
                  </a:lnTo>
                  <a:lnTo>
                    <a:pt x="932311" y="1129"/>
                  </a:lnTo>
                  <a:lnTo>
                    <a:pt x="979779" y="0"/>
                  </a:lnTo>
                  <a:lnTo>
                    <a:pt x="1027254" y="1129"/>
                  </a:lnTo>
                  <a:lnTo>
                    <a:pt x="1074142" y="4485"/>
                  </a:lnTo>
                  <a:lnTo>
                    <a:pt x="1120396" y="10014"/>
                  </a:lnTo>
                  <a:lnTo>
                    <a:pt x="1165964" y="17667"/>
                  </a:lnTo>
                  <a:lnTo>
                    <a:pt x="1210795" y="27390"/>
                  </a:lnTo>
                  <a:lnTo>
                    <a:pt x="1254838" y="39134"/>
                  </a:lnTo>
                  <a:lnTo>
                    <a:pt x="1298041" y="52847"/>
                  </a:lnTo>
                  <a:lnTo>
                    <a:pt x="1340353" y="68478"/>
                  </a:lnTo>
                  <a:lnTo>
                    <a:pt x="1381723" y="85975"/>
                  </a:lnTo>
                  <a:lnTo>
                    <a:pt x="1422099" y="105286"/>
                  </a:lnTo>
                  <a:lnTo>
                    <a:pt x="1461429" y="126361"/>
                  </a:lnTo>
                  <a:lnTo>
                    <a:pt x="1499664" y="149149"/>
                  </a:lnTo>
                  <a:lnTo>
                    <a:pt x="1536751" y="173597"/>
                  </a:lnTo>
                  <a:lnTo>
                    <a:pt x="1572639" y="199655"/>
                  </a:lnTo>
                  <a:lnTo>
                    <a:pt x="1607276" y="227271"/>
                  </a:lnTo>
                  <a:lnTo>
                    <a:pt x="1640612" y="256394"/>
                  </a:lnTo>
                  <a:lnTo>
                    <a:pt x="1672595" y="286972"/>
                  </a:lnTo>
                  <a:lnTo>
                    <a:pt x="1703174" y="318955"/>
                  </a:lnTo>
                  <a:lnTo>
                    <a:pt x="1732297" y="352291"/>
                  </a:lnTo>
                  <a:lnTo>
                    <a:pt x="1759913" y="386929"/>
                  </a:lnTo>
                  <a:lnTo>
                    <a:pt x="1785971" y="422816"/>
                  </a:lnTo>
                  <a:lnTo>
                    <a:pt x="1810419" y="459903"/>
                  </a:lnTo>
                  <a:lnTo>
                    <a:pt x="1833206" y="498137"/>
                  </a:lnTo>
                  <a:lnTo>
                    <a:pt x="1854281" y="537468"/>
                  </a:lnTo>
                  <a:lnTo>
                    <a:pt x="1873593" y="577843"/>
                  </a:lnTo>
                  <a:lnTo>
                    <a:pt x="1891090" y="619213"/>
                  </a:lnTo>
                  <a:lnTo>
                    <a:pt x="1906720" y="661524"/>
                  </a:lnTo>
                  <a:lnTo>
                    <a:pt x="1920433" y="704727"/>
                  </a:lnTo>
                  <a:lnTo>
                    <a:pt x="1932177" y="748769"/>
                  </a:lnTo>
                  <a:lnTo>
                    <a:pt x="1941901" y="793600"/>
                  </a:lnTo>
                  <a:lnTo>
                    <a:pt x="1949553" y="839167"/>
                  </a:lnTo>
                  <a:lnTo>
                    <a:pt x="1955083" y="885421"/>
                  </a:lnTo>
                  <a:lnTo>
                    <a:pt x="1958438" y="932308"/>
                  </a:lnTo>
                  <a:lnTo>
                    <a:pt x="1959559" y="979779"/>
                  </a:lnTo>
                  <a:lnTo>
                    <a:pt x="1958438" y="1027250"/>
                  </a:lnTo>
                  <a:lnTo>
                    <a:pt x="1955083" y="1074137"/>
                  </a:lnTo>
                  <a:lnTo>
                    <a:pt x="1949553" y="1120391"/>
                  </a:lnTo>
                  <a:lnTo>
                    <a:pt x="1941901" y="1165958"/>
                  </a:lnTo>
                  <a:lnTo>
                    <a:pt x="1932177" y="1210789"/>
                  </a:lnTo>
                  <a:lnTo>
                    <a:pt x="1920433" y="1254831"/>
                  </a:lnTo>
                  <a:lnTo>
                    <a:pt x="1906720" y="1298034"/>
                  </a:lnTo>
                  <a:lnTo>
                    <a:pt x="1891090" y="1340345"/>
                  </a:lnTo>
                  <a:lnTo>
                    <a:pt x="1873593" y="1381714"/>
                  </a:lnTo>
                  <a:lnTo>
                    <a:pt x="1854281" y="1422090"/>
                  </a:lnTo>
                  <a:lnTo>
                    <a:pt x="1833206" y="1461421"/>
                  </a:lnTo>
                  <a:lnTo>
                    <a:pt x="1810419" y="1499655"/>
                  </a:lnTo>
                  <a:lnTo>
                    <a:pt x="1785971" y="1536742"/>
                  </a:lnTo>
                  <a:lnTo>
                    <a:pt x="1759913" y="1572629"/>
                  </a:lnTo>
                  <a:lnTo>
                    <a:pt x="1732297" y="1607267"/>
                  </a:lnTo>
                  <a:lnTo>
                    <a:pt x="1703174" y="1640603"/>
                  </a:lnTo>
                  <a:lnTo>
                    <a:pt x="1672595" y="1672585"/>
                  </a:lnTo>
                  <a:lnTo>
                    <a:pt x="1640612" y="1703164"/>
                  </a:lnTo>
                  <a:lnTo>
                    <a:pt x="1607276" y="1732287"/>
                  </a:lnTo>
                  <a:lnTo>
                    <a:pt x="1572639" y="1759903"/>
                  </a:lnTo>
                  <a:lnTo>
                    <a:pt x="1536751" y="1785961"/>
                  </a:lnTo>
                  <a:lnTo>
                    <a:pt x="1499664" y="1810409"/>
                  </a:lnTo>
                  <a:lnTo>
                    <a:pt x="1461429" y="1833197"/>
                  </a:lnTo>
                  <a:lnTo>
                    <a:pt x="1422099" y="1854272"/>
                  </a:lnTo>
                  <a:lnTo>
                    <a:pt x="1381723" y="1873583"/>
                  </a:lnTo>
                  <a:lnTo>
                    <a:pt x="1340353" y="1891080"/>
                  </a:lnTo>
                  <a:lnTo>
                    <a:pt x="1298041" y="1906710"/>
                  </a:lnTo>
                  <a:lnTo>
                    <a:pt x="1254838" y="1920423"/>
                  </a:lnTo>
                  <a:lnTo>
                    <a:pt x="1210795" y="1932167"/>
                  </a:lnTo>
                  <a:lnTo>
                    <a:pt x="1165964" y="1941891"/>
                  </a:lnTo>
                  <a:lnTo>
                    <a:pt x="1120396" y="1949544"/>
                  </a:lnTo>
                  <a:lnTo>
                    <a:pt x="1074142" y="1955073"/>
                  </a:lnTo>
                  <a:lnTo>
                    <a:pt x="1027254" y="1958429"/>
                  </a:lnTo>
                  <a:lnTo>
                    <a:pt x="979782" y="19595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637905" y="6345322"/>
            <a:ext cx="1261110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85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850" spc="-147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239" sz="5775" spc="-150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850" spc="-4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8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3324" y="7015615"/>
            <a:ext cx="1250315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36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8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43707" y="6184174"/>
            <a:ext cx="1668145" cy="1648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6690" marR="5080" indent="-174625">
              <a:lnSpc>
                <a:spcPct val="117000"/>
              </a:lnSpc>
              <a:spcBef>
                <a:spcPts val="95"/>
              </a:spcBef>
            </a:pPr>
            <a:r>
              <a:rPr dirty="0" sz="455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6.5%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3305" y="4074014"/>
            <a:ext cx="1210310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44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8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876064" y="3587156"/>
            <a:ext cx="4366895" cy="1648460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2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dirty="0" sz="4550" spc="-21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100">
                <a:solidFill>
                  <a:srgbClr val="FFFFFF"/>
                </a:solidFill>
                <a:latin typeface="Arial"/>
                <a:cs typeface="Arial"/>
              </a:rPr>
              <a:t>24.9</a:t>
            </a:r>
            <a:r>
              <a:rPr dirty="0" sz="4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58835"/>
            <a:ext cx="9893935" cy="2603500"/>
            <a:chOff x="0" y="1858835"/>
            <a:chExt cx="9893935" cy="2603500"/>
          </a:xfrm>
        </p:grpSpPr>
        <p:sp>
          <p:nvSpPr>
            <p:cNvPr id="5" name="object 5" descr=""/>
            <p:cNvSpPr/>
            <p:nvPr/>
          </p:nvSpPr>
          <p:spPr>
            <a:xfrm>
              <a:off x="3064824" y="1858835"/>
              <a:ext cx="6829425" cy="2603500"/>
            </a:xfrm>
            <a:custGeom>
              <a:avLst/>
              <a:gdLst/>
              <a:ahLst/>
              <a:cxnLst/>
              <a:rect l="l" t="t" r="r" b="b"/>
              <a:pathLst>
                <a:path w="6829425" h="2603500">
                  <a:moveTo>
                    <a:pt x="6713340" y="2602936"/>
                  </a:moveTo>
                  <a:lnTo>
                    <a:pt x="115458" y="2602936"/>
                  </a:lnTo>
                  <a:lnTo>
                    <a:pt x="70620" y="2593848"/>
                  </a:lnTo>
                  <a:lnTo>
                    <a:pt x="33893" y="2569051"/>
                  </a:lnTo>
                  <a:lnTo>
                    <a:pt x="9100" y="2532316"/>
                  </a:lnTo>
                  <a:lnTo>
                    <a:pt x="0" y="2487399"/>
                  </a:lnTo>
                  <a:lnTo>
                    <a:pt x="0" y="115521"/>
                  </a:lnTo>
                  <a:lnTo>
                    <a:pt x="9100" y="70616"/>
                  </a:lnTo>
                  <a:lnTo>
                    <a:pt x="33893" y="33889"/>
                  </a:lnTo>
                  <a:lnTo>
                    <a:pt x="70620" y="9098"/>
                  </a:lnTo>
                  <a:lnTo>
                    <a:pt x="115518" y="0"/>
                  </a:lnTo>
                  <a:lnTo>
                    <a:pt x="6713280" y="0"/>
                  </a:lnTo>
                  <a:lnTo>
                    <a:pt x="6758179" y="9098"/>
                  </a:lnTo>
                  <a:lnTo>
                    <a:pt x="6794905" y="33889"/>
                  </a:lnTo>
                  <a:lnTo>
                    <a:pt x="6819699" y="70616"/>
                  </a:lnTo>
                  <a:lnTo>
                    <a:pt x="6828799" y="115521"/>
                  </a:lnTo>
                  <a:lnTo>
                    <a:pt x="6828799" y="2487399"/>
                  </a:lnTo>
                  <a:lnTo>
                    <a:pt x="6819699" y="2532316"/>
                  </a:lnTo>
                  <a:lnTo>
                    <a:pt x="6794905" y="2569051"/>
                  </a:lnTo>
                  <a:lnTo>
                    <a:pt x="6758179" y="2593848"/>
                  </a:lnTo>
                  <a:lnTo>
                    <a:pt x="6713340" y="2602936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03035"/>
              <a:ext cx="4475480" cy="1315085"/>
            </a:xfrm>
            <a:custGeom>
              <a:avLst/>
              <a:gdLst/>
              <a:ahLst/>
              <a:cxnLst/>
              <a:rect l="l" t="t" r="r" b="b"/>
              <a:pathLst>
                <a:path w="4475480" h="1315085">
                  <a:moveTo>
                    <a:pt x="0" y="1314480"/>
                  </a:moveTo>
                  <a:lnTo>
                    <a:pt x="0" y="0"/>
                  </a:lnTo>
                  <a:lnTo>
                    <a:pt x="4003181" y="0"/>
                  </a:lnTo>
                  <a:lnTo>
                    <a:pt x="4475129" y="1314480"/>
                  </a:lnTo>
                  <a:lnTo>
                    <a:pt x="0" y="131448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650181"/>
            <a:ext cx="9893935" cy="2603500"/>
            <a:chOff x="0" y="4650181"/>
            <a:chExt cx="9893935" cy="2603500"/>
          </a:xfrm>
        </p:grpSpPr>
        <p:sp>
          <p:nvSpPr>
            <p:cNvPr id="8" name="object 8" descr=""/>
            <p:cNvSpPr/>
            <p:nvPr/>
          </p:nvSpPr>
          <p:spPr>
            <a:xfrm>
              <a:off x="3064824" y="4650181"/>
              <a:ext cx="6829425" cy="2603500"/>
            </a:xfrm>
            <a:custGeom>
              <a:avLst/>
              <a:gdLst/>
              <a:ahLst/>
              <a:cxnLst/>
              <a:rect l="l" t="t" r="r" b="b"/>
              <a:pathLst>
                <a:path w="6829425" h="2603500">
                  <a:moveTo>
                    <a:pt x="6713280" y="2602930"/>
                  </a:moveTo>
                  <a:lnTo>
                    <a:pt x="115519" y="2602930"/>
                  </a:lnTo>
                  <a:lnTo>
                    <a:pt x="70620" y="2593830"/>
                  </a:lnTo>
                  <a:lnTo>
                    <a:pt x="33893" y="2569037"/>
                  </a:lnTo>
                  <a:lnTo>
                    <a:pt x="9100" y="2532310"/>
                  </a:lnTo>
                  <a:lnTo>
                    <a:pt x="0" y="2487411"/>
                  </a:lnTo>
                  <a:lnTo>
                    <a:pt x="0" y="115518"/>
                  </a:lnTo>
                  <a:lnTo>
                    <a:pt x="9100" y="70607"/>
                  </a:lnTo>
                  <a:lnTo>
                    <a:pt x="33893" y="33882"/>
                  </a:lnTo>
                  <a:lnTo>
                    <a:pt x="70620" y="9095"/>
                  </a:lnTo>
                  <a:lnTo>
                    <a:pt x="115518" y="0"/>
                  </a:lnTo>
                  <a:lnTo>
                    <a:pt x="6713280" y="0"/>
                  </a:lnTo>
                  <a:lnTo>
                    <a:pt x="6758179" y="9095"/>
                  </a:lnTo>
                  <a:lnTo>
                    <a:pt x="6794905" y="33882"/>
                  </a:lnTo>
                  <a:lnTo>
                    <a:pt x="6819699" y="70607"/>
                  </a:lnTo>
                  <a:lnTo>
                    <a:pt x="6828799" y="115518"/>
                  </a:lnTo>
                  <a:lnTo>
                    <a:pt x="6828799" y="2487411"/>
                  </a:lnTo>
                  <a:lnTo>
                    <a:pt x="6819699" y="2532310"/>
                  </a:lnTo>
                  <a:lnTo>
                    <a:pt x="6794905" y="2569037"/>
                  </a:lnTo>
                  <a:lnTo>
                    <a:pt x="6758179" y="2593830"/>
                  </a:lnTo>
                  <a:lnTo>
                    <a:pt x="6713280" y="2602930"/>
                  </a:lnTo>
                  <a:close/>
                </a:path>
              </a:pathLst>
            </a:custGeom>
            <a:solidFill>
              <a:srgbClr val="6D69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294375"/>
              <a:ext cx="4585970" cy="1315085"/>
            </a:xfrm>
            <a:custGeom>
              <a:avLst/>
              <a:gdLst/>
              <a:ahLst/>
              <a:cxnLst/>
              <a:rect l="l" t="t" r="r" b="b"/>
              <a:pathLst>
                <a:path w="4585970" h="1315084">
                  <a:moveTo>
                    <a:pt x="0" y="1314480"/>
                  </a:moveTo>
                  <a:lnTo>
                    <a:pt x="0" y="0"/>
                  </a:lnTo>
                  <a:lnTo>
                    <a:pt x="4113641" y="0"/>
                  </a:lnTo>
                  <a:lnTo>
                    <a:pt x="4585563" y="1314480"/>
                  </a:lnTo>
                  <a:lnTo>
                    <a:pt x="0" y="131448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432682" y="2840167"/>
            <a:ext cx="3178175" cy="551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450" spc="16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45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5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7257" y="2439789"/>
            <a:ext cx="142875" cy="14287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7257" y="3049389"/>
            <a:ext cx="142875" cy="14287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17257" y="3658989"/>
            <a:ext cx="142875" cy="142875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5160107" y="2124347"/>
            <a:ext cx="289560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</a:pPr>
            <a:r>
              <a:rPr dirty="0" sz="3450" spc="-10">
                <a:solidFill>
                  <a:srgbClr val="FFFFFF"/>
                </a:solidFill>
                <a:latin typeface="Verdana"/>
                <a:cs typeface="Verdana"/>
              </a:rPr>
              <a:t>Sheets Pillowcases </a:t>
            </a:r>
            <a:r>
              <a:rPr dirty="0" sz="3450">
                <a:solidFill>
                  <a:srgbClr val="FFFFFF"/>
                </a:solidFill>
                <a:latin typeface="Verdana"/>
                <a:cs typeface="Verdana"/>
              </a:rPr>
              <a:t>Duvet</a:t>
            </a:r>
            <a:r>
              <a:rPr dirty="0" sz="34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50" spc="-20">
                <a:solidFill>
                  <a:srgbClr val="FFFFFF"/>
                </a:solidFill>
                <a:latin typeface="Verdana"/>
                <a:cs typeface="Verdana"/>
              </a:rPr>
              <a:t>covers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73189" y="5589884"/>
            <a:ext cx="3918585" cy="551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450" spc="160">
                <a:solidFill>
                  <a:srgbClr val="43B4BD"/>
                </a:solidFill>
                <a:latin typeface="Trebuchet MS"/>
                <a:cs typeface="Trebuchet MS"/>
              </a:rPr>
              <a:t>Material</a:t>
            </a:r>
            <a:r>
              <a:rPr dirty="0" sz="34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50">
              <a:latin typeface="Trebuchet MS"/>
              <a:cs typeface="Trebuchet MS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5148818" y="4930916"/>
            <a:ext cx="142875" cy="1971675"/>
            <a:chOff x="5148818" y="4930916"/>
            <a:chExt cx="142875" cy="1971675"/>
          </a:xfrm>
        </p:grpSpPr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818" y="4930916"/>
              <a:ext cx="142875" cy="14287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818" y="5540516"/>
              <a:ext cx="142875" cy="14287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8818" y="6150116"/>
              <a:ext cx="142875" cy="14287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8818" y="6759716"/>
              <a:ext cx="142875" cy="142875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491669" y="4615474"/>
            <a:ext cx="2070735" cy="2463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</a:pPr>
            <a:r>
              <a:rPr dirty="0" sz="3450" spc="45">
                <a:solidFill>
                  <a:srgbClr val="FFFFFF"/>
                </a:solidFill>
                <a:latin typeface="Verdana"/>
                <a:cs typeface="Verdana"/>
              </a:rPr>
              <a:t>Cotton </a:t>
            </a:r>
            <a:r>
              <a:rPr dirty="0" sz="3450" spc="-20">
                <a:solidFill>
                  <a:srgbClr val="FFFFFF"/>
                </a:solidFill>
                <a:latin typeface="Verdana"/>
                <a:cs typeface="Verdana"/>
              </a:rPr>
              <a:t>Silk </a:t>
            </a:r>
            <a:r>
              <a:rPr dirty="0" sz="3450" spc="-10">
                <a:solidFill>
                  <a:srgbClr val="FFFFFF"/>
                </a:solidFill>
                <a:latin typeface="Verdana"/>
                <a:cs typeface="Verdana"/>
              </a:rPr>
              <a:t>Polyester </a:t>
            </a:r>
            <a:r>
              <a:rPr dirty="0" sz="3450" spc="55">
                <a:solidFill>
                  <a:srgbClr val="FFFFFF"/>
                </a:solidFill>
                <a:latin typeface="Verdana"/>
                <a:cs typeface="Verdana"/>
              </a:rPr>
              <a:t>Linen</a:t>
            </a:r>
            <a:endParaRPr sz="3450">
              <a:latin typeface="Verdana"/>
              <a:cs typeface="Verdan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0" y="7445440"/>
            <a:ext cx="9893935" cy="2603500"/>
            <a:chOff x="0" y="7445440"/>
            <a:chExt cx="9893935" cy="2603500"/>
          </a:xfrm>
        </p:grpSpPr>
        <p:sp>
          <p:nvSpPr>
            <p:cNvPr id="24" name="object 24" descr=""/>
            <p:cNvSpPr/>
            <p:nvPr/>
          </p:nvSpPr>
          <p:spPr>
            <a:xfrm>
              <a:off x="3064824" y="7445440"/>
              <a:ext cx="6829425" cy="2603500"/>
            </a:xfrm>
            <a:custGeom>
              <a:avLst/>
              <a:gdLst/>
              <a:ahLst/>
              <a:cxnLst/>
              <a:rect l="l" t="t" r="r" b="b"/>
              <a:pathLst>
                <a:path w="6829425" h="2603500">
                  <a:moveTo>
                    <a:pt x="6713280" y="2602930"/>
                  </a:moveTo>
                  <a:lnTo>
                    <a:pt x="115519" y="2602930"/>
                  </a:lnTo>
                  <a:lnTo>
                    <a:pt x="70620" y="2593834"/>
                  </a:lnTo>
                  <a:lnTo>
                    <a:pt x="33893" y="2569048"/>
                  </a:lnTo>
                  <a:lnTo>
                    <a:pt x="9100" y="2532323"/>
                  </a:lnTo>
                  <a:lnTo>
                    <a:pt x="0" y="2487411"/>
                  </a:lnTo>
                  <a:lnTo>
                    <a:pt x="0" y="115518"/>
                  </a:lnTo>
                  <a:lnTo>
                    <a:pt x="9100" y="70620"/>
                  </a:lnTo>
                  <a:lnTo>
                    <a:pt x="33893" y="33893"/>
                  </a:lnTo>
                  <a:lnTo>
                    <a:pt x="70620" y="9100"/>
                  </a:lnTo>
                  <a:lnTo>
                    <a:pt x="115518" y="0"/>
                  </a:lnTo>
                  <a:lnTo>
                    <a:pt x="6713281" y="0"/>
                  </a:lnTo>
                  <a:lnTo>
                    <a:pt x="6758179" y="9100"/>
                  </a:lnTo>
                  <a:lnTo>
                    <a:pt x="6794905" y="33893"/>
                  </a:lnTo>
                  <a:lnTo>
                    <a:pt x="6819699" y="70620"/>
                  </a:lnTo>
                  <a:lnTo>
                    <a:pt x="6828799" y="115518"/>
                  </a:lnTo>
                  <a:lnTo>
                    <a:pt x="6828799" y="2487411"/>
                  </a:lnTo>
                  <a:lnTo>
                    <a:pt x="6819699" y="2532323"/>
                  </a:lnTo>
                  <a:lnTo>
                    <a:pt x="6794905" y="2569048"/>
                  </a:lnTo>
                  <a:lnTo>
                    <a:pt x="6758179" y="2593834"/>
                  </a:lnTo>
                  <a:lnTo>
                    <a:pt x="6713280" y="260293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0" y="8089635"/>
              <a:ext cx="4306570" cy="1315085"/>
            </a:xfrm>
            <a:custGeom>
              <a:avLst/>
              <a:gdLst/>
              <a:ahLst/>
              <a:cxnLst/>
              <a:rect l="l" t="t" r="r" b="b"/>
              <a:pathLst>
                <a:path w="4306570" h="1315084">
                  <a:moveTo>
                    <a:pt x="0" y="1314480"/>
                  </a:moveTo>
                  <a:lnTo>
                    <a:pt x="0" y="0"/>
                  </a:lnTo>
                  <a:lnTo>
                    <a:pt x="3834139" y="0"/>
                  </a:lnTo>
                  <a:lnTo>
                    <a:pt x="4306061" y="1314480"/>
                  </a:lnTo>
                  <a:lnTo>
                    <a:pt x="0" y="131448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96088" y="8442325"/>
            <a:ext cx="3694429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50" spc="285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3250" spc="220">
                <a:solidFill>
                  <a:srgbClr val="43B4BD"/>
                </a:solidFill>
                <a:latin typeface="Trebuchet MS"/>
                <a:cs typeface="Trebuchet MS"/>
              </a:rPr>
              <a:t>use</a:t>
            </a:r>
            <a:r>
              <a:rPr dirty="0" sz="32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50" spc="30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50">
              <a:latin typeface="Trebuchet MS"/>
              <a:cs typeface="Trebuchet MS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4696647" y="8276005"/>
            <a:ext cx="142875" cy="752475"/>
            <a:chOff x="4696647" y="8276005"/>
            <a:chExt cx="142875" cy="752475"/>
          </a:xfrm>
        </p:grpSpPr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6647" y="8276005"/>
              <a:ext cx="142875" cy="14287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6647" y="8885605"/>
              <a:ext cx="142875" cy="142875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5039498" y="7960562"/>
            <a:ext cx="273113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</a:pPr>
            <a:r>
              <a:rPr dirty="0" sz="3450" spc="-10">
                <a:solidFill>
                  <a:srgbClr val="FFFFFF"/>
                </a:solidFill>
                <a:latin typeface="Verdana"/>
                <a:cs typeface="Verdana"/>
              </a:rPr>
              <a:t>Residential </a:t>
            </a:r>
            <a:r>
              <a:rPr dirty="0" sz="3450" spc="55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endParaRPr sz="3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5"/>
              <a:t> </a:t>
            </a:r>
            <a:r>
              <a:rPr dirty="0" sz="5000" spc="90"/>
              <a:t>Bed</a:t>
            </a:r>
            <a:r>
              <a:rPr dirty="0" sz="5000" spc="-165"/>
              <a:t> </a:t>
            </a:r>
            <a:r>
              <a:rPr dirty="0" sz="5000" spc="70"/>
              <a:t>Linen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65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6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913369" y="5081365"/>
            <a:ext cx="441261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989330" marR="5080" indent="-977265">
              <a:lnSpc>
                <a:spcPts val="6450"/>
              </a:lnSpc>
              <a:spcBef>
                <a:spcPts val="940"/>
              </a:spcBef>
            </a:pPr>
            <a:r>
              <a:rPr dirty="0" sz="6000" spc="-135">
                <a:latin typeface="Verdana"/>
                <a:cs typeface="Verdana"/>
              </a:rPr>
              <a:t>Asia-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830">
                <a:latin typeface="Verdana"/>
                <a:cs typeface="Verdana"/>
              </a:rPr>
              <a:t>41.35%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3A5B6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1E2F4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341315" y="5290781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9032100" y="150152"/>
                  </a:moveTo>
                  <a:lnTo>
                    <a:pt x="9024429" y="102755"/>
                  </a:lnTo>
                  <a:lnTo>
                    <a:pt x="9003081" y="61544"/>
                  </a:lnTo>
                  <a:lnTo>
                    <a:pt x="8970556" y="29019"/>
                  </a:lnTo>
                  <a:lnTo>
                    <a:pt x="8929345" y="7670"/>
                  </a:lnTo>
                  <a:lnTo>
                    <a:pt x="8881961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52"/>
                  </a:lnTo>
                  <a:lnTo>
                    <a:pt x="0" y="3178251"/>
                  </a:lnTo>
                  <a:lnTo>
                    <a:pt x="7670" y="3225622"/>
                  </a:lnTo>
                  <a:lnTo>
                    <a:pt x="29019" y="3266821"/>
                  </a:lnTo>
                  <a:lnTo>
                    <a:pt x="61556" y="3299345"/>
                  </a:lnTo>
                  <a:lnTo>
                    <a:pt x="102755" y="3320694"/>
                  </a:lnTo>
                  <a:lnTo>
                    <a:pt x="150139" y="3328365"/>
                  </a:lnTo>
                  <a:lnTo>
                    <a:pt x="8881961" y="3328365"/>
                  </a:lnTo>
                  <a:lnTo>
                    <a:pt x="8929345" y="3320694"/>
                  </a:lnTo>
                  <a:lnTo>
                    <a:pt x="8970556" y="3299345"/>
                  </a:lnTo>
                  <a:lnTo>
                    <a:pt x="9003081" y="3266821"/>
                  </a:lnTo>
                  <a:lnTo>
                    <a:pt x="9024429" y="3225622"/>
                  </a:lnTo>
                  <a:lnTo>
                    <a:pt x="9032100" y="3178251"/>
                  </a:lnTo>
                  <a:lnTo>
                    <a:pt x="9032100" y="3070009"/>
                  </a:lnTo>
                  <a:lnTo>
                    <a:pt x="9032100" y="325412"/>
                  </a:lnTo>
                  <a:lnTo>
                    <a:pt x="9032100" y="15015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3A5B69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182724" y="2159647"/>
            <a:ext cx="6903720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0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Personalised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Sustainable </a:t>
            </a:r>
            <a:r>
              <a:rPr dirty="0" sz="40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Bed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Linen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Will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Promote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2724" y="5877267"/>
            <a:ext cx="6447155" cy="220662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Fluctuating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Raw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Costs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Manufacturing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0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Cheaper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Bedsheets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Hamper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51136" y="2127042"/>
            <a:ext cx="14185900" cy="6354445"/>
          </a:xfrm>
          <a:custGeom>
            <a:avLst/>
            <a:gdLst/>
            <a:ahLst/>
            <a:cxnLst/>
            <a:rect l="l" t="t" r="r" b="b"/>
            <a:pathLst>
              <a:path w="14185900" h="6354445">
                <a:moveTo>
                  <a:pt x="0" y="0"/>
                </a:moveTo>
                <a:lnTo>
                  <a:pt x="14185727" y="0"/>
                </a:lnTo>
                <a:lnTo>
                  <a:pt x="14185727" y="6354378"/>
                </a:lnTo>
                <a:lnTo>
                  <a:pt x="0" y="6354378"/>
                </a:lnTo>
                <a:lnTo>
                  <a:pt x="0" y="0"/>
                </a:lnTo>
                <a:close/>
              </a:path>
            </a:pathLst>
          </a:custGeom>
          <a:solidFill>
            <a:srgbClr val="3A5B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419756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398203" y="3694663"/>
            <a:ext cx="114300" cy="3314700"/>
            <a:chOff x="2398203" y="3694663"/>
            <a:chExt cx="114300" cy="33147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8203" y="3694663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8203" y="4151863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8203" y="4609063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8203" y="5523463"/>
              <a:ext cx="114300" cy="1143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8203" y="6895063"/>
              <a:ext cx="114300" cy="1143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680034" y="3462240"/>
            <a:ext cx="13468350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Bed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Linen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try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match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sheets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mattress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protectors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room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designs.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fueled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innovations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usage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polyester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micro-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fiber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fabric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shield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mattresses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spills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stains.</a:t>
            </a:r>
            <a:endParaRPr sz="2600">
              <a:latin typeface="Verdana"/>
              <a:cs typeface="Verdana"/>
            </a:endParaRPr>
          </a:p>
          <a:p>
            <a:pPr marL="12700" marR="109855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Cotton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bed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linens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advantages,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long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life,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air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permeability,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ideal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sensitive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skin,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comfort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seasons,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excellent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breathability,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beautiful appearance.</a:t>
            </a:r>
            <a:endParaRPr sz="2600">
              <a:latin typeface="Verdana"/>
              <a:cs typeface="Verdana"/>
            </a:endParaRPr>
          </a:p>
          <a:p>
            <a:pPr marL="12700" marR="228600">
              <a:lnSpc>
                <a:spcPct val="115399"/>
              </a:lnSpc>
            </a:pP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polyester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grow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fastest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rate.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Increasing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developments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polyester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bed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linens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investments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drive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growth.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686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40513" y="7511002"/>
            <a:ext cx="4905359" cy="17621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http://tinyurl.com/ttc2avze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DAF7ckWZeII,BAFWDJyds2Y</cp:keywords>
  <dc:title>Bed Linen Market Report 2024</dc:title>
  <dcterms:created xsi:type="dcterms:W3CDTF">2024-02-06T11:29:24Z</dcterms:created>
  <dcterms:modified xsi:type="dcterms:W3CDTF">2024-02-06T11:29:24Z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