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jp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106" y="1162541"/>
            <a:ext cx="11034111" cy="9067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2756" y="244536"/>
            <a:ext cx="1680718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45942" y="1912543"/>
            <a:ext cx="2505074" cy="141922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83009" y="2364421"/>
            <a:ext cx="3838589" cy="9715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839267" y="1938347"/>
            <a:ext cx="2133599" cy="139064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28375" y="3719870"/>
            <a:ext cx="2943224" cy="14668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83009" y="3865717"/>
            <a:ext cx="2943224" cy="11810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762531" y="3669639"/>
            <a:ext cx="3209939" cy="15716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45942" y="5685251"/>
            <a:ext cx="3238499" cy="9715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70171" y="5562386"/>
            <a:ext cx="2209799" cy="121919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762531" y="5863650"/>
            <a:ext cx="3209939" cy="6857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526890" y="6779056"/>
            <a:ext cx="2924174" cy="212407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657801" y="6883846"/>
            <a:ext cx="3848099" cy="20002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18865" y="4026781"/>
            <a:ext cx="1495933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://tinyurl.com/3ckb9v7a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8784590" cy="10287000"/>
          </a:xfrm>
          <a:custGeom>
            <a:avLst/>
            <a:gdLst/>
            <a:ahLst/>
            <a:cxnLst/>
            <a:rect l="l" t="t" r="r" b="b"/>
            <a:pathLst>
              <a:path w="8784590" h="10287000">
                <a:moveTo>
                  <a:pt x="0" y="0"/>
                </a:moveTo>
                <a:lnTo>
                  <a:pt x="8784092" y="0"/>
                </a:lnTo>
                <a:lnTo>
                  <a:pt x="8784092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517589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24515" y="94617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989" y="3263994"/>
            <a:ext cx="394144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37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72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43989" y="4130769"/>
            <a:ext cx="8126730" cy="2856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730"/>
              </a:lnSpc>
              <a:spcBef>
                <a:spcPts val="100"/>
              </a:spcBef>
            </a:pPr>
            <a:r>
              <a:rPr dirty="0" sz="7200" spc="-360">
                <a:solidFill>
                  <a:srgbClr val="FFFFFF"/>
                </a:solidFill>
                <a:latin typeface="Arial Black"/>
                <a:cs typeface="Arial Black"/>
              </a:rPr>
              <a:t>BEACH</a:t>
            </a:r>
            <a:r>
              <a:rPr dirty="0" sz="72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200" spc="-370">
                <a:solidFill>
                  <a:srgbClr val="FFFFFF"/>
                </a:solidFill>
                <a:latin typeface="Arial Black"/>
                <a:cs typeface="Arial Black"/>
              </a:rPr>
              <a:t>CHAIRS</a:t>
            </a:r>
            <a:endParaRPr sz="7200">
              <a:latin typeface="Arial Black"/>
              <a:cs typeface="Arial Black"/>
            </a:endParaRPr>
          </a:p>
          <a:p>
            <a:pPr marL="12700" marR="5080">
              <a:lnSpc>
                <a:spcPct val="79000"/>
              </a:lnSpc>
              <a:spcBef>
                <a:spcPts val="905"/>
              </a:spcBef>
            </a:pPr>
            <a:r>
              <a:rPr dirty="0" sz="7200" spc="-54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72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200" spc="-50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72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7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2" y="2088476"/>
            <a:ext cx="15012669" cy="6110605"/>
          </a:xfrm>
          <a:custGeom>
            <a:avLst/>
            <a:gdLst/>
            <a:ahLst/>
            <a:cxnLst/>
            <a:rect l="l" t="t" r="r" b="b"/>
            <a:pathLst>
              <a:path w="15012669" h="6110605">
                <a:moveTo>
                  <a:pt x="15012572" y="6110045"/>
                </a:moveTo>
                <a:lnTo>
                  <a:pt x="0" y="6110045"/>
                </a:lnTo>
                <a:lnTo>
                  <a:pt x="0" y="0"/>
                </a:lnTo>
                <a:lnTo>
                  <a:pt x="15012572" y="0"/>
                </a:lnTo>
                <a:lnTo>
                  <a:pt x="15012572" y="6110045"/>
                </a:lnTo>
                <a:close/>
              </a:path>
            </a:pathLst>
          </a:custGeom>
          <a:solidFill>
            <a:srgbClr val="1E7BA8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82690" y="2247807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17884" y="3515523"/>
            <a:ext cx="14399260" cy="4092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100"/>
              </a:spcBef>
            </a:pP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chair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reclining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furniture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individuals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use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when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visit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beach,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either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5">
                <a:solidFill>
                  <a:srgbClr val="FFFFFF"/>
                </a:solidFill>
                <a:latin typeface="Verdana"/>
                <a:cs typeface="Verdana"/>
              </a:rPr>
              <a:t>sunbathing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45">
                <a:solidFill>
                  <a:srgbClr val="FFFFFF"/>
                </a:solidFill>
                <a:latin typeface="Verdana"/>
                <a:cs typeface="Verdana"/>
              </a:rPr>
              <a:t>relaxing.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These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chairs</a:t>
            </a:r>
            <a:r>
              <a:rPr dirty="0" sz="33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usually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constructed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plastic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frames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fabric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seats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300" spc="-135">
                <a:solidFill>
                  <a:srgbClr val="FFFFFF"/>
                </a:solidFill>
                <a:latin typeface="Verdana"/>
                <a:cs typeface="Verdana"/>
              </a:rPr>
              <a:t>backs,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0">
                <a:solidFill>
                  <a:srgbClr val="FFFFFF"/>
                </a:solidFill>
                <a:latin typeface="Verdana"/>
                <a:cs typeface="Verdana"/>
              </a:rPr>
              <a:t>resembling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0">
                <a:solidFill>
                  <a:srgbClr val="FFFFFF"/>
                </a:solidFill>
                <a:latin typeface="Verdana"/>
                <a:cs typeface="Verdana"/>
              </a:rPr>
              <a:t>deckchairs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found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0">
                <a:solidFill>
                  <a:srgbClr val="FFFFFF"/>
                </a:solidFill>
                <a:latin typeface="Verdana"/>
                <a:cs typeface="Verdana"/>
              </a:rPr>
              <a:t>ships.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chairs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been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5">
                <a:solidFill>
                  <a:srgbClr val="FFFFFF"/>
                </a:solidFill>
                <a:latin typeface="Verdana"/>
                <a:cs typeface="Verdana"/>
              </a:rPr>
              <a:t>several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factors,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hotel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5">
                <a:solidFill>
                  <a:srgbClr val="FFFFFF"/>
                </a:solidFill>
                <a:latin typeface="Verdana"/>
                <a:cs typeface="Verdana"/>
              </a:rPr>
              <a:t>chains,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tourism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various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countries,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0">
                <a:solidFill>
                  <a:srgbClr val="FFFFFF"/>
                </a:solidFill>
                <a:latin typeface="Verdana"/>
                <a:cs typeface="Verdana"/>
              </a:rPr>
              <a:t>disposable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income.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863284"/>
            <a:ext cx="8091170" cy="2266315"/>
            <a:chOff x="0" y="5863284"/>
            <a:chExt cx="8091170" cy="2266315"/>
          </a:xfrm>
        </p:grpSpPr>
        <p:sp>
          <p:nvSpPr>
            <p:cNvPr id="4" name="object 4" descr=""/>
            <p:cNvSpPr/>
            <p:nvPr/>
          </p:nvSpPr>
          <p:spPr>
            <a:xfrm>
              <a:off x="0" y="5863284"/>
              <a:ext cx="8091170" cy="2266315"/>
            </a:xfrm>
            <a:custGeom>
              <a:avLst/>
              <a:gdLst/>
              <a:ahLst/>
              <a:cxnLst/>
              <a:rect l="l" t="t" r="r" b="b"/>
              <a:pathLst>
                <a:path w="8091170" h="2266315">
                  <a:moveTo>
                    <a:pt x="7138233" y="2266218"/>
                  </a:moveTo>
                  <a:lnTo>
                    <a:pt x="952500" y="2266218"/>
                  </a:lnTo>
                  <a:lnTo>
                    <a:pt x="902130" y="2264887"/>
                  </a:lnTo>
                  <a:lnTo>
                    <a:pt x="852130" y="2260919"/>
                  </a:lnTo>
                  <a:lnTo>
                    <a:pt x="802596" y="2254353"/>
                  </a:lnTo>
                  <a:lnTo>
                    <a:pt x="753623" y="2245230"/>
                  </a:lnTo>
                  <a:lnTo>
                    <a:pt x="705304" y="2233587"/>
                  </a:lnTo>
                  <a:lnTo>
                    <a:pt x="657734" y="2219465"/>
                  </a:lnTo>
                  <a:lnTo>
                    <a:pt x="611010" y="2202902"/>
                  </a:lnTo>
                  <a:lnTo>
                    <a:pt x="565224" y="2183937"/>
                  </a:lnTo>
                  <a:lnTo>
                    <a:pt x="520472" y="2162611"/>
                  </a:lnTo>
                  <a:lnTo>
                    <a:pt x="476849" y="2138961"/>
                  </a:lnTo>
                  <a:lnTo>
                    <a:pt x="434449" y="2113027"/>
                  </a:lnTo>
                  <a:lnTo>
                    <a:pt x="393368" y="2084848"/>
                  </a:lnTo>
                  <a:lnTo>
                    <a:pt x="353699" y="2054463"/>
                  </a:lnTo>
                  <a:lnTo>
                    <a:pt x="315539" y="2021913"/>
                  </a:lnTo>
                  <a:lnTo>
                    <a:pt x="278980" y="1987234"/>
                  </a:lnTo>
                  <a:lnTo>
                    <a:pt x="244305" y="1950679"/>
                  </a:lnTo>
                  <a:lnTo>
                    <a:pt x="211756" y="1912520"/>
                  </a:lnTo>
                  <a:lnTo>
                    <a:pt x="181373" y="1872853"/>
                  </a:lnTo>
                  <a:lnTo>
                    <a:pt x="153195" y="1831772"/>
                  </a:lnTo>
                  <a:lnTo>
                    <a:pt x="127261" y="1789373"/>
                  </a:lnTo>
                  <a:lnTo>
                    <a:pt x="103612" y="1745750"/>
                  </a:lnTo>
                  <a:lnTo>
                    <a:pt x="82284" y="1700998"/>
                  </a:lnTo>
                  <a:lnTo>
                    <a:pt x="63319" y="1655212"/>
                  </a:lnTo>
                  <a:lnTo>
                    <a:pt x="46756" y="1608486"/>
                  </a:lnTo>
                  <a:lnTo>
                    <a:pt x="32633" y="1560916"/>
                  </a:lnTo>
                  <a:lnTo>
                    <a:pt x="20989" y="1512597"/>
                  </a:lnTo>
                  <a:lnTo>
                    <a:pt x="11865" y="1463622"/>
                  </a:lnTo>
                  <a:lnTo>
                    <a:pt x="5299" y="1414088"/>
                  </a:lnTo>
                  <a:lnTo>
                    <a:pt x="1331" y="1364088"/>
                  </a:lnTo>
                  <a:lnTo>
                    <a:pt x="0" y="1313718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5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138238" y="0"/>
                  </a:lnTo>
                  <a:lnTo>
                    <a:pt x="7188603" y="1331"/>
                  </a:lnTo>
                  <a:lnTo>
                    <a:pt x="7238601" y="5299"/>
                  </a:lnTo>
                  <a:lnTo>
                    <a:pt x="7288134" y="11864"/>
                  </a:lnTo>
                  <a:lnTo>
                    <a:pt x="7337107" y="20987"/>
                  </a:lnTo>
                  <a:lnTo>
                    <a:pt x="7385425" y="32630"/>
                  </a:lnTo>
                  <a:lnTo>
                    <a:pt x="7432993" y="46752"/>
                  </a:lnTo>
                  <a:lnTo>
                    <a:pt x="7479716" y="63315"/>
                  </a:lnTo>
                  <a:lnTo>
                    <a:pt x="7525501" y="82280"/>
                  </a:lnTo>
                  <a:lnTo>
                    <a:pt x="7570252" y="103607"/>
                  </a:lnTo>
                  <a:lnTo>
                    <a:pt x="7613874" y="127257"/>
                  </a:lnTo>
                  <a:lnTo>
                    <a:pt x="7656274" y="153191"/>
                  </a:lnTo>
                  <a:lnTo>
                    <a:pt x="7697356" y="181370"/>
                  </a:lnTo>
                  <a:lnTo>
                    <a:pt x="7737026" y="211754"/>
                  </a:lnTo>
                  <a:lnTo>
                    <a:pt x="7775188" y="244305"/>
                  </a:lnTo>
                  <a:lnTo>
                    <a:pt x="7811749" y="278983"/>
                  </a:lnTo>
                  <a:lnTo>
                    <a:pt x="7846422" y="315539"/>
                  </a:lnTo>
                  <a:lnTo>
                    <a:pt x="7878969" y="353697"/>
                  </a:lnTo>
                  <a:lnTo>
                    <a:pt x="7909351" y="393365"/>
                  </a:lnTo>
                  <a:lnTo>
                    <a:pt x="7937528" y="434445"/>
                  </a:lnTo>
                  <a:lnTo>
                    <a:pt x="7963462" y="476844"/>
                  </a:lnTo>
                  <a:lnTo>
                    <a:pt x="7987112" y="520467"/>
                  </a:lnTo>
                  <a:lnTo>
                    <a:pt x="8008440" y="565219"/>
                  </a:lnTo>
                  <a:lnTo>
                    <a:pt x="8027406" y="611005"/>
                  </a:lnTo>
                  <a:lnTo>
                    <a:pt x="8043971" y="657731"/>
                  </a:lnTo>
                  <a:lnTo>
                    <a:pt x="8058096" y="705301"/>
                  </a:lnTo>
                  <a:lnTo>
                    <a:pt x="8069740" y="753621"/>
                  </a:lnTo>
                  <a:lnTo>
                    <a:pt x="8078865" y="802595"/>
                  </a:lnTo>
                  <a:lnTo>
                    <a:pt x="8085432" y="852130"/>
                  </a:lnTo>
                  <a:lnTo>
                    <a:pt x="8089401" y="902129"/>
                  </a:lnTo>
                  <a:lnTo>
                    <a:pt x="8090733" y="952499"/>
                  </a:lnTo>
                  <a:lnTo>
                    <a:pt x="8090733" y="1313718"/>
                  </a:lnTo>
                  <a:lnTo>
                    <a:pt x="8089401" y="1364088"/>
                  </a:lnTo>
                  <a:lnTo>
                    <a:pt x="8085432" y="1414088"/>
                  </a:lnTo>
                  <a:lnTo>
                    <a:pt x="8078865" y="1463622"/>
                  </a:lnTo>
                  <a:lnTo>
                    <a:pt x="8069740" y="1512597"/>
                  </a:lnTo>
                  <a:lnTo>
                    <a:pt x="8058096" y="1560916"/>
                  </a:lnTo>
                  <a:lnTo>
                    <a:pt x="8043971" y="1608486"/>
                  </a:lnTo>
                  <a:lnTo>
                    <a:pt x="8027406" y="1655212"/>
                  </a:lnTo>
                  <a:lnTo>
                    <a:pt x="8008440" y="1700998"/>
                  </a:lnTo>
                  <a:lnTo>
                    <a:pt x="7987112" y="1745750"/>
                  </a:lnTo>
                  <a:lnTo>
                    <a:pt x="7963462" y="1789373"/>
                  </a:lnTo>
                  <a:lnTo>
                    <a:pt x="7937528" y="1831772"/>
                  </a:lnTo>
                  <a:lnTo>
                    <a:pt x="7909351" y="1872853"/>
                  </a:lnTo>
                  <a:lnTo>
                    <a:pt x="7878969" y="1912520"/>
                  </a:lnTo>
                  <a:lnTo>
                    <a:pt x="7846422" y="1950679"/>
                  </a:lnTo>
                  <a:lnTo>
                    <a:pt x="7811749" y="1987234"/>
                  </a:lnTo>
                  <a:lnTo>
                    <a:pt x="7775188" y="2021913"/>
                  </a:lnTo>
                  <a:lnTo>
                    <a:pt x="7737026" y="2054463"/>
                  </a:lnTo>
                  <a:lnTo>
                    <a:pt x="7697356" y="2084848"/>
                  </a:lnTo>
                  <a:lnTo>
                    <a:pt x="7656274" y="2113027"/>
                  </a:lnTo>
                  <a:lnTo>
                    <a:pt x="7613874" y="2138961"/>
                  </a:lnTo>
                  <a:lnTo>
                    <a:pt x="7570252" y="2162611"/>
                  </a:lnTo>
                  <a:lnTo>
                    <a:pt x="7525501" y="2183937"/>
                  </a:lnTo>
                  <a:lnTo>
                    <a:pt x="7479716" y="2202902"/>
                  </a:lnTo>
                  <a:lnTo>
                    <a:pt x="7432993" y="2219465"/>
                  </a:lnTo>
                  <a:lnTo>
                    <a:pt x="7385425" y="2233587"/>
                  </a:lnTo>
                  <a:lnTo>
                    <a:pt x="7337107" y="2245230"/>
                  </a:lnTo>
                  <a:lnTo>
                    <a:pt x="7288134" y="2254353"/>
                  </a:lnTo>
                  <a:lnTo>
                    <a:pt x="7238601" y="2260919"/>
                  </a:lnTo>
                  <a:lnTo>
                    <a:pt x="7188603" y="2264887"/>
                  </a:lnTo>
                  <a:lnTo>
                    <a:pt x="7138233" y="2266218"/>
                  </a:lnTo>
                  <a:close/>
                </a:path>
              </a:pathLst>
            </a:custGeom>
            <a:solidFill>
              <a:srgbClr val="1E7B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143" y="6141719"/>
              <a:ext cx="1828799" cy="1828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5520" y="6068659"/>
              <a:ext cx="1801495" cy="1801495"/>
            </a:xfrm>
            <a:custGeom>
              <a:avLst/>
              <a:gdLst/>
              <a:ahLst/>
              <a:cxnLst/>
              <a:rect l="l" t="t" r="r" b="b"/>
              <a:pathLst>
                <a:path w="1801495" h="1801495">
                  <a:moveTo>
                    <a:pt x="900708" y="1801398"/>
                  </a:moveTo>
                  <a:lnTo>
                    <a:pt x="852872" y="1800149"/>
                  </a:lnTo>
                  <a:lnTo>
                    <a:pt x="805686" y="1796445"/>
                  </a:lnTo>
                  <a:lnTo>
                    <a:pt x="759213" y="1790348"/>
                  </a:lnTo>
                  <a:lnTo>
                    <a:pt x="713515" y="1781920"/>
                  </a:lnTo>
                  <a:lnTo>
                    <a:pt x="668654" y="1771223"/>
                  </a:lnTo>
                  <a:lnTo>
                    <a:pt x="624692" y="1758320"/>
                  </a:lnTo>
                  <a:lnTo>
                    <a:pt x="581692" y="1743272"/>
                  </a:lnTo>
                  <a:lnTo>
                    <a:pt x="539716" y="1726143"/>
                  </a:lnTo>
                  <a:lnTo>
                    <a:pt x="498825" y="1706994"/>
                  </a:lnTo>
                  <a:lnTo>
                    <a:pt x="459083" y="1685887"/>
                  </a:lnTo>
                  <a:lnTo>
                    <a:pt x="420551" y="1662884"/>
                  </a:lnTo>
                  <a:lnTo>
                    <a:pt x="383293" y="1638049"/>
                  </a:lnTo>
                  <a:lnTo>
                    <a:pt x="347369" y="1611443"/>
                  </a:lnTo>
                  <a:lnTo>
                    <a:pt x="312842" y="1583129"/>
                  </a:lnTo>
                  <a:lnTo>
                    <a:pt x="279775" y="1553168"/>
                  </a:lnTo>
                  <a:lnTo>
                    <a:pt x="248230" y="1521623"/>
                  </a:lnTo>
                  <a:lnTo>
                    <a:pt x="218269" y="1488556"/>
                  </a:lnTo>
                  <a:lnTo>
                    <a:pt x="189954" y="1454030"/>
                  </a:lnTo>
                  <a:lnTo>
                    <a:pt x="163348" y="1418106"/>
                  </a:lnTo>
                  <a:lnTo>
                    <a:pt x="138512" y="1380847"/>
                  </a:lnTo>
                  <a:lnTo>
                    <a:pt x="115510" y="1342316"/>
                  </a:lnTo>
                  <a:lnTo>
                    <a:pt x="94403" y="1302573"/>
                  </a:lnTo>
                  <a:lnTo>
                    <a:pt x="75253" y="1261682"/>
                  </a:lnTo>
                  <a:lnTo>
                    <a:pt x="58123" y="1219706"/>
                  </a:lnTo>
                  <a:lnTo>
                    <a:pt x="43075" y="1176705"/>
                  </a:lnTo>
                  <a:lnTo>
                    <a:pt x="30171" y="1132742"/>
                  </a:lnTo>
                  <a:lnTo>
                    <a:pt x="19474" y="1087880"/>
                  </a:lnTo>
                  <a:lnTo>
                    <a:pt x="11046" y="1042181"/>
                  </a:lnTo>
                  <a:lnTo>
                    <a:pt x="4949" y="995707"/>
                  </a:lnTo>
                  <a:lnTo>
                    <a:pt x="1245" y="948521"/>
                  </a:lnTo>
                  <a:lnTo>
                    <a:pt x="0" y="900552"/>
                  </a:lnTo>
                  <a:lnTo>
                    <a:pt x="1245" y="852849"/>
                  </a:lnTo>
                  <a:lnTo>
                    <a:pt x="4949" y="805665"/>
                  </a:lnTo>
                  <a:lnTo>
                    <a:pt x="11046" y="759193"/>
                  </a:lnTo>
                  <a:lnTo>
                    <a:pt x="19474" y="713497"/>
                  </a:lnTo>
                  <a:lnTo>
                    <a:pt x="30171" y="668637"/>
                  </a:lnTo>
                  <a:lnTo>
                    <a:pt x="43075" y="624676"/>
                  </a:lnTo>
                  <a:lnTo>
                    <a:pt x="58123" y="581677"/>
                  </a:lnTo>
                  <a:lnTo>
                    <a:pt x="75253" y="539702"/>
                  </a:lnTo>
                  <a:lnTo>
                    <a:pt x="94403" y="498813"/>
                  </a:lnTo>
                  <a:lnTo>
                    <a:pt x="115510" y="459072"/>
                  </a:lnTo>
                  <a:lnTo>
                    <a:pt x="138512" y="420542"/>
                  </a:lnTo>
                  <a:lnTo>
                    <a:pt x="163348" y="383284"/>
                  </a:lnTo>
                  <a:lnTo>
                    <a:pt x="189954" y="347361"/>
                  </a:lnTo>
                  <a:lnTo>
                    <a:pt x="218269" y="312836"/>
                  </a:lnTo>
                  <a:lnTo>
                    <a:pt x="248230" y="279770"/>
                  </a:lnTo>
                  <a:lnTo>
                    <a:pt x="279775" y="248226"/>
                  </a:lnTo>
                  <a:lnTo>
                    <a:pt x="312842" y="218266"/>
                  </a:lnTo>
                  <a:lnTo>
                    <a:pt x="347369" y="189952"/>
                  </a:lnTo>
                  <a:lnTo>
                    <a:pt x="383293" y="163346"/>
                  </a:lnTo>
                  <a:lnTo>
                    <a:pt x="420551" y="138511"/>
                  </a:lnTo>
                  <a:lnTo>
                    <a:pt x="459083" y="115509"/>
                  </a:lnTo>
                  <a:lnTo>
                    <a:pt x="498825" y="94403"/>
                  </a:lnTo>
                  <a:lnTo>
                    <a:pt x="539716" y="75254"/>
                  </a:lnTo>
                  <a:lnTo>
                    <a:pt x="581692" y="58124"/>
                  </a:lnTo>
                  <a:lnTo>
                    <a:pt x="624692" y="43077"/>
                  </a:lnTo>
                  <a:lnTo>
                    <a:pt x="668654" y="30174"/>
                  </a:lnTo>
                  <a:lnTo>
                    <a:pt x="713515" y="19477"/>
                  </a:lnTo>
                  <a:lnTo>
                    <a:pt x="759213" y="11049"/>
                  </a:lnTo>
                  <a:lnTo>
                    <a:pt x="805686" y="4952"/>
                  </a:lnTo>
                  <a:lnTo>
                    <a:pt x="852872" y="1248"/>
                  </a:lnTo>
                  <a:lnTo>
                    <a:pt x="900703" y="0"/>
                  </a:lnTo>
                  <a:lnTo>
                    <a:pt x="948544" y="1248"/>
                  </a:lnTo>
                  <a:lnTo>
                    <a:pt x="995729" y="4952"/>
                  </a:lnTo>
                  <a:lnTo>
                    <a:pt x="1042202" y="11049"/>
                  </a:lnTo>
                  <a:lnTo>
                    <a:pt x="1087900" y="19477"/>
                  </a:lnTo>
                  <a:lnTo>
                    <a:pt x="1132761" y="30174"/>
                  </a:lnTo>
                  <a:lnTo>
                    <a:pt x="1176723" y="43077"/>
                  </a:lnTo>
                  <a:lnTo>
                    <a:pt x="1219723" y="58124"/>
                  </a:lnTo>
                  <a:lnTo>
                    <a:pt x="1261700" y="75254"/>
                  </a:lnTo>
                  <a:lnTo>
                    <a:pt x="1302590" y="94403"/>
                  </a:lnTo>
                  <a:lnTo>
                    <a:pt x="1342332" y="115509"/>
                  </a:lnTo>
                  <a:lnTo>
                    <a:pt x="1380864" y="138511"/>
                  </a:lnTo>
                  <a:lnTo>
                    <a:pt x="1418123" y="163346"/>
                  </a:lnTo>
                  <a:lnTo>
                    <a:pt x="1454047" y="189952"/>
                  </a:lnTo>
                  <a:lnTo>
                    <a:pt x="1488573" y="218266"/>
                  </a:lnTo>
                  <a:lnTo>
                    <a:pt x="1521640" y="248226"/>
                  </a:lnTo>
                  <a:lnTo>
                    <a:pt x="1553185" y="279770"/>
                  </a:lnTo>
                  <a:lnTo>
                    <a:pt x="1583146" y="312836"/>
                  </a:lnTo>
                  <a:lnTo>
                    <a:pt x="1611461" y="347361"/>
                  </a:lnTo>
                  <a:lnTo>
                    <a:pt x="1638068" y="383284"/>
                  </a:lnTo>
                  <a:lnTo>
                    <a:pt x="1662903" y="420542"/>
                  </a:lnTo>
                  <a:lnTo>
                    <a:pt x="1685906" y="459072"/>
                  </a:lnTo>
                  <a:lnTo>
                    <a:pt x="1707013" y="498813"/>
                  </a:lnTo>
                  <a:lnTo>
                    <a:pt x="1726162" y="539702"/>
                  </a:lnTo>
                  <a:lnTo>
                    <a:pt x="1743292" y="581677"/>
                  </a:lnTo>
                  <a:lnTo>
                    <a:pt x="1758340" y="624676"/>
                  </a:lnTo>
                  <a:lnTo>
                    <a:pt x="1771244" y="668637"/>
                  </a:lnTo>
                  <a:lnTo>
                    <a:pt x="1781941" y="713497"/>
                  </a:lnTo>
                  <a:lnTo>
                    <a:pt x="1790369" y="759193"/>
                  </a:lnTo>
                  <a:lnTo>
                    <a:pt x="1796467" y="805665"/>
                  </a:lnTo>
                  <a:lnTo>
                    <a:pt x="1800171" y="852849"/>
                  </a:lnTo>
                  <a:lnTo>
                    <a:pt x="1801412" y="900684"/>
                  </a:lnTo>
                  <a:lnTo>
                    <a:pt x="1800171" y="948521"/>
                  </a:lnTo>
                  <a:lnTo>
                    <a:pt x="1796467" y="995707"/>
                  </a:lnTo>
                  <a:lnTo>
                    <a:pt x="1790369" y="1042181"/>
                  </a:lnTo>
                  <a:lnTo>
                    <a:pt x="1781941" y="1087880"/>
                  </a:lnTo>
                  <a:lnTo>
                    <a:pt x="1771244" y="1132742"/>
                  </a:lnTo>
                  <a:lnTo>
                    <a:pt x="1758340" y="1176705"/>
                  </a:lnTo>
                  <a:lnTo>
                    <a:pt x="1743292" y="1219706"/>
                  </a:lnTo>
                  <a:lnTo>
                    <a:pt x="1726162" y="1261682"/>
                  </a:lnTo>
                  <a:lnTo>
                    <a:pt x="1707013" y="1302573"/>
                  </a:lnTo>
                  <a:lnTo>
                    <a:pt x="1685906" y="1342316"/>
                  </a:lnTo>
                  <a:lnTo>
                    <a:pt x="1662903" y="1380847"/>
                  </a:lnTo>
                  <a:lnTo>
                    <a:pt x="1638068" y="1418106"/>
                  </a:lnTo>
                  <a:lnTo>
                    <a:pt x="1611461" y="1454030"/>
                  </a:lnTo>
                  <a:lnTo>
                    <a:pt x="1583146" y="1488556"/>
                  </a:lnTo>
                  <a:lnTo>
                    <a:pt x="1553185" y="1521623"/>
                  </a:lnTo>
                  <a:lnTo>
                    <a:pt x="1521640" y="1553168"/>
                  </a:lnTo>
                  <a:lnTo>
                    <a:pt x="1488573" y="1583129"/>
                  </a:lnTo>
                  <a:lnTo>
                    <a:pt x="1454047" y="1611443"/>
                  </a:lnTo>
                  <a:lnTo>
                    <a:pt x="1418123" y="1638049"/>
                  </a:lnTo>
                  <a:lnTo>
                    <a:pt x="1380864" y="1662884"/>
                  </a:lnTo>
                  <a:lnTo>
                    <a:pt x="1342332" y="1685887"/>
                  </a:lnTo>
                  <a:lnTo>
                    <a:pt x="1302590" y="1706994"/>
                  </a:lnTo>
                  <a:lnTo>
                    <a:pt x="1261700" y="1726143"/>
                  </a:lnTo>
                  <a:lnTo>
                    <a:pt x="1219723" y="1743272"/>
                  </a:lnTo>
                  <a:lnTo>
                    <a:pt x="1176723" y="1758320"/>
                  </a:lnTo>
                  <a:lnTo>
                    <a:pt x="1132761" y="1771223"/>
                  </a:lnTo>
                  <a:lnTo>
                    <a:pt x="1087900" y="1781920"/>
                  </a:lnTo>
                  <a:lnTo>
                    <a:pt x="1042202" y="1790348"/>
                  </a:lnTo>
                  <a:lnTo>
                    <a:pt x="995729" y="1796445"/>
                  </a:lnTo>
                  <a:lnTo>
                    <a:pt x="948544" y="1800149"/>
                  </a:lnTo>
                  <a:lnTo>
                    <a:pt x="900708" y="18013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39571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542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583348" y="6329880"/>
            <a:ext cx="116586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3550" spc="-14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550" spc="-136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341" sz="5325" spc="-1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550" spc="-47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0379" y="6946075"/>
            <a:ext cx="115189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50" spc="-34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716334" y="6181731"/>
            <a:ext cx="1535430" cy="1517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940" marR="5080" indent="-15875">
              <a:lnSpc>
                <a:spcPct val="116500"/>
              </a:lnSpc>
              <a:spcBef>
                <a:spcPts val="100"/>
              </a:spcBef>
            </a:pPr>
            <a:r>
              <a:rPr dirty="0" sz="420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200" spc="-45">
                <a:solidFill>
                  <a:srgbClr val="FFFFFF"/>
                </a:solidFill>
                <a:latin typeface="Arial"/>
                <a:cs typeface="Arial"/>
              </a:rPr>
              <a:t>7.80%</a:t>
            </a:r>
            <a:endParaRPr sz="4200">
              <a:latin typeface="Arial"/>
              <a:cs typeface="Aria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3448476"/>
            <a:ext cx="8091170" cy="2266315"/>
            <a:chOff x="0" y="3448476"/>
            <a:chExt cx="8091170" cy="2266315"/>
          </a:xfrm>
        </p:grpSpPr>
        <p:sp>
          <p:nvSpPr>
            <p:cNvPr id="13" name="object 13" descr=""/>
            <p:cNvSpPr/>
            <p:nvPr/>
          </p:nvSpPr>
          <p:spPr>
            <a:xfrm>
              <a:off x="0" y="3448476"/>
              <a:ext cx="8091170" cy="2266315"/>
            </a:xfrm>
            <a:custGeom>
              <a:avLst/>
              <a:gdLst/>
              <a:ahLst/>
              <a:cxnLst/>
              <a:rect l="l" t="t" r="r" b="b"/>
              <a:pathLst>
                <a:path w="8091170" h="2266315">
                  <a:moveTo>
                    <a:pt x="7138233" y="2266218"/>
                  </a:moveTo>
                  <a:lnTo>
                    <a:pt x="952500" y="2266218"/>
                  </a:lnTo>
                  <a:lnTo>
                    <a:pt x="902130" y="2264887"/>
                  </a:lnTo>
                  <a:lnTo>
                    <a:pt x="852130" y="2260919"/>
                  </a:lnTo>
                  <a:lnTo>
                    <a:pt x="802596" y="2254353"/>
                  </a:lnTo>
                  <a:lnTo>
                    <a:pt x="753623" y="2245230"/>
                  </a:lnTo>
                  <a:lnTo>
                    <a:pt x="705304" y="2233587"/>
                  </a:lnTo>
                  <a:lnTo>
                    <a:pt x="657734" y="2219465"/>
                  </a:lnTo>
                  <a:lnTo>
                    <a:pt x="611010" y="2202902"/>
                  </a:lnTo>
                  <a:lnTo>
                    <a:pt x="565224" y="2183937"/>
                  </a:lnTo>
                  <a:lnTo>
                    <a:pt x="520472" y="2162611"/>
                  </a:lnTo>
                  <a:lnTo>
                    <a:pt x="476849" y="2138961"/>
                  </a:lnTo>
                  <a:lnTo>
                    <a:pt x="434449" y="2113027"/>
                  </a:lnTo>
                  <a:lnTo>
                    <a:pt x="393368" y="2084848"/>
                  </a:lnTo>
                  <a:lnTo>
                    <a:pt x="353699" y="2054463"/>
                  </a:lnTo>
                  <a:lnTo>
                    <a:pt x="315539" y="2021913"/>
                  </a:lnTo>
                  <a:lnTo>
                    <a:pt x="278980" y="1987235"/>
                  </a:lnTo>
                  <a:lnTo>
                    <a:pt x="244305" y="1950679"/>
                  </a:lnTo>
                  <a:lnTo>
                    <a:pt x="211756" y="1912520"/>
                  </a:lnTo>
                  <a:lnTo>
                    <a:pt x="181373" y="1872853"/>
                  </a:lnTo>
                  <a:lnTo>
                    <a:pt x="153195" y="1831772"/>
                  </a:lnTo>
                  <a:lnTo>
                    <a:pt x="127261" y="1789373"/>
                  </a:lnTo>
                  <a:lnTo>
                    <a:pt x="103612" y="1745750"/>
                  </a:lnTo>
                  <a:lnTo>
                    <a:pt x="82284" y="1700998"/>
                  </a:lnTo>
                  <a:lnTo>
                    <a:pt x="63319" y="1655212"/>
                  </a:lnTo>
                  <a:lnTo>
                    <a:pt x="46756" y="1608486"/>
                  </a:lnTo>
                  <a:lnTo>
                    <a:pt x="32633" y="1560916"/>
                  </a:lnTo>
                  <a:lnTo>
                    <a:pt x="20989" y="1512597"/>
                  </a:lnTo>
                  <a:lnTo>
                    <a:pt x="11865" y="1463622"/>
                  </a:lnTo>
                  <a:lnTo>
                    <a:pt x="5299" y="1414088"/>
                  </a:lnTo>
                  <a:lnTo>
                    <a:pt x="1331" y="1364088"/>
                  </a:lnTo>
                  <a:lnTo>
                    <a:pt x="0" y="1313718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6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5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7138236" y="0"/>
                  </a:lnTo>
                  <a:lnTo>
                    <a:pt x="7188603" y="1331"/>
                  </a:lnTo>
                  <a:lnTo>
                    <a:pt x="7238601" y="5299"/>
                  </a:lnTo>
                  <a:lnTo>
                    <a:pt x="7288134" y="11864"/>
                  </a:lnTo>
                  <a:lnTo>
                    <a:pt x="7337107" y="20987"/>
                  </a:lnTo>
                  <a:lnTo>
                    <a:pt x="7385425" y="32630"/>
                  </a:lnTo>
                  <a:lnTo>
                    <a:pt x="7432993" y="46752"/>
                  </a:lnTo>
                  <a:lnTo>
                    <a:pt x="7479716" y="63315"/>
                  </a:lnTo>
                  <a:lnTo>
                    <a:pt x="7525501" y="82280"/>
                  </a:lnTo>
                  <a:lnTo>
                    <a:pt x="7570252" y="103607"/>
                  </a:lnTo>
                  <a:lnTo>
                    <a:pt x="7613874" y="127257"/>
                  </a:lnTo>
                  <a:lnTo>
                    <a:pt x="7656274" y="153191"/>
                  </a:lnTo>
                  <a:lnTo>
                    <a:pt x="7697356" y="181370"/>
                  </a:lnTo>
                  <a:lnTo>
                    <a:pt x="7737026" y="211754"/>
                  </a:lnTo>
                  <a:lnTo>
                    <a:pt x="7775188" y="244305"/>
                  </a:lnTo>
                  <a:lnTo>
                    <a:pt x="7811749" y="278983"/>
                  </a:lnTo>
                  <a:lnTo>
                    <a:pt x="7846422" y="315539"/>
                  </a:lnTo>
                  <a:lnTo>
                    <a:pt x="7878969" y="353697"/>
                  </a:lnTo>
                  <a:lnTo>
                    <a:pt x="7909351" y="393365"/>
                  </a:lnTo>
                  <a:lnTo>
                    <a:pt x="7937528" y="434445"/>
                  </a:lnTo>
                  <a:lnTo>
                    <a:pt x="7963462" y="476844"/>
                  </a:lnTo>
                  <a:lnTo>
                    <a:pt x="7987112" y="520467"/>
                  </a:lnTo>
                  <a:lnTo>
                    <a:pt x="8008440" y="565219"/>
                  </a:lnTo>
                  <a:lnTo>
                    <a:pt x="8027406" y="611006"/>
                  </a:lnTo>
                  <a:lnTo>
                    <a:pt x="8043971" y="657731"/>
                  </a:lnTo>
                  <a:lnTo>
                    <a:pt x="8058096" y="705301"/>
                  </a:lnTo>
                  <a:lnTo>
                    <a:pt x="8069740" y="753621"/>
                  </a:lnTo>
                  <a:lnTo>
                    <a:pt x="8078865" y="802595"/>
                  </a:lnTo>
                  <a:lnTo>
                    <a:pt x="8085432" y="852130"/>
                  </a:lnTo>
                  <a:lnTo>
                    <a:pt x="8089401" y="902129"/>
                  </a:lnTo>
                  <a:lnTo>
                    <a:pt x="8090733" y="952499"/>
                  </a:lnTo>
                  <a:lnTo>
                    <a:pt x="8090733" y="1313718"/>
                  </a:lnTo>
                  <a:lnTo>
                    <a:pt x="8089401" y="1364088"/>
                  </a:lnTo>
                  <a:lnTo>
                    <a:pt x="8085432" y="1414088"/>
                  </a:lnTo>
                  <a:lnTo>
                    <a:pt x="8078865" y="1463622"/>
                  </a:lnTo>
                  <a:lnTo>
                    <a:pt x="8069740" y="1512597"/>
                  </a:lnTo>
                  <a:lnTo>
                    <a:pt x="8058096" y="1560916"/>
                  </a:lnTo>
                  <a:lnTo>
                    <a:pt x="8043971" y="1608486"/>
                  </a:lnTo>
                  <a:lnTo>
                    <a:pt x="8027406" y="1655212"/>
                  </a:lnTo>
                  <a:lnTo>
                    <a:pt x="8008440" y="1700998"/>
                  </a:lnTo>
                  <a:lnTo>
                    <a:pt x="7987112" y="1745750"/>
                  </a:lnTo>
                  <a:lnTo>
                    <a:pt x="7963462" y="1789373"/>
                  </a:lnTo>
                  <a:lnTo>
                    <a:pt x="7937528" y="1831772"/>
                  </a:lnTo>
                  <a:lnTo>
                    <a:pt x="7909351" y="1872853"/>
                  </a:lnTo>
                  <a:lnTo>
                    <a:pt x="7878969" y="1912520"/>
                  </a:lnTo>
                  <a:lnTo>
                    <a:pt x="7846422" y="1950679"/>
                  </a:lnTo>
                  <a:lnTo>
                    <a:pt x="7811749" y="1987235"/>
                  </a:lnTo>
                  <a:lnTo>
                    <a:pt x="7775188" y="2021913"/>
                  </a:lnTo>
                  <a:lnTo>
                    <a:pt x="7737026" y="2054463"/>
                  </a:lnTo>
                  <a:lnTo>
                    <a:pt x="7697356" y="2084848"/>
                  </a:lnTo>
                  <a:lnTo>
                    <a:pt x="7656274" y="2113027"/>
                  </a:lnTo>
                  <a:lnTo>
                    <a:pt x="7613874" y="2138961"/>
                  </a:lnTo>
                  <a:lnTo>
                    <a:pt x="7570252" y="2162611"/>
                  </a:lnTo>
                  <a:lnTo>
                    <a:pt x="7525501" y="2183937"/>
                  </a:lnTo>
                  <a:lnTo>
                    <a:pt x="7479716" y="2202902"/>
                  </a:lnTo>
                  <a:lnTo>
                    <a:pt x="7432993" y="2219465"/>
                  </a:lnTo>
                  <a:lnTo>
                    <a:pt x="7385425" y="2233587"/>
                  </a:lnTo>
                  <a:lnTo>
                    <a:pt x="7337107" y="2245230"/>
                  </a:lnTo>
                  <a:lnTo>
                    <a:pt x="7288134" y="2254353"/>
                  </a:lnTo>
                  <a:lnTo>
                    <a:pt x="7238601" y="2260919"/>
                  </a:lnTo>
                  <a:lnTo>
                    <a:pt x="7188603" y="2264887"/>
                  </a:lnTo>
                  <a:lnTo>
                    <a:pt x="7138233" y="2266218"/>
                  </a:lnTo>
                  <a:close/>
                </a:path>
              </a:pathLst>
            </a:custGeom>
            <a:solidFill>
              <a:srgbClr val="1E7B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143" y="3726911"/>
              <a:ext cx="1828799" cy="182879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265520" y="3653850"/>
              <a:ext cx="1801495" cy="1801495"/>
            </a:xfrm>
            <a:custGeom>
              <a:avLst/>
              <a:gdLst/>
              <a:ahLst/>
              <a:cxnLst/>
              <a:rect l="l" t="t" r="r" b="b"/>
              <a:pathLst>
                <a:path w="1801495" h="1801495">
                  <a:moveTo>
                    <a:pt x="901058" y="1801419"/>
                  </a:moveTo>
                  <a:lnTo>
                    <a:pt x="900357" y="1801419"/>
                  </a:lnTo>
                  <a:lnTo>
                    <a:pt x="852872" y="1800180"/>
                  </a:lnTo>
                  <a:lnTo>
                    <a:pt x="805686" y="1796476"/>
                  </a:lnTo>
                  <a:lnTo>
                    <a:pt x="759213" y="1790378"/>
                  </a:lnTo>
                  <a:lnTo>
                    <a:pt x="713515" y="1781949"/>
                  </a:lnTo>
                  <a:lnTo>
                    <a:pt x="668654" y="1771252"/>
                  </a:lnTo>
                  <a:lnTo>
                    <a:pt x="624692" y="1758348"/>
                  </a:lnTo>
                  <a:lnTo>
                    <a:pt x="581692" y="1743299"/>
                  </a:lnTo>
                  <a:lnTo>
                    <a:pt x="539716" y="1726169"/>
                  </a:lnTo>
                  <a:lnTo>
                    <a:pt x="498825" y="1707019"/>
                  </a:lnTo>
                  <a:lnTo>
                    <a:pt x="459083" y="1685911"/>
                  </a:lnTo>
                  <a:lnTo>
                    <a:pt x="420551" y="1662908"/>
                  </a:lnTo>
                  <a:lnTo>
                    <a:pt x="383293" y="1638071"/>
                  </a:lnTo>
                  <a:lnTo>
                    <a:pt x="347369" y="1611465"/>
                  </a:lnTo>
                  <a:lnTo>
                    <a:pt x="312842" y="1583149"/>
                  </a:lnTo>
                  <a:lnTo>
                    <a:pt x="279775" y="1553187"/>
                  </a:lnTo>
                  <a:lnTo>
                    <a:pt x="248230" y="1521642"/>
                  </a:lnTo>
                  <a:lnTo>
                    <a:pt x="218269" y="1488574"/>
                  </a:lnTo>
                  <a:lnTo>
                    <a:pt x="189954" y="1454047"/>
                  </a:lnTo>
                  <a:lnTo>
                    <a:pt x="163348" y="1418123"/>
                  </a:lnTo>
                  <a:lnTo>
                    <a:pt x="138512" y="1380864"/>
                  </a:lnTo>
                  <a:lnTo>
                    <a:pt x="115510" y="1342333"/>
                  </a:lnTo>
                  <a:lnTo>
                    <a:pt x="94403" y="1302590"/>
                  </a:lnTo>
                  <a:lnTo>
                    <a:pt x="75253" y="1261700"/>
                  </a:lnTo>
                  <a:lnTo>
                    <a:pt x="58123" y="1219724"/>
                  </a:lnTo>
                  <a:lnTo>
                    <a:pt x="43075" y="1176724"/>
                  </a:lnTo>
                  <a:lnTo>
                    <a:pt x="30171" y="1132762"/>
                  </a:lnTo>
                  <a:lnTo>
                    <a:pt x="19474" y="1087902"/>
                  </a:lnTo>
                  <a:lnTo>
                    <a:pt x="11046" y="1042205"/>
                  </a:lnTo>
                  <a:lnTo>
                    <a:pt x="4949" y="995733"/>
                  </a:lnTo>
                  <a:lnTo>
                    <a:pt x="1245" y="948548"/>
                  </a:lnTo>
                  <a:lnTo>
                    <a:pt x="0" y="900583"/>
                  </a:lnTo>
                  <a:lnTo>
                    <a:pt x="1245" y="852877"/>
                  </a:lnTo>
                  <a:lnTo>
                    <a:pt x="4949" y="805690"/>
                  </a:lnTo>
                  <a:lnTo>
                    <a:pt x="11046" y="759216"/>
                  </a:lnTo>
                  <a:lnTo>
                    <a:pt x="19474" y="713517"/>
                  </a:lnTo>
                  <a:lnTo>
                    <a:pt x="30171" y="668655"/>
                  </a:lnTo>
                  <a:lnTo>
                    <a:pt x="43075" y="624692"/>
                  </a:lnTo>
                  <a:lnTo>
                    <a:pt x="58123" y="581692"/>
                  </a:lnTo>
                  <a:lnTo>
                    <a:pt x="75253" y="539715"/>
                  </a:lnTo>
                  <a:lnTo>
                    <a:pt x="94403" y="498824"/>
                  </a:lnTo>
                  <a:lnTo>
                    <a:pt x="115510" y="459082"/>
                  </a:lnTo>
                  <a:lnTo>
                    <a:pt x="138512" y="420550"/>
                  </a:lnTo>
                  <a:lnTo>
                    <a:pt x="163348" y="383291"/>
                  </a:lnTo>
                  <a:lnTo>
                    <a:pt x="189954" y="347367"/>
                  </a:lnTo>
                  <a:lnTo>
                    <a:pt x="218269" y="312841"/>
                  </a:lnTo>
                  <a:lnTo>
                    <a:pt x="248230" y="279774"/>
                  </a:lnTo>
                  <a:lnTo>
                    <a:pt x="279775" y="248229"/>
                  </a:lnTo>
                  <a:lnTo>
                    <a:pt x="312842" y="218268"/>
                  </a:lnTo>
                  <a:lnTo>
                    <a:pt x="347369" y="189954"/>
                  </a:lnTo>
                  <a:lnTo>
                    <a:pt x="383293" y="163348"/>
                  </a:lnTo>
                  <a:lnTo>
                    <a:pt x="420551" y="138513"/>
                  </a:lnTo>
                  <a:lnTo>
                    <a:pt x="459083" y="115511"/>
                  </a:lnTo>
                  <a:lnTo>
                    <a:pt x="498825" y="94404"/>
                  </a:lnTo>
                  <a:lnTo>
                    <a:pt x="539716" y="75254"/>
                  </a:lnTo>
                  <a:lnTo>
                    <a:pt x="581692" y="58125"/>
                  </a:lnTo>
                  <a:lnTo>
                    <a:pt x="624692" y="43077"/>
                  </a:lnTo>
                  <a:lnTo>
                    <a:pt x="668654" y="30174"/>
                  </a:lnTo>
                  <a:lnTo>
                    <a:pt x="713515" y="19477"/>
                  </a:lnTo>
                  <a:lnTo>
                    <a:pt x="759213" y="11049"/>
                  </a:lnTo>
                  <a:lnTo>
                    <a:pt x="805686" y="4952"/>
                  </a:lnTo>
                  <a:lnTo>
                    <a:pt x="852872" y="1248"/>
                  </a:lnTo>
                  <a:lnTo>
                    <a:pt x="900705" y="0"/>
                  </a:lnTo>
                  <a:lnTo>
                    <a:pt x="948544" y="1248"/>
                  </a:lnTo>
                  <a:lnTo>
                    <a:pt x="995729" y="4952"/>
                  </a:lnTo>
                  <a:lnTo>
                    <a:pt x="1042202" y="11049"/>
                  </a:lnTo>
                  <a:lnTo>
                    <a:pt x="1087900" y="19477"/>
                  </a:lnTo>
                  <a:lnTo>
                    <a:pt x="1132761" y="30174"/>
                  </a:lnTo>
                  <a:lnTo>
                    <a:pt x="1176723" y="43077"/>
                  </a:lnTo>
                  <a:lnTo>
                    <a:pt x="1219723" y="58125"/>
                  </a:lnTo>
                  <a:lnTo>
                    <a:pt x="1261700" y="75254"/>
                  </a:lnTo>
                  <a:lnTo>
                    <a:pt x="1302590" y="94404"/>
                  </a:lnTo>
                  <a:lnTo>
                    <a:pt x="1342332" y="115511"/>
                  </a:lnTo>
                  <a:lnTo>
                    <a:pt x="1380864" y="138513"/>
                  </a:lnTo>
                  <a:lnTo>
                    <a:pt x="1418123" y="163348"/>
                  </a:lnTo>
                  <a:lnTo>
                    <a:pt x="1454047" y="189954"/>
                  </a:lnTo>
                  <a:lnTo>
                    <a:pt x="1488573" y="218268"/>
                  </a:lnTo>
                  <a:lnTo>
                    <a:pt x="1521640" y="248229"/>
                  </a:lnTo>
                  <a:lnTo>
                    <a:pt x="1553185" y="279774"/>
                  </a:lnTo>
                  <a:lnTo>
                    <a:pt x="1583146" y="312841"/>
                  </a:lnTo>
                  <a:lnTo>
                    <a:pt x="1611461" y="347367"/>
                  </a:lnTo>
                  <a:lnTo>
                    <a:pt x="1638068" y="383291"/>
                  </a:lnTo>
                  <a:lnTo>
                    <a:pt x="1662903" y="420550"/>
                  </a:lnTo>
                  <a:lnTo>
                    <a:pt x="1685906" y="459082"/>
                  </a:lnTo>
                  <a:lnTo>
                    <a:pt x="1707013" y="498824"/>
                  </a:lnTo>
                  <a:lnTo>
                    <a:pt x="1726162" y="539715"/>
                  </a:lnTo>
                  <a:lnTo>
                    <a:pt x="1743292" y="581692"/>
                  </a:lnTo>
                  <a:lnTo>
                    <a:pt x="1758340" y="624692"/>
                  </a:lnTo>
                  <a:lnTo>
                    <a:pt x="1771244" y="668655"/>
                  </a:lnTo>
                  <a:lnTo>
                    <a:pt x="1781941" y="713517"/>
                  </a:lnTo>
                  <a:lnTo>
                    <a:pt x="1790369" y="759216"/>
                  </a:lnTo>
                  <a:lnTo>
                    <a:pt x="1796467" y="805690"/>
                  </a:lnTo>
                  <a:lnTo>
                    <a:pt x="1800171" y="852877"/>
                  </a:lnTo>
                  <a:lnTo>
                    <a:pt x="1801412" y="900714"/>
                  </a:lnTo>
                  <a:lnTo>
                    <a:pt x="1800171" y="948548"/>
                  </a:lnTo>
                  <a:lnTo>
                    <a:pt x="1796467" y="995733"/>
                  </a:lnTo>
                  <a:lnTo>
                    <a:pt x="1790369" y="1042205"/>
                  </a:lnTo>
                  <a:lnTo>
                    <a:pt x="1781941" y="1087902"/>
                  </a:lnTo>
                  <a:lnTo>
                    <a:pt x="1771244" y="1132762"/>
                  </a:lnTo>
                  <a:lnTo>
                    <a:pt x="1758340" y="1176724"/>
                  </a:lnTo>
                  <a:lnTo>
                    <a:pt x="1743292" y="1219724"/>
                  </a:lnTo>
                  <a:lnTo>
                    <a:pt x="1726162" y="1261700"/>
                  </a:lnTo>
                  <a:lnTo>
                    <a:pt x="1707013" y="1302590"/>
                  </a:lnTo>
                  <a:lnTo>
                    <a:pt x="1685906" y="1342333"/>
                  </a:lnTo>
                  <a:lnTo>
                    <a:pt x="1662903" y="1380864"/>
                  </a:lnTo>
                  <a:lnTo>
                    <a:pt x="1638068" y="1418123"/>
                  </a:lnTo>
                  <a:lnTo>
                    <a:pt x="1611461" y="1454047"/>
                  </a:lnTo>
                  <a:lnTo>
                    <a:pt x="1583146" y="1488574"/>
                  </a:lnTo>
                  <a:lnTo>
                    <a:pt x="1553185" y="1521642"/>
                  </a:lnTo>
                  <a:lnTo>
                    <a:pt x="1521640" y="1553187"/>
                  </a:lnTo>
                  <a:lnTo>
                    <a:pt x="1488573" y="1583149"/>
                  </a:lnTo>
                  <a:lnTo>
                    <a:pt x="1454047" y="1611465"/>
                  </a:lnTo>
                  <a:lnTo>
                    <a:pt x="1418123" y="1638071"/>
                  </a:lnTo>
                  <a:lnTo>
                    <a:pt x="1380864" y="1662908"/>
                  </a:lnTo>
                  <a:lnTo>
                    <a:pt x="1342332" y="1685911"/>
                  </a:lnTo>
                  <a:lnTo>
                    <a:pt x="1302590" y="1707019"/>
                  </a:lnTo>
                  <a:lnTo>
                    <a:pt x="1261700" y="1726169"/>
                  </a:lnTo>
                  <a:lnTo>
                    <a:pt x="1219723" y="1743299"/>
                  </a:lnTo>
                  <a:lnTo>
                    <a:pt x="1176723" y="1758348"/>
                  </a:lnTo>
                  <a:lnTo>
                    <a:pt x="1132761" y="1771252"/>
                  </a:lnTo>
                  <a:lnTo>
                    <a:pt x="1087900" y="1781949"/>
                  </a:lnTo>
                  <a:lnTo>
                    <a:pt x="1042202" y="1790378"/>
                  </a:lnTo>
                  <a:lnTo>
                    <a:pt x="995729" y="1796476"/>
                  </a:lnTo>
                  <a:lnTo>
                    <a:pt x="948544" y="1800180"/>
                  </a:lnTo>
                  <a:lnTo>
                    <a:pt x="901058" y="1801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608748" y="4241878"/>
            <a:ext cx="111506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50" spc="-42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558472" y="3794294"/>
            <a:ext cx="4185920" cy="1517650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420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-39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35"/>
              </a:spcBef>
            </a:pPr>
            <a:r>
              <a:rPr dirty="0" sz="4200" spc="-204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-114">
                <a:solidFill>
                  <a:srgbClr val="FFFFFF"/>
                </a:solidFill>
                <a:latin typeface="Arial"/>
                <a:cs typeface="Arial"/>
              </a:rPr>
              <a:t>0.215</a:t>
            </a:r>
            <a:r>
              <a:rPr dirty="0" sz="42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20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2866326"/>
            <a:ext cx="10507980" cy="2734310"/>
            <a:chOff x="0" y="2866326"/>
            <a:chExt cx="10507980" cy="2734310"/>
          </a:xfrm>
        </p:grpSpPr>
        <p:sp>
          <p:nvSpPr>
            <p:cNvPr id="5" name="object 5" descr=""/>
            <p:cNvSpPr/>
            <p:nvPr/>
          </p:nvSpPr>
          <p:spPr>
            <a:xfrm>
              <a:off x="3334725" y="2866326"/>
              <a:ext cx="7173595" cy="2734310"/>
            </a:xfrm>
            <a:custGeom>
              <a:avLst/>
              <a:gdLst/>
              <a:ahLst/>
              <a:cxnLst/>
              <a:rect l="l" t="t" r="r" b="b"/>
              <a:pathLst>
                <a:path w="7173595" h="2734310">
                  <a:moveTo>
                    <a:pt x="7051731" y="2734159"/>
                  </a:moveTo>
                  <a:lnTo>
                    <a:pt x="121340" y="2734159"/>
                  </a:lnTo>
                  <a:lnTo>
                    <a:pt x="74169" y="2724604"/>
                  </a:lnTo>
                  <a:lnTo>
                    <a:pt x="35592" y="2698566"/>
                  </a:lnTo>
                  <a:lnTo>
                    <a:pt x="9555" y="2659990"/>
                  </a:lnTo>
                  <a:lnTo>
                    <a:pt x="0" y="2612819"/>
                  </a:lnTo>
                  <a:lnTo>
                    <a:pt x="0" y="121349"/>
                  </a:lnTo>
                  <a:lnTo>
                    <a:pt x="9555" y="74179"/>
                  </a:lnTo>
                  <a:lnTo>
                    <a:pt x="35592" y="35599"/>
                  </a:lnTo>
                  <a:lnTo>
                    <a:pt x="74169" y="9557"/>
                  </a:lnTo>
                  <a:lnTo>
                    <a:pt x="121340" y="0"/>
                  </a:lnTo>
                  <a:lnTo>
                    <a:pt x="7051731" y="0"/>
                  </a:lnTo>
                  <a:lnTo>
                    <a:pt x="7098907" y="9557"/>
                  </a:lnTo>
                  <a:lnTo>
                    <a:pt x="7137494" y="35599"/>
                  </a:lnTo>
                  <a:lnTo>
                    <a:pt x="7163542" y="74179"/>
                  </a:lnTo>
                  <a:lnTo>
                    <a:pt x="7173102" y="121349"/>
                  </a:lnTo>
                  <a:lnTo>
                    <a:pt x="7173102" y="2612819"/>
                  </a:lnTo>
                  <a:lnTo>
                    <a:pt x="7163542" y="2659990"/>
                  </a:lnTo>
                  <a:lnTo>
                    <a:pt x="7137494" y="2698566"/>
                  </a:lnTo>
                  <a:lnTo>
                    <a:pt x="7098907" y="2724604"/>
                  </a:lnTo>
                  <a:lnTo>
                    <a:pt x="7051731" y="2734159"/>
                  </a:lnTo>
                  <a:close/>
                </a:path>
              </a:pathLst>
            </a:custGeom>
            <a:solidFill>
              <a:srgbClr val="1E7B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543056"/>
              <a:ext cx="4816475" cy="1381125"/>
            </a:xfrm>
            <a:custGeom>
              <a:avLst/>
              <a:gdLst/>
              <a:ahLst/>
              <a:cxnLst/>
              <a:rect l="l" t="t" r="r" b="b"/>
              <a:pathLst>
                <a:path w="4816475" h="1381125">
                  <a:moveTo>
                    <a:pt x="0" y="1380743"/>
                  </a:moveTo>
                  <a:lnTo>
                    <a:pt x="0" y="0"/>
                  </a:lnTo>
                  <a:lnTo>
                    <a:pt x="4320387" y="0"/>
                  </a:lnTo>
                  <a:lnTo>
                    <a:pt x="4816113" y="1380743"/>
                  </a:lnTo>
                  <a:lnTo>
                    <a:pt x="0" y="1380743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5798392"/>
            <a:ext cx="10507980" cy="2734310"/>
            <a:chOff x="0" y="5798392"/>
            <a:chExt cx="10507980" cy="2734310"/>
          </a:xfrm>
        </p:grpSpPr>
        <p:sp>
          <p:nvSpPr>
            <p:cNvPr id="8" name="object 8" descr=""/>
            <p:cNvSpPr/>
            <p:nvPr/>
          </p:nvSpPr>
          <p:spPr>
            <a:xfrm>
              <a:off x="3334725" y="5798392"/>
              <a:ext cx="7173595" cy="2734310"/>
            </a:xfrm>
            <a:custGeom>
              <a:avLst/>
              <a:gdLst/>
              <a:ahLst/>
              <a:cxnLst/>
              <a:rect l="l" t="t" r="r" b="b"/>
              <a:pathLst>
                <a:path w="7173595" h="2734309">
                  <a:moveTo>
                    <a:pt x="7051778" y="2734168"/>
                  </a:moveTo>
                  <a:lnTo>
                    <a:pt x="121293" y="2734168"/>
                  </a:lnTo>
                  <a:lnTo>
                    <a:pt x="74169" y="2724618"/>
                  </a:lnTo>
                  <a:lnTo>
                    <a:pt x="35592" y="2698573"/>
                  </a:lnTo>
                  <a:lnTo>
                    <a:pt x="9555" y="2659995"/>
                  </a:lnTo>
                  <a:lnTo>
                    <a:pt x="0" y="2612837"/>
                  </a:lnTo>
                  <a:lnTo>
                    <a:pt x="0" y="121340"/>
                  </a:lnTo>
                  <a:lnTo>
                    <a:pt x="9555" y="74182"/>
                  </a:lnTo>
                  <a:lnTo>
                    <a:pt x="35592" y="35604"/>
                  </a:lnTo>
                  <a:lnTo>
                    <a:pt x="74169" y="9559"/>
                  </a:lnTo>
                  <a:lnTo>
                    <a:pt x="121340" y="0"/>
                  </a:lnTo>
                  <a:lnTo>
                    <a:pt x="7051731" y="0"/>
                  </a:lnTo>
                  <a:lnTo>
                    <a:pt x="7098907" y="9559"/>
                  </a:lnTo>
                  <a:lnTo>
                    <a:pt x="7137494" y="35604"/>
                  </a:lnTo>
                  <a:lnTo>
                    <a:pt x="7163542" y="74182"/>
                  </a:lnTo>
                  <a:lnTo>
                    <a:pt x="7173102" y="121340"/>
                  </a:lnTo>
                  <a:lnTo>
                    <a:pt x="7173102" y="2612837"/>
                  </a:lnTo>
                  <a:lnTo>
                    <a:pt x="7163542" y="2659995"/>
                  </a:lnTo>
                  <a:lnTo>
                    <a:pt x="7137494" y="2698573"/>
                  </a:lnTo>
                  <a:lnTo>
                    <a:pt x="7098907" y="2724618"/>
                  </a:lnTo>
                  <a:lnTo>
                    <a:pt x="7051778" y="2734168"/>
                  </a:lnTo>
                  <a:close/>
                </a:path>
              </a:pathLst>
            </a:custGeom>
            <a:solidFill>
              <a:srgbClr val="1E7B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475109"/>
              <a:ext cx="4932680" cy="1381125"/>
            </a:xfrm>
            <a:custGeom>
              <a:avLst/>
              <a:gdLst/>
              <a:ahLst/>
              <a:cxnLst/>
              <a:rect l="l" t="t" r="r" b="b"/>
              <a:pathLst>
                <a:path w="4932680" h="1381125">
                  <a:moveTo>
                    <a:pt x="0" y="1380743"/>
                  </a:moveTo>
                  <a:lnTo>
                    <a:pt x="0" y="0"/>
                  </a:lnTo>
                  <a:lnTo>
                    <a:pt x="4436424" y="0"/>
                  </a:lnTo>
                  <a:lnTo>
                    <a:pt x="4932151" y="1380743"/>
                  </a:lnTo>
                  <a:lnTo>
                    <a:pt x="0" y="1380743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570518" y="3897770"/>
            <a:ext cx="3337560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18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600" spc="-13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60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600">
              <a:latin typeface="Trebuchet MS"/>
              <a:cs typeface="Trebuchet MS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8204" y="3376147"/>
            <a:ext cx="123825" cy="12382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8204" y="3909547"/>
            <a:ext cx="123825" cy="12382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8204" y="4442947"/>
            <a:ext cx="123825" cy="12382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8204" y="4976347"/>
            <a:ext cx="123825" cy="123825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400304" y="3087222"/>
            <a:ext cx="4071620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Cloth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Chair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Leisure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Chair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Outdoor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Chair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Folding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Chair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88742" y="6645938"/>
            <a:ext cx="2700655" cy="1039494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301625" marR="5080" indent="-289560">
              <a:lnSpc>
                <a:spcPts val="3629"/>
              </a:lnSpc>
              <a:spcBef>
                <a:spcPts val="825"/>
              </a:spcBef>
            </a:pPr>
            <a:r>
              <a:rPr dirty="0" sz="3600" spc="24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60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600">
              <a:latin typeface="Trebuchet MS"/>
              <a:cs typeface="Trebuchet MS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456468" y="6503303"/>
            <a:ext cx="123825" cy="1190625"/>
            <a:chOff x="5456468" y="6503303"/>
            <a:chExt cx="123825" cy="1190625"/>
          </a:xfrm>
        </p:grpSpPr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6468" y="6503303"/>
              <a:ext cx="123825" cy="12382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6468" y="7036703"/>
              <a:ext cx="123825" cy="12382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56468" y="7570103"/>
              <a:ext cx="123825" cy="123825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5748568" y="6214379"/>
            <a:ext cx="2374265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Personal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Commercial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Others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35"/>
              <a:t> </a:t>
            </a:r>
            <a:r>
              <a:rPr dirty="0" sz="5000" spc="70"/>
              <a:t>Beach</a:t>
            </a:r>
            <a:r>
              <a:rPr dirty="0" sz="5000" spc="-130"/>
              <a:t> </a:t>
            </a:r>
            <a:r>
              <a:rPr dirty="0" sz="5000"/>
              <a:t>Chairs</a:t>
            </a:r>
            <a:r>
              <a:rPr dirty="0" sz="5000" spc="-135"/>
              <a:t> </a:t>
            </a:r>
            <a:r>
              <a:rPr dirty="0" sz="5000"/>
              <a:t>Market</a:t>
            </a:r>
            <a:r>
              <a:rPr dirty="0" sz="5000" spc="-130"/>
              <a:t> </a:t>
            </a:r>
            <a:r>
              <a:rPr dirty="0" sz="5000"/>
              <a:t>Revenue</a:t>
            </a:r>
            <a:r>
              <a:rPr dirty="0" sz="5000" spc="-135"/>
              <a:t> </a:t>
            </a:r>
            <a:r>
              <a:rPr dirty="0" sz="5000"/>
              <a:t>share</a:t>
            </a:r>
            <a:r>
              <a:rPr dirty="0" sz="5000" spc="-130"/>
              <a:t> </a:t>
            </a:r>
            <a:r>
              <a:rPr dirty="0" sz="5000" spc="135"/>
              <a:t>for</a:t>
            </a:r>
            <a:r>
              <a:rPr dirty="0" sz="5000" spc="-13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814014" y="4920613"/>
            <a:ext cx="565658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2054225" marR="5080" indent="-2042160">
              <a:lnSpc>
                <a:spcPts val="6450"/>
              </a:lnSpc>
              <a:spcBef>
                <a:spcPts val="94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 </a:t>
            </a:r>
            <a:r>
              <a:rPr dirty="0" sz="6000" spc="-700">
                <a:latin typeface="Verdana"/>
                <a:cs typeface="Verdana"/>
              </a:rPr>
              <a:t>38%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1E7B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1E2F47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5341315" y="5290781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9032100" y="150152"/>
                  </a:moveTo>
                  <a:lnTo>
                    <a:pt x="9024429" y="102755"/>
                  </a:lnTo>
                  <a:lnTo>
                    <a:pt x="9003081" y="61544"/>
                  </a:lnTo>
                  <a:lnTo>
                    <a:pt x="8970556" y="29019"/>
                  </a:lnTo>
                  <a:lnTo>
                    <a:pt x="8929345" y="7670"/>
                  </a:lnTo>
                  <a:lnTo>
                    <a:pt x="8881961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44"/>
                  </a:lnTo>
                  <a:lnTo>
                    <a:pt x="7670" y="102755"/>
                  </a:lnTo>
                  <a:lnTo>
                    <a:pt x="0" y="150152"/>
                  </a:lnTo>
                  <a:lnTo>
                    <a:pt x="0" y="3178251"/>
                  </a:lnTo>
                  <a:lnTo>
                    <a:pt x="7670" y="3225622"/>
                  </a:lnTo>
                  <a:lnTo>
                    <a:pt x="29019" y="3266821"/>
                  </a:lnTo>
                  <a:lnTo>
                    <a:pt x="61556" y="3299345"/>
                  </a:lnTo>
                  <a:lnTo>
                    <a:pt x="102755" y="3320694"/>
                  </a:lnTo>
                  <a:lnTo>
                    <a:pt x="150139" y="3328365"/>
                  </a:lnTo>
                  <a:lnTo>
                    <a:pt x="8881961" y="3328365"/>
                  </a:lnTo>
                  <a:lnTo>
                    <a:pt x="8929345" y="3320694"/>
                  </a:lnTo>
                  <a:lnTo>
                    <a:pt x="8970556" y="3299345"/>
                  </a:lnTo>
                  <a:lnTo>
                    <a:pt x="9003081" y="3266821"/>
                  </a:lnTo>
                  <a:lnTo>
                    <a:pt x="9024429" y="3225622"/>
                  </a:lnTo>
                  <a:lnTo>
                    <a:pt x="9032100" y="3178251"/>
                  </a:lnTo>
                  <a:lnTo>
                    <a:pt x="9032100" y="3070009"/>
                  </a:lnTo>
                  <a:lnTo>
                    <a:pt x="9032100" y="325412"/>
                  </a:lnTo>
                  <a:lnTo>
                    <a:pt x="9032100" y="15015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1E7BA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021989" y="2482758"/>
            <a:ext cx="6520180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Tourism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Hospitality </a:t>
            </a:r>
            <a:r>
              <a:rPr dirty="0" sz="40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Industry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Influence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82724" y="6105679"/>
            <a:ext cx="6934834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Saturation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Competition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507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51136" y="2127042"/>
            <a:ext cx="14185900" cy="6354445"/>
          </a:xfrm>
          <a:custGeom>
            <a:avLst/>
            <a:gdLst/>
            <a:ahLst/>
            <a:cxnLst/>
            <a:rect l="l" t="t" r="r" b="b"/>
            <a:pathLst>
              <a:path w="14185900" h="6354445">
                <a:moveTo>
                  <a:pt x="0" y="0"/>
                </a:moveTo>
                <a:lnTo>
                  <a:pt x="14185727" y="0"/>
                </a:lnTo>
                <a:lnTo>
                  <a:pt x="14185727" y="6354378"/>
                </a:lnTo>
                <a:lnTo>
                  <a:pt x="0" y="6354378"/>
                </a:lnTo>
                <a:lnTo>
                  <a:pt x="0" y="0"/>
                </a:lnTo>
                <a:close/>
              </a:path>
            </a:pathLst>
          </a:custGeom>
          <a:solidFill>
            <a:srgbClr val="3B74A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2419756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407728" y="3702938"/>
            <a:ext cx="123825" cy="3933825"/>
            <a:chOff x="2407728" y="3702938"/>
            <a:chExt cx="123825" cy="39338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7728" y="3702938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7728" y="4655438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7728" y="6084188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7728" y="7512938"/>
              <a:ext cx="123825" cy="12382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2701613" y="3463525"/>
            <a:ext cx="12914630" cy="478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2135">
              <a:lnSpc>
                <a:spcPct val="115700"/>
              </a:lnSpc>
              <a:spcBef>
                <a:spcPts val="100"/>
              </a:spcBef>
            </a:pP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2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Chairs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algn="just" marL="12700" marR="8255">
              <a:lnSpc>
                <a:spcPct val="115700"/>
              </a:lnSpc>
            </a:pP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Folding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chairs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come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additional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features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cup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holders,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reclining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options,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built-</a:t>
            </a:r>
            <a:r>
              <a:rPr dirty="0" sz="2700" spc="-1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canopies,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enhancing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functionality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user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experience.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115700"/>
              </a:lnSpc>
              <a:spcBef>
                <a:spcPts val="5"/>
              </a:spcBef>
            </a:pP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chairs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essential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accessories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relaxation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leisure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activities.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picnics,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sunbathing,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reading,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simply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enjoying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scenic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views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beaches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parks.</a:t>
            </a:r>
            <a:endParaRPr sz="2700">
              <a:latin typeface="Verdana"/>
              <a:cs typeface="Verdana"/>
            </a:endParaRPr>
          </a:p>
          <a:p>
            <a:pPr marL="12700" marR="26670">
              <a:lnSpc>
                <a:spcPct val="115700"/>
              </a:lnSpc>
            </a:pP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beach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chairs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come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styles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designs,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catering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different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preferences,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ensuring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customer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base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consistent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demand.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953071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4350" y="8993154"/>
            <a:ext cx="3419490" cy="12572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http://tinyurl.com/3ckb9v7a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DAF7azO8THs,BAFWDJyds2Y</cp:keywords>
  <dc:title>Beach Chairs Market Report 2024</dc:title>
  <dcterms:created xsi:type="dcterms:W3CDTF">2024-02-06T11:30:32Z</dcterms:created>
  <dcterms:modified xsi:type="dcterms:W3CDTF">2024-02-06T11:30:32Z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2024-01-31T00:00:00Z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