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356" y="955737"/>
            <a:ext cx="12352992" cy="92455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17984" y="171513"/>
            <a:ext cx="1465203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4644"/>
            <a:ext cx="18288000" cy="78705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7139" y="0"/>
            <a:ext cx="9140860" cy="102869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2309" y="2034555"/>
            <a:ext cx="3476640" cy="155256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50038" y="1851690"/>
            <a:ext cx="4571999" cy="17335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9217" y="3752239"/>
            <a:ext cx="5143499" cy="13715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17143" y="3746570"/>
            <a:ext cx="4391009" cy="120967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9217" y="5281055"/>
            <a:ext cx="1981199" cy="273367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49062" y="5281071"/>
            <a:ext cx="3409949" cy="214310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53225" y="5669127"/>
            <a:ext cx="4724399" cy="136205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9217" y="8357249"/>
            <a:ext cx="2886074" cy="18002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69090" y="8484107"/>
            <a:ext cx="4781549" cy="155257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80490" y="8222589"/>
            <a:ext cx="4371959" cy="18097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0122"/>
            <a:ext cx="17002587" cy="2248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7173" y="4026781"/>
            <a:ext cx="14841219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muzc4rj7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96849" y="9445495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9722" y="2927476"/>
            <a:ext cx="4648200" cy="1320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0" spc="-434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85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9722" y="3946651"/>
            <a:ext cx="9589135" cy="335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115"/>
              </a:lnSpc>
              <a:spcBef>
                <a:spcPts val="100"/>
              </a:spcBef>
            </a:pPr>
            <a:r>
              <a:rPr dirty="0" sz="8500" spc="-620">
                <a:solidFill>
                  <a:srgbClr val="FFFFFF"/>
                </a:solidFill>
                <a:latin typeface="Arial Black"/>
                <a:cs typeface="Arial Black"/>
              </a:rPr>
              <a:t>BARLEY</a:t>
            </a:r>
            <a:endParaRPr sz="8500">
              <a:latin typeface="Arial Black"/>
              <a:cs typeface="Arial Black"/>
            </a:endParaRPr>
          </a:p>
          <a:p>
            <a:pPr marL="12700" marR="5080">
              <a:lnSpc>
                <a:spcPct val="78700"/>
              </a:lnSpc>
              <a:spcBef>
                <a:spcPts val="1085"/>
              </a:spcBef>
            </a:pPr>
            <a:r>
              <a:rPr dirty="0" sz="8500" spc="-6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8500" spc="-10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8500" spc="-590">
                <a:solidFill>
                  <a:srgbClr val="FFFFFF"/>
                </a:solidFill>
                <a:latin typeface="Arial Black"/>
                <a:cs typeface="Arial Black"/>
              </a:rPr>
              <a:t>REPORT </a:t>
            </a:r>
            <a:r>
              <a:rPr dirty="0" sz="8500" spc="-28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8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26033" y="1776885"/>
              <a:ext cx="15436215" cy="6733540"/>
            </a:xfrm>
            <a:custGeom>
              <a:avLst/>
              <a:gdLst/>
              <a:ahLst/>
              <a:cxnLst/>
              <a:rect l="l" t="t" r="r" b="b"/>
              <a:pathLst>
                <a:path w="15436215" h="6733540">
                  <a:moveTo>
                    <a:pt x="15435925" y="6733214"/>
                  </a:moveTo>
                  <a:lnTo>
                    <a:pt x="0" y="6733214"/>
                  </a:lnTo>
                  <a:lnTo>
                    <a:pt x="0" y="0"/>
                  </a:lnTo>
                  <a:lnTo>
                    <a:pt x="15435925" y="0"/>
                  </a:lnTo>
                  <a:lnTo>
                    <a:pt x="15435925" y="6733214"/>
                  </a:lnTo>
                  <a:close/>
                </a:path>
              </a:pathLst>
            </a:custGeom>
            <a:solidFill>
              <a:srgbClr val="46200E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30877" y="20184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1862545" y="3112391"/>
            <a:ext cx="14348460" cy="5168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(Hordeum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vulgare)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versatile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cereal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grain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crop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grass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family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grown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worldwide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temperate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5">
                <a:solidFill>
                  <a:srgbClr val="FFFFFF"/>
                </a:solidFill>
                <a:latin typeface="Verdana"/>
                <a:cs typeface="Verdana"/>
              </a:rPr>
              <a:t>areas.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largely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farmed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Russia,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France,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Germany,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Ukraine,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Australia,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nations,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most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crops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farmers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25">
                <a:solidFill>
                  <a:srgbClr val="FFFFFF"/>
                </a:solidFill>
                <a:latin typeface="Verdana"/>
                <a:cs typeface="Verdana"/>
              </a:rPr>
              <a:t>areas.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maltose,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known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malt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0">
                <a:solidFill>
                  <a:srgbClr val="FFFFFF"/>
                </a:solidFill>
                <a:latin typeface="Verdana"/>
                <a:cs typeface="Verdana"/>
              </a:rPr>
              <a:t>sugar.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demand,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owing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mostly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alcoholic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non-alcoholic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beverages,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force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900">
              <a:latin typeface="Verdana"/>
              <a:cs typeface="Verdana"/>
            </a:endParaRPr>
          </a:p>
          <a:p>
            <a:pPr marL="12700" marR="69850">
              <a:lnSpc>
                <a:spcPct val="116399"/>
              </a:lnSpc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drivers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include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awareness,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cardiovascular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illnesses,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90">
                <a:solidFill>
                  <a:srgbClr val="FFFFFF"/>
                </a:solidFill>
                <a:latin typeface="Verdana"/>
                <a:cs typeface="Verdana"/>
              </a:rPr>
              <a:t>component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goods.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important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feed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ingredient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livestock,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particularly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preparation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chicken,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pig,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cattle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feed.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5816558"/>
              <a:ext cx="8948420" cy="2709545"/>
            </a:xfrm>
            <a:custGeom>
              <a:avLst/>
              <a:gdLst/>
              <a:ahLst/>
              <a:cxnLst/>
              <a:rect l="l" t="t" r="r" b="b"/>
              <a:pathLst>
                <a:path w="8948420" h="2709545">
                  <a:moveTo>
                    <a:pt x="7995622" y="2708964"/>
                  </a:moveTo>
                  <a:lnTo>
                    <a:pt x="952269" y="2708964"/>
                  </a:lnTo>
                  <a:lnTo>
                    <a:pt x="902130" y="2707639"/>
                  </a:lnTo>
                  <a:lnTo>
                    <a:pt x="852130" y="2703671"/>
                  </a:lnTo>
                  <a:lnTo>
                    <a:pt x="802596" y="2697106"/>
                  </a:lnTo>
                  <a:lnTo>
                    <a:pt x="753623" y="2687982"/>
                  </a:lnTo>
                  <a:lnTo>
                    <a:pt x="705304" y="2676340"/>
                  </a:lnTo>
                  <a:lnTo>
                    <a:pt x="657734" y="2662217"/>
                  </a:lnTo>
                  <a:lnTo>
                    <a:pt x="611010" y="2645654"/>
                  </a:lnTo>
                  <a:lnTo>
                    <a:pt x="565224" y="2626690"/>
                  </a:lnTo>
                  <a:lnTo>
                    <a:pt x="520472" y="2605363"/>
                  </a:lnTo>
                  <a:lnTo>
                    <a:pt x="476849" y="2581713"/>
                  </a:lnTo>
                  <a:lnTo>
                    <a:pt x="434449" y="2555779"/>
                  </a:lnTo>
                  <a:lnTo>
                    <a:pt x="393368" y="2527600"/>
                  </a:lnTo>
                  <a:lnTo>
                    <a:pt x="353699" y="2497216"/>
                  </a:lnTo>
                  <a:lnTo>
                    <a:pt x="315539" y="2464665"/>
                  </a:lnTo>
                  <a:lnTo>
                    <a:pt x="278980" y="2429987"/>
                  </a:lnTo>
                  <a:lnTo>
                    <a:pt x="244305" y="2393431"/>
                  </a:lnTo>
                  <a:lnTo>
                    <a:pt x="211756" y="2355272"/>
                  </a:lnTo>
                  <a:lnTo>
                    <a:pt x="181373" y="2315605"/>
                  </a:lnTo>
                  <a:lnTo>
                    <a:pt x="153195" y="2274525"/>
                  </a:lnTo>
                  <a:lnTo>
                    <a:pt x="127261" y="2232125"/>
                  </a:lnTo>
                  <a:lnTo>
                    <a:pt x="103612" y="2188502"/>
                  </a:lnTo>
                  <a:lnTo>
                    <a:pt x="82284" y="2143750"/>
                  </a:lnTo>
                  <a:lnTo>
                    <a:pt x="63319" y="2097964"/>
                  </a:lnTo>
                  <a:lnTo>
                    <a:pt x="46756" y="2051239"/>
                  </a:lnTo>
                  <a:lnTo>
                    <a:pt x="32633" y="2003669"/>
                  </a:lnTo>
                  <a:lnTo>
                    <a:pt x="20989" y="1955349"/>
                  </a:lnTo>
                  <a:lnTo>
                    <a:pt x="11865" y="1906375"/>
                  </a:lnTo>
                  <a:lnTo>
                    <a:pt x="5299" y="1856840"/>
                  </a:lnTo>
                  <a:lnTo>
                    <a:pt x="1331" y="1806840"/>
                  </a:lnTo>
                  <a:lnTo>
                    <a:pt x="0" y="1756470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1"/>
                  </a:lnTo>
                  <a:lnTo>
                    <a:pt x="103612" y="520480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995396" y="0"/>
                  </a:lnTo>
                  <a:lnTo>
                    <a:pt x="8045761" y="1331"/>
                  </a:lnTo>
                  <a:lnTo>
                    <a:pt x="8095760" y="5300"/>
                  </a:lnTo>
                  <a:lnTo>
                    <a:pt x="8145293" y="11867"/>
                  </a:lnTo>
                  <a:lnTo>
                    <a:pt x="8194265" y="20992"/>
                  </a:lnTo>
                  <a:lnTo>
                    <a:pt x="8242583" y="32637"/>
                  </a:lnTo>
                  <a:lnTo>
                    <a:pt x="8290151" y="46761"/>
                  </a:lnTo>
                  <a:lnTo>
                    <a:pt x="8336875" y="63326"/>
                  </a:lnTo>
                  <a:lnTo>
                    <a:pt x="8382659" y="82292"/>
                  </a:lnTo>
                  <a:lnTo>
                    <a:pt x="8427410" y="103620"/>
                  </a:lnTo>
                  <a:lnTo>
                    <a:pt x="8471033" y="127270"/>
                  </a:lnTo>
                  <a:lnTo>
                    <a:pt x="8513433" y="153204"/>
                  </a:lnTo>
                  <a:lnTo>
                    <a:pt x="8554515" y="181381"/>
                  </a:lnTo>
                  <a:lnTo>
                    <a:pt x="8594184" y="211763"/>
                  </a:lnTo>
                  <a:lnTo>
                    <a:pt x="8632347" y="244310"/>
                  </a:lnTo>
                  <a:lnTo>
                    <a:pt x="8668908" y="278983"/>
                  </a:lnTo>
                  <a:lnTo>
                    <a:pt x="8703581" y="315544"/>
                  </a:lnTo>
                  <a:lnTo>
                    <a:pt x="8736128" y="353707"/>
                  </a:lnTo>
                  <a:lnTo>
                    <a:pt x="8766510" y="393376"/>
                  </a:lnTo>
                  <a:lnTo>
                    <a:pt x="8794687" y="434458"/>
                  </a:lnTo>
                  <a:lnTo>
                    <a:pt x="8820620" y="476858"/>
                  </a:lnTo>
                  <a:lnTo>
                    <a:pt x="8844271" y="520480"/>
                  </a:lnTo>
                  <a:lnTo>
                    <a:pt x="8865599" y="565231"/>
                  </a:lnTo>
                  <a:lnTo>
                    <a:pt x="8884565" y="611016"/>
                  </a:lnTo>
                  <a:lnTo>
                    <a:pt x="8901130" y="657740"/>
                  </a:lnTo>
                  <a:lnTo>
                    <a:pt x="8915254" y="705308"/>
                  </a:lnTo>
                  <a:lnTo>
                    <a:pt x="8926899" y="753625"/>
                  </a:lnTo>
                  <a:lnTo>
                    <a:pt x="8936024" y="802598"/>
                  </a:lnTo>
                  <a:lnTo>
                    <a:pt x="8942591" y="852131"/>
                  </a:lnTo>
                  <a:lnTo>
                    <a:pt x="8946560" y="902130"/>
                  </a:lnTo>
                  <a:lnTo>
                    <a:pt x="8947891" y="952499"/>
                  </a:lnTo>
                  <a:lnTo>
                    <a:pt x="8947891" y="1756470"/>
                  </a:lnTo>
                  <a:lnTo>
                    <a:pt x="8946560" y="1806840"/>
                  </a:lnTo>
                  <a:lnTo>
                    <a:pt x="8942591" y="1856840"/>
                  </a:lnTo>
                  <a:lnTo>
                    <a:pt x="8936024" y="1906375"/>
                  </a:lnTo>
                  <a:lnTo>
                    <a:pt x="8926899" y="1955349"/>
                  </a:lnTo>
                  <a:lnTo>
                    <a:pt x="8915254" y="2003669"/>
                  </a:lnTo>
                  <a:lnTo>
                    <a:pt x="8901130" y="2051239"/>
                  </a:lnTo>
                  <a:lnTo>
                    <a:pt x="8884565" y="2097964"/>
                  </a:lnTo>
                  <a:lnTo>
                    <a:pt x="8865599" y="2143750"/>
                  </a:lnTo>
                  <a:lnTo>
                    <a:pt x="8844271" y="2188502"/>
                  </a:lnTo>
                  <a:lnTo>
                    <a:pt x="8820620" y="2232125"/>
                  </a:lnTo>
                  <a:lnTo>
                    <a:pt x="8794687" y="2274525"/>
                  </a:lnTo>
                  <a:lnTo>
                    <a:pt x="8766510" y="2315605"/>
                  </a:lnTo>
                  <a:lnTo>
                    <a:pt x="8736128" y="2355272"/>
                  </a:lnTo>
                  <a:lnTo>
                    <a:pt x="8703581" y="2393431"/>
                  </a:lnTo>
                  <a:lnTo>
                    <a:pt x="8668908" y="2429987"/>
                  </a:lnTo>
                  <a:lnTo>
                    <a:pt x="8632347" y="2464665"/>
                  </a:lnTo>
                  <a:lnTo>
                    <a:pt x="8594184" y="2497216"/>
                  </a:lnTo>
                  <a:lnTo>
                    <a:pt x="8554515" y="2527600"/>
                  </a:lnTo>
                  <a:lnTo>
                    <a:pt x="8513433" y="2555779"/>
                  </a:lnTo>
                  <a:lnTo>
                    <a:pt x="8471033" y="2581713"/>
                  </a:lnTo>
                  <a:lnTo>
                    <a:pt x="8427410" y="2605363"/>
                  </a:lnTo>
                  <a:lnTo>
                    <a:pt x="8382659" y="2626690"/>
                  </a:lnTo>
                  <a:lnTo>
                    <a:pt x="8336875" y="2645654"/>
                  </a:lnTo>
                  <a:lnTo>
                    <a:pt x="8290151" y="2662217"/>
                  </a:lnTo>
                  <a:lnTo>
                    <a:pt x="8242583" y="2676340"/>
                  </a:lnTo>
                  <a:lnTo>
                    <a:pt x="8194265" y="2687982"/>
                  </a:lnTo>
                  <a:lnTo>
                    <a:pt x="8145293" y="2697106"/>
                  </a:lnTo>
                  <a:lnTo>
                    <a:pt x="8095760" y="2703671"/>
                  </a:lnTo>
                  <a:lnTo>
                    <a:pt x="8045761" y="2707639"/>
                  </a:lnTo>
                  <a:lnTo>
                    <a:pt x="7995622" y="2708964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344" y="6149415"/>
              <a:ext cx="2181224" cy="21812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17389" y="6062044"/>
              <a:ext cx="2153920" cy="2153920"/>
            </a:xfrm>
            <a:custGeom>
              <a:avLst/>
              <a:gdLst/>
              <a:ahLst/>
              <a:cxnLst/>
              <a:rect l="l" t="t" r="r" b="b"/>
              <a:pathLst>
                <a:path w="2153920" h="2153920">
                  <a:moveTo>
                    <a:pt x="1077970" y="2153353"/>
                  </a:moveTo>
                  <a:lnTo>
                    <a:pt x="1075384" y="2153353"/>
                  </a:lnTo>
                  <a:lnTo>
                    <a:pt x="1028718" y="2152332"/>
                  </a:lnTo>
                  <a:lnTo>
                    <a:pt x="981295" y="2149214"/>
                  </a:lnTo>
                  <a:lnTo>
                    <a:pt x="934454" y="2144070"/>
                  </a:lnTo>
                  <a:lnTo>
                    <a:pt x="888237" y="2136945"/>
                  </a:lnTo>
                  <a:lnTo>
                    <a:pt x="842689" y="2127883"/>
                  </a:lnTo>
                  <a:lnTo>
                    <a:pt x="797853" y="2116926"/>
                  </a:lnTo>
                  <a:lnTo>
                    <a:pt x="753773" y="2104119"/>
                  </a:lnTo>
                  <a:lnTo>
                    <a:pt x="710493" y="2089506"/>
                  </a:lnTo>
                  <a:lnTo>
                    <a:pt x="668057" y="2073130"/>
                  </a:lnTo>
                  <a:lnTo>
                    <a:pt x="626508" y="2055036"/>
                  </a:lnTo>
                  <a:lnTo>
                    <a:pt x="585890" y="2035266"/>
                  </a:lnTo>
                  <a:lnTo>
                    <a:pt x="546247" y="2013865"/>
                  </a:lnTo>
                  <a:lnTo>
                    <a:pt x="507622" y="1990876"/>
                  </a:lnTo>
                  <a:lnTo>
                    <a:pt x="470060" y="1966343"/>
                  </a:lnTo>
                  <a:lnTo>
                    <a:pt x="433604" y="1940311"/>
                  </a:lnTo>
                  <a:lnTo>
                    <a:pt x="398297" y="1912822"/>
                  </a:lnTo>
                  <a:lnTo>
                    <a:pt x="364185" y="1883921"/>
                  </a:lnTo>
                  <a:lnTo>
                    <a:pt x="331310" y="1853650"/>
                  </a:lnTo>
                  <a:lnTo>
                    <a:pt x="299716" y="1822055"/>
                  </a:lnTo>
                  <a:lnTo>
                    <a:pt x="269447" y="1789179"/>
                  </a:lnTo>
                  <a:lnTo>
                    <a:pt x="240547" y="1755066"/>
                  </a:lnTo>
                  <a:lnTo>
                    <a:pt x="213059" y="1719758"/>
                  </a:lnTo>
                  <a:lnTo>
                    <a:pt x="187027" y="1683301"/>
                  </a:lnTo>
                  <a:lnTo>
                    <a:pt x="162496" y="1645738"/>
                  </a:lnTo>
                  <a:lnTo>
                    <a:pt x="139508" y="1607112"/>
                  </a:lnTo>
                  <a:lnTo>
                    <a:pt x="118108" y="1567468"/>
                  </a:lnTo>
                  <a:lnTo>
                    <a:pt x="98339" y="1526849"/>
                  </a:lnTo>
                  <a:lnTo>
                    <a:pt x="80245" y="1485299"/>
                  </a:lnTo>
                  <a:lnTo>
                    <a:pt x="63870" y="1442862"/>
                  </a:lnTo>
                  <a:lnTo>
                    <a:pt x="49258" y="1399581"/>
                  </a:lnTo>
                  <a:lnTo>
                    <a:pt x="36451" y="1355501"/>
                  </a:lnTo>
                  <a:lnTo>
                    <a:pt x="25495" y="1310664"/>
                  </a:lnTo>
                  <a:lnTo>
                    <a:pt x="16433" y="1265116"/>
                  </a:lnTo>
                  <a:lnTo>
                    <a:pt x="9309" y="1218899"/>
                  </a:lnTo>
                  <a:lnTo>
                    <a:pt x="4166" y="1172057"/>
                  </a:lnTo>
                  <a:lnTo>
                    <a:pt x="1048" y="1124635"/>
                  </a:lnTo>
                  <a:lnTo>
                    <a:pt x="0" y="1076630"/>
                  </a:lnTo>
                  <a:lnTo>
                    <a:pt x="1048" y="1028718"/>
                  </a:lnTo>
                  <a:lnTo>
                    <a:pt x="4166" y="981297"/>
                  </a:lnTo>
                  <a:lnTo>
                    <a:pt x="9309" y="934458"/>
                  </a:lnTo>
                  <a:lnTo>
                    <a:pt x="16433" y="888243"/>
                  </a:lnTo>
                  <a:lnTo>
                    <a:pt x="25495" y="842696"/>
                  </a:lnTo>
                  <a:lnTo>
                    <a:pt x="36451" y="797862"/>
                  </a:lnTo>
                  <a:lnTo>
                    <a:pt x="49258" y="753783"/>
                  </a:lnTo>
                  <a:lnTo>
                    <a:pt x="63870" y="710504"/>
                  </a:lnTo>
                  <a:lnTo>
                    <a:pt x="80245" y="668068"/>
                  </a:lnTo>
                  <a:lnTo>
                    <a:pt x="98339" y="626519"/>
                  </a:lnTo>
                  <a:lnTo>
                    <a:pt x="118108" y="585902"/>
                  </a:lnTo>
                  <a:lnTo>
                    <a:pt x="139508" y="546259"/>
                  </a:lnTo>
                  <a:lnTo>
                    <a:pt x="162496" y="507634"/>
                  </a:lnTo>
                  <a:lnTo>
                    <a:pt x="187027" y="470072"/>
                  </a:lnTo>
                  <a:lnTo>
                    <a:pt x="213059" y="433616"/>
                  </a:lnTo>
                  <a:lnTo>
                    <a:pt x="240547" y="398309"/>
                  </a:lnTo>
                  <a:lnTo>
                    <a:pt x="269447" y="364196"/>
                  </a:lnTo>
                  <a:lnTo>
                    <a:pt x="299716" y="331321"/>
                  </a:lnTo>
                  <a:lnTo>
                    <a:pt x="331310" y="299726"/>
                  </a:lnTo>
                  <a:lnTo>
                    <a:pt x="364185" y="269457"/>
                  </a:lnTo>
                  <a:lnTo>
                    <a:pt x="398297" y="240556"/>
                  </a:lnTo>
                  <a:lnTo>
                    <a:pt x="433604" y="213068"/>
                  </a:lnTo>
                  <a:lnTo>
                    <a:pt x="470060" y="187035"/>
                  </a:lnTo>
                  <a:lnTo>
                    <a:pt x="507622" y="162503"/>
                  </a:lnTo>
                  <a:lnTo>
                    <a:pt x="546247" y="139515"/>
                  </a:lnTo>
                  <a:lnTo>
                    <a:pt x="585890" y="118114"/>
                  </a:lnTo>
                  <a:lnTo>
                    <a:pt x="626508" y="98344"/>
                  </a:lnTo>
                  <a:lnTo>
                    <a:pt x="668057" y="80250"/>
                  </a:lnTo>
                  <a:lnTo>
                    <a:pt x="710493" y="63874"/>
                  </a:lnTo>
                  <a:lnTo>
                    <a:pt x="753773" y="49261"/>
                  </a:lnTo>
                  <a:lnTo>
                    <a:pt x="797853" y="36454"/>
                  </a:lnTo>
                  <a:lnTo>
                    <a:pt x="842689" y="25497"/>
                  </a:lnTo>
                  <a:lnTo>
                    <a:pt x="888237" y="16435"/>
                  </a:lnTo>
                  <a:lnTo>
                    <a:pt x="934454" y="9310"/>
                  </a:lnTo>
                  <a:lnTo>
                    <a:pt x="981295" y="4167"/>
                  </a:lnTo>
                  <a:lnTo>
                    <a:pt x="1028718" y="1048"/>
                  </a:lnTo>
                  <a:lnTo>
                    <a:pt x="1076671" y="0"/>
                  </a:lnTo>
                  <a:lnTo>
                    <a:pt x="1124636" y="1048"/>
                  </a:lnTo>
                  <a:lnTo>
                    <a:pt x="1172059" y="4167"/>
                  </a:lnTo>
                  <a:lnTo>
                    <a:pt x="1218900" y="9310"/>
                  </a:lnTo>
                  <a:lnTo>
                    <a:pt x="1265116" y="16435"/>
                  </a:lnTo>
                  <a:lnTo>
                    <a:pt x="1310664" y="25497"/>
                  </a:lnTo>
                  <a:lnTo>
                    <a:pt x="1355500" y="36454"/>
                  </a:lnTo>
                  <a:lnTo>
                    <a:pt x="1399579" y="49261"/>
                  </a:lnTo>
                  <a:lnTo>
                    <a:pt x="1442859" y="63874"/>
                  </a:lnTo>
                  <a:lnTo>
                    <a:pt x="1485296" y="80250"/>
                  </a:lnTo>
                  <a:lnTo>
                    <a:pt x="1526845" y="98344"/>
                  </a:lnTo>
                  <a:lnTo>
                    <a:pt x="1567463" y="118114"/>
                  </a:lnTo>
                  <a:lnTo>
                    <a:pt x="1607106" y="139515"/>
                  </a:lnTo>
                  <a:lnTo>
                    <a:pt x="1645730" y="162503"/>
                  </a:lnTo>
                  <a:lnTo>
                    <a:pt x="1683292" y="187035"/>
                  </a:lnTo>
                  <a:lnTo>
                    <a:pt x="1719748" y="213068"/>
                  </a:lnTo>
                  <a:lnTo>
                    <a:pt x="1755054" y="240556"/>
                  </a:lnTo>
                  <a:lnTo>
                    <a:pt x="1789167" y="269457"/>
                  </a:lnTo>
                  <a:lnTo>
                    <a:pt x="1822042" y="299726"/>
                  </a:lnTo>
                  <a:lnTo>
                    <a:pt x="1853636" y="331321"/>
                  </a:lnTo>
                  <a:lnTo>
                    <a:pt x="1883905" y="364196"/>
                  </a:lnTo>
                  <a:lnTo>
                    <a:pt x="1912805" y="398309"/>
                  </a:lnTo>
                  <a:lnTo>
                    <a:pt x="1940293" y="433616"/>
                  </a:lnTo>
                  <a:lnTo>
                    <a:pt x="1966324" y="470072"/>
                  </a:lnTo>
                  <a:lnTo>
                    <a:pt x="1990856" y="507634"/>
                  </a:lnTo>
                  <a:lnTo>
                    <a:pt x="2013843" y="546259"/>
                  </a:lnTo>
                  <a:lnTo>
                    <a:pt x="2035243" y="585902"/>
                  </a:lnTo>
                  <a:lnTo>
                    <a:pt x="2055012" y="626519"/>
                  </a:lnTo>
                  <a:lnTo>
                    <a:pt x="2073106" y="668068"/>
                  </a:lnTo>
                  <a:lnTo>
                    <a:pt x="2089481" y="710504"/>
                  </a:lnTo>
                  <a:lnTo>
                    <a:pt x="2104094" y="753783"/>
                  </a:lnTo>
                  <a:lnTo>
                    <a:pt x="2116900" y="797862"/>
                  </a:lnTo>
                  <a:lnTo>
                    <a:pt x="2127856" y="842696"/>
                  </a:lnTo>
                  <a:lnTo>
                    <a:pt x="2136918" y="888243"/>
                  </a:lnTo>
                  <a:lnTo>
                    <a:pt x="2144043" y="934458"/>
                  </a:lnTo>
                  <a:lnTo>
                    <a:pt x="2149186" y="981297"/>
                  </a:lnTo>
                  <a:lnTo>
                    <a:pt x="2152304" y="1028718"/>
                  </a:lnTo>
                  <a:lnTo>
                    <a:pt x="2153351" y="1076675"/>
                  </a:lnTo>
                  <a:lnTo>
                    <a:pt x="2152304" y="1124635"/>
                  </a:lnTo>
                  <a:lnTo>
                    <a:pt x="2149186" y="1172057"/>
                  </a:lnTo>
                  <a:lnTo>
                    <a:pt x="2144043" y="1218899"/>
                  </a:lnTo>
                  <a:lnTo>
                    <a:pt x="2136918" y="1265116"/>
                  </a:lnTo>
                  <a:lnTo>
                    <a:pt x="2127856" y="1310664"/>
                  </a:lnTo>
                  <a:lnTo>
                    <a:pt x="2116900" y="1355501"/>
                  </a:lnTo>
                  <a:lnTo>
                    <a:pt x="2104094" y="1399581"/>
                  </a:lnTo>
                  <a:lnTo>
                    <a:pt x="2089481" y="1442862"/>
                  </a:lnTo>
                  <a:lnTo>
                    <a:pt x="2073106" y="1485299"/>
                  </a:lnTo>
                  <a:lnTo>
                    <a:pt x="2055012" y="1526849"/>
                  </a:lnTo>
                  <a:lnTo>
                    <a:pt x="2035243" y="1567468"/>
                  </a:lnTo>
                  <a:lnTo>
                    <a:pt x="2013843" y="1607112"/>
                  </a:lnTo>
                  <a:lnTo>
                    <a:pt x="1990856" y="1645738"/>
                  </a:lnTo>
                  <a:lnTo>
                    <a:pt x="1966324" y="1683301"/>
                  </a:lnTo>
                  <a:lnTo>
                    <a:pt x="1940293" y="1719758"/>
                  </a:lnTo>
                  <a:lnTo>
                    <a:pt x="1912805" y="1755066"/>
                  </a:lnTo>
                  <a:lnTo>
                    <a:pt x="1883905" y="1789179"/>
                  </a:lnTo>
                  <a:lnTo>
                    <a:pt x="1853636" y="1822055"/>
                  </a:lnTo>
                  <a:lnTo>
                    <a:pt x="1822042" y="1853650"/>
                  </a:lnTo>
                  <a:lnTo>
                    <a:pt x="1789167" y="1883921"/>
                  </a:lnTo>
                  <a:lnTo>
                    <a:pt x="1755054" y="1912822"/>
                  </a:lnTo>
                  <a:lnTo>
                    <a:pt x="1719748" y="1940311"/>
                  </a:lnTo>
                  <a:lnTo>
                    <a:pt x="1683292" y="1966343"/>
                  </a:lnTo>
                  <a:lnTo>
                    <a:pt x="1645730" y="1990876"/>
                  </a:lnTo>
                  <a:lnTo>
                    <a:pt x="1607106" y="2013865"/>
                  </a:lnTo>
                  <a:lnTo>
                    <a:pt x="1567463" y="2035266"/>
                  </a:lnTo>
                  <a:lnTo>
                    <a:pt x="1526845" y="2055036"/>
                  </a:lnTo>
                  <a:lnTo>
                    <a:pt x="1485296" y="2073130"/>
                  </a:lnTo>
                  <a:lnTo>
                    <a:pt x="1442859" y="2089506"/>
                  </a:lnTo>
                  <a:lnTo>
                    <a:pt x="1399579" y="2104119"/>
                  </a:lnTo>
                  <a:lnTo>
                    <a:pt x="1355500" y="2116926"/>
                  </a:lnTo>
                  <a:lnTo>
                    <a:pt x="1310664" y="2127883"/>
                  </a:lnTo>
                  <a:lnTo>
                    <a:pt x="1265116" y="2136945"/>
                  </a:lnTo>
                  <a:lnTo>
                    <a:pt x="1218900" y="2144070"/>
                  </a:lnTo>
                  <a:lnTo>
                    <a:pt x="1172059" y="2149214"/>
                  </a:lnTo>
                  <a:lnTo>
                    <a:pt x="1124636" y="2152332"/>
                  </a:lnTo>
                  <a:lnTo>
                    <a:pt x="1077970" y="21533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7365" cy="1307465"/>
            </a:xfrm>
            <a:custGeom>
              <a:avLst/>
              <a:gdLst/>
              <a:ahLst/>
              <a:cxnLst/>
              <a:rect l="l" t="t" r="r" b="b"/>
              <a:pathLst>
                <a:path w="18287365" h="1307465">
                  <a:moveTo>
                    <a:pt x="18286911" y="1307302"/>
                  </a:moveTo>
                  <a:lnTo>
                    <a:pt x="0" y="1307302"/>
                  </a:lnTo>
                  <a:lnTo>
                    <a:pt x="0" y="0"/>
                  </a:lnTo>
                  <a:lnTo>
                    <a:pt x="18286911" y="0"/>
                  </a:lnTo>
                  <a:lnTo>
                    <a:pt x="18286911" y="130730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2806247"/>
              <a:ext cx="8948420" cy="2709545"/>
            </a:xfrm>
            <a:custGeom>
              <a:avLst/>
              <a:gdLst/>
              <a:ahLst/>
              <a:cxnLst/>
              <a:rect l="l" t="t" r="r" b="b"/>
              <a:pathLst>
                <a:path w="8948420" h="2709545">
                  <a:moveTo>
                    <a:pt x="7995391" y="2708955"/>
                  </a:moveTo>
                  <a:lnTo>
                    <a:pt x="952500" y="2708955"/>
                  </a:lnTo>
                  <a:lnTo>
                    <a:pt x="902130" y="2707624"/>
                  </a:lnTo>
                  <a:lnTo>
                    <a:pt x="852130" y="2703656"/>
                  </a:lnTo>
                  <a:lnTo>
                    <a:pt x="802596" y="2697091"/>
                  </a:lnTo>
                  <a:lnTo>
                    <a:pt x="753623" y="2687967"/>
                  </a:lnTo>
                  <a:lnTo>
                    <a:pt x="705304" y="2676325"/>
                  </a:lnTo>
                  <a:lnTo>
                    <a:pt x="657734" y="2662202"/>
                  </a:lnTo>
                  <a:lnTo>
                    <a:pt x="611010" y="2645639"/>
                  </a:lnTo>
                  <a:lnTo>
                    <a:pt x="565224" y="2626675"/>
                  </a:lnTo>
                  <a:lnTo>
                    <a:pt x="520472" y="2605348"/>
                  </a:lnTo>
                  <a:lnTo>
                    <a:pt x="476849" y="2581698"/>
                  </a:lnTo>
                  <a:lnTo>
                    <a:pt x="434449" y="2555764"/>
                  </a:lnTo>
                  <a:lnTo>
                    <a:pt x="393368" y="2527585"/>
                  </a:lnTo>
                  <a:lnTo>
                    <a:pt x="353699" y="2497201"/>
                  </a:lnTo>
                  <a:lnTo>
                    <a:pt x="315539" y="2464650"/>
                  </a:lnTo>
                  <a:lnTo>
                    <a:pt x="278980" y="2429972"/>
                  </a:lnTo>
                  <a:lnTo>
                    <a:pt x="244305" y="2393416"/>
                  </a:lnTo>
                  <a:lnTo>
                    <a:pt x="211756" y="2355257"/>
                  </a:lnTo>
                  <a:lnTo>
                    <a:pt x="181373" y="2315590"/>
                  </a:lnTo>
                  <a:lnTo>
                    <a:pt x="153195" y="2274510"/>
                  </a:lnTo>
                  <a:lnTo>
                    <a:pt x="127261" y="2232110"/>
                  </a:lnTo>
                  <a:lnTo>
                    <a:pt x="103612" y="2188487"/>
                  </a:lnTo>
                  <a:lnTo>
                    <a:pt x="82284" y="2143735"/>
                  </a:lnTo>
                  <a:lnTo>
                    <a:pt x="63319" y="2097949"/>
                  </a:lnTo>
                  <a:lnTo>
                    <a:pt x="46756" y="2051224"/>
                  </a:lnTo>
                  <a:lnTo>
                    <a:pt x="32633" y="2003654"/>
                  </a:lnTo>
                  <a:lnTo>
                    <a:pt x="20989" y="1955334"/>
                  </a:lnTo>
                  <a:lnTo>
                    <a:pt x="11865" y="1906360"/>
                  </a:lnTo>
                  <a:lnTo>
                    <a:pt x="5299" y="1856825"/>
                  </a:lnTo>
                  <a:lnTo>
                    <a:pt x="1331" y="1806825"/>
                  </a:lnTo>
                  <a:lnTo>
                    <a:pt x="0" y="1756455"/>
                  </a:lnTo>
                  <a:lnTo>
                    <a:pt x="0" y="952484"/>
                  </a:lnTo>
                  <a:lnTo>
                    <a:pt x="1331" y="902115"/>
                  </a:lnTo>
                  <a:lnTo>
                    <a:pt x="5299" y="852116"/>
                  </a:lnTo>
                  <a:lnTo>
                    <a:pt x="11865" y="802583"/>
                  </a:lnTo>
                  <a:lnTo>
                    <a:pt x="20989" y="753610"/>
                  </a:lnTo>
                  <a:lnTo>
                    <a:pt x="32633" y="705293"/>
                  </a:lnTo>
                  <a:lnTo>
                    <a:pt x="46756" y="657725"/>
                  </a:lnTo>
                  <a:lnTo>
                    <a:pt x="63319" y="611001"/>
                  </a:lnTo>
                  <a:lnTo>
                    <a:pt x="82284" y="565216"/>
                  </a:lnTo>
                  <a:lnTo>
                    <a:pt x="103612" y="520465"/>
                  </a:lnTo>
                  <a:lnTo>
                    <a:pt x="127261" y="476843"/>
                  </a:lnTo>
                  <a:lnTo>
                    <a:pt x="153195" y="434443"/>
                  </a:lnTo>
                  <a:lnTo>
                    <a:pt x="181373" y="393361"/>
                  </a:lnTo>
                  <a:lnTo>
                    <a:pt x="211756" y="353691"/>
                  </a:lnTo>
                  <a:lnTo>
                    <a:pt x="244305" y="315529"/>
                  </a:lnTo>
                  <a:lnTo>
                    <a:pt x="278980" y="278968"/>
                  </a:lnTo>
                  <a:lnTo>
                    <a:pt x="315539" y="244295"/>
                  </a:lnTo>
                  <a:lnTo>
                    <a:pt x="353699" y="211748"/>
                  </a:lnTo>
                  <a:lnTo>
                    <a:pt x="393368" y="181366"/>
                  </a:lnTo>
                  <a:lnTo>
                    <a:pt x="434449" y="153190"/>
                  </a:lnTo>
                  <a:lnTo>
                    <a:pt x="476849" y="127258"/>
                  </a:lnTo>
                  <a:lnTo>
                    <a:pt x="520472" y="103609"/>
                  </a:lnTo>
                  <a:lnTo>
                    <a:pt x="565224" y="82282"/>
                  </a:lnTo>
                  <a:lnTo>
                    <a:pt x="611010" y="63318"/>
                  </a:lnTo>
                  <a:lnTo>
                    <a:pt x="657734" y="46755"/>
                  </a:lnTo>
                  <a:lnTo>
                    <a:pt x="705304" y="32632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7995394" y="0"/>
                  </a:lnTo>
                  <a:lnTo>
                    <a:pt x="8045761" y="1331"/>
                  </a:lnTo>
                  <a:lnTo>
                    <a:pt x="8095760" y="5299"/>
                  </a:lnTo>
                  <a:lnTo>
                    <a:pt x="8145293" y="11865"/>
                  </a:lnTo>
                  <a:lnTo>
                    <a:pt x="8194265" y="20989"/>
                  </a:lnTo>
                  <a:lnTo>
                    <a:pt x="8242583" y="32632"/>
                  </a:lnTo>
                  <a:lnTo>
                    <a:pt x="8290151" y="46755"/>
                  </a:lnTo>
                  <a:lnTo>
                    <a:pt x="8336875" y="63318"/>
                  </a:lnTo>
                  <a:lnTo>
                    <a:pt x="8382659" y="82282"/>
                  </a:lnTo>
                  <a:lnTo>
                    <a:pt x="8427410" y="103609"/>
                  </a:lnTo>
                  <a:lnTo>
                    <a:pt x="8471033" y="127258"/>
                  </a:lnTo>
                  <a:lnTo>
                    <a:pt x="8513433" y="153190"/>
                  </a:lnTo>
                  <a:lnTo>
                    <a:pt x="8554515" y="181366"/>
                  </a:lnTo>
                  <a:lnTo>
                    <a:pt x="8594184" y="211748"/>
                  </a:lnTo>
                  <a:lnTo>
                    <a:pt x="8632347" y="244295"/>
                  </a:lnTo>
                  <a:lnTo>
                    <a:pt x="8668908" y="278968"/>
                  </a:lnTo>
                  <a:lnTo>
                    <a:pt x="8703581" y="315529"/>
                  </a:lnTo>
                  <a:lnTo>
                    <a:pt x="8736128" y="353691"/>
                  </a:lnTo>
                  <a:lnTo>
                    <a:pt x="8766510" y="393361"/>
                  </a:lnTo>
                  <a:lnTo>
                    <a:pt x="8794687" y="434443"/>
                  </a:lnTo>
                  <a:lnTo>
                    <a:pt x="8820620" y="476843"/>
                  </a:lnTo>
                  <a:lnTo>
                    <a:pt x="8844271" y="520465"/>
                  </a:lnTo>
                  <a:lnTo>
                    <a:pt x="8865599" y="565216"/>
                  </a:lnTo>
                  <a:lnTo>
                    <a:pt x="8884565" y="611001"/>
                  </a:lnTo>
                  <a:lnTo>
                    <a:pt x="8901130" y="657725"/>
                  </a:lnTo>
                  <a:lnTo>
                    <a:pt x="8915254" y="705293"/>
                  </a:lnTo>
                  <a:lnTo>
                    <a:pt x="8926899" y="753610"/>
                  </a:lnTo>
                  <a:lnTo>
                    <a:pt x="8936024" y="802583"/>
                  </a:lnTo>
                  <a:lnTo>
                    <a:pt x="8942591" y="852116"/>
                  </a:lnTo>
                  <a:lnTo>
                    <a:pt x="8946560" y="902115"/>
                  </a:lnTo>
                  <a:lnTo>
                    <a:pt x="8947891" y="952484"/>
                  </a:lnTo>
                  <a:lnTo>
                    <a:pt x="8947891" y="1756455"/>
                  </a:lnTo>
                  <a:lnTo>
                    <a:pt x="8946560" y="1806825"/>
                  </a:lnTo>
                  <a:lnTo>
                    <a:pt x="8942591" y="1856825"/>
                  </a:lnTo>
                  <a:lnTo>
                    <a:pt x="8936024" y="1906360"/>
                  </a:lnTo>
                  <a:lnTo>
                    <a:pt x="8926899" y="1955334"/>
                  </a:lnTo>
                  <a:lnTo>
                    <a:pt x="8915254" y="2003654"/>
                  </a:lnTo>
                  <a:lnTo>
                    <a:pt x="8901130" y="2051224"/>
                  </a:lnTo>
                  <a:lnTo>
                    <a:pt x="8884565" y="2097949"/>
                  </a:lnTo>
                  <a:lnTo>
                    <a:pt x="8865599" y="2143735"/>
                  </a:lnTo>
                  <a:lnTo>
                    <a:pt x="8844271" y="2188487"/>
                  </a:lnTo>
                  <a:lnTo>
                    <a:pt x="8820620" y="2232110"/>
                  </a:lnTo>
                  <a:lnTo>
                    <a:pt x="8794687" y="2274510"/>
                  </a:lnTo>
                  <a:lnTo>
                    <a:pt x="8766510" y="2315590"/>
                  </a:lnTo>
                  <a:lnTo>
                    <a:pt x="8736128" y="2355257"/>
                  </a:lnTo>
                  <a:lnTo>
                    <a:pt x="8703581" y="2393416"/>
                  </a:lnTo>
                  <a:lnTo>
                    <a:pt x="8668908" y="2429972"/>
                  </a:lnTo>
                  <a:lnTo>
                    <a:pt x="8632347" y="2464650"/>
                  </a:lnTo>
                  <a:lnTo>
                    <a:pt x="8594184" y="2497201"/>
                  </a:lnTo>
                  <a:lnTo>
                    <a:pt x="8554515" y="2527585"/>
                  </a:lnTo>
                  <a:lnTo>
                    <a:pt x="8513433" y="2555764"/>
                  </a:lnTo>
                  <a:lnTo>
                    <a:pt x="8471033" y="2581698"/>
                  </a:lnTo>
                  <a:lnTo>
                    <a:pt x="8427410" y="2605348"/>
                  </a:lnTo>
                  <a:lnTo>
                    <a:pt x="8382659" y="2626675"/>
                  </a:lnTo>
                  <a:lnTo>
                    <a:pt x="8336875" y="2645639"/>
                  </a:lnTo>
                  <a:lnTo>
                    <a:pt x="8290151" y="2662202"/>
                  </a:lnTo>
                  <a:lnTo>
                    <a:pt x="8242583" y="2676325"/>
                  </a:lnTo>
                  <a:lnTo>
                    <a:pt x="8194265" y="2687967"/>
                  </a:lnTo>
                  <a:lnTo>
                    <a:pt x="8145293" y="2697091"/>
                  </a:lnTo>
                  <a:lnTo>
                    <a:pt x="8095760" y="2703656"/>
                  </a:lnTo>
                  <a:lnTo>
                    <a:pt x="8045761" y="2707624"/>
                  </a:lnTo>
                  <a:lnTo>
                    <a:pt x="7995391" y="2708955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344" y="3139104"/>
              <a:ext cx="2181224" cy="21812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17389" y="3051748"/>
              <a:ext cx="2153920" cy="2153920"/>
            </a:xfrm>
            <a:custGeom>
              <a:avLst/>
              <a:gdLst/>
              <a:ahLst/>
              <a:cxnLst/>
              <a:rect l="l" t="t" r="r" b="b"/>
              <a:pathLst>
                <a:path w="2153920" h="2153920">
                  <a:moveTo>
                    <a:pt x="1076677" y="2153351"/>
                  </a:moveTo>
                  <a:lnTo>
                    <a:pt x="1028718" y="2152302"/>
                  </a:lnTo>
                  <a:lnTo>
                    <a:pt x="981295" y="2149184"/>
                  </a:lnTo>
                  <a:lnTo>
                    <a:pt x="934454" y="2144040"/>
                  </a:lnTo>
                  <a:lnTo>
                    <a:pt x="888237" y="2136916"/>
                  </a:lnTo>
                  <a:lnTo>
                    <a:pt x="842689" y="2127854"/>
                  </a:lnTo>
                  <a:lnTo>
                    <a:pt x="797853" y="2116898"/>
                  </a:lnTo>
                  <a:lnTo>
                    <a:pt x="753773" y="2104092"/>
                  </a:lnTo>
                  <a:lnTo>
                    <a:pt x="710493" y="2089479"/>
                  </a:lnTo>
                  <a:lnTo>
                    <a:pt x="668057" y="2073105"/>
                  </a:lnTo>
                  <a:lnTo>
                    <a:pt x="626508" y="2055011"/>
                  </a:lnTo>
                  <a:lnTo>
                    <a:pt x="585890" y="2035242"/>
                  </a:lnTo>
                  <a:lnTo>
                    <a:pt x="546247" y="2013842"/>
                  </a:lnTo>
                  <a:lnTo>
                    <a:pt x="507622" y="1990854"/>
                  </a:lnTo>
                  <a:lnTo>
                    <a:pt x="470060" y="1966323"/>
                  </a:lnTo>
                  <a:lnTo>
                    <a:pt x="433604" y="1940291"/>
                  </a:lnTo>
                  <a:lnTo>
                    <a:pt x="398297" y="1912804"/>
                  </a:lnTo>
                  <a:lnTo>
                    <a:pt x="364185" y="1883904"/>
                  </a:lnTo>
                  <a:lnTo>
                    <a:pt x="331310" y="1853635"/>
                  </a:lnTo>
                  <a:lnTo>
                    <a:pt x="299716" y="1822041"/>
                  </a:lnTo>
                  <a:lnTo>
                    <a:pt x="269447" y="1789166"/>
                  </a:lnTo>
                  <a:lnTo>
                    <a:pt x="240547" y="1755054"/>
                  </a:lnTo>
                  <a:lnTo>
                    <a:pt x="213059" y="1719747"/>
                  </a:lnTo>
                  <a:lnTo>
                    <a:pt x="187027" y="1683291"/>
                  </a:lnTo>
                  <a:lnTo>
                    <a:pt x="162496" y="1645729"/>
                  </a:lnTo>
                  <a:lnTo>
                    <a:pt x="139508" y="1607105"/>
                  </a:lnTo>
                  <a:lnTo>
                    <a:pt x="118108" y="1567462"/>
                  </a:lnTo>
                  <a:lnTo>
                    <a:pt x="98339" y="1526844"/>
                  </a:lnTo>
                  <a:lnTo>
                    <a:pt x="80245" y="1485295"/>
                  </a:lnTo>
                  <a:lnTo>
                    <a:pt x="63870" y="1442858"/>
                  </a:lnTo>
                  <a:lnTo>
                    <a:pt x="49258" y="1399578"/>
                  </a:lnTo>
                  <a:lnTo>
                    <a:pt x="36451" y="1355499"/>
                  </a:lnTo>
                  <a:lnTo>
                    <a:pt x="25495" y="1310663"/>
                  </a:lnTo>
                  <a:lnTo>
                    <a:pt x="16433" y="1265115"/>
                  </a:lnTo>
                  <a:lnTo>
                    <a:pt x="9309" y="1218898"/>
                  </a:lnTo>
                  <a:lnTo>
                    <a:pt x="4166" y="1172057"/>
                  </a:lnTo>
                  <a:lnTo>
                    <a:pt x="1048" y="1124635"/>
                  </a:lnTo>
                  <a:lnTo>
                    <a:pt x="0" y="1076630"/>
                  </a:lnTo>
                  <a:lnTo>
                    <a:pt x="1048" y="1028715"/>
                  </a:lnTo>
                  <a:lnTo>
                    <a:pt x="4166" y="981293"/>
                  </a:lnTo>
                  <a:lnTo>
                    <a:pt x="9309" y="934452"/>
                  </a:lnTo>
                  <a:lnTo>
                    <a:pt x="16433" y="888235"/>
                  </a:lnTo>
                  <a:lnTo>
                    <a:pt x="25495" y="842687"/>
                  </a:lnTo>
                  <a:lnTo>
                    <a:pt x="36451" y="797851"/>
                  </a:lnTo>
                  <a:lnTo>
                    <a:pt x="49258" y="753772"/>
                  </a:lnTo>
                  <a:lnTo>
                    <a:pt x="63870" y="710492"/>
                  </a:lnTo>
                  <a:lnTo>
                    <a:pt x="80245" y="668055"/>
                  </a:lnTo>
                  <a:lnTo>
                    <a:pt x="98339" y="626506"/>
                  </a:lnTo>
                  <a:lnTo>
                    <a:pt x="118108" y="585888"/>
                  </a:lnTo>
                  <a:lnTo>
                    <a:pt x="139508" y="546245"/>
                  </a:lnTo>
                  <a:lnTo>
                    <a:pt x="162496" y="507621"/>
                  </a:lnTo>
                  <a:lnTo>
                    <a:pt x="187027" y="470059"/>
                  </a:lnTo>
                  <a:lnTo>
                    <a:pt x="213059" y="433603"/>
                  </a:lnTo>
                  <a:lnTo>
                    <a:pt x="240547" y="398296"/>
                  </a:lnTo>
                  <a:lnTo>
                    <a:pt x="269447" y="364184"/>
                  </a:lnTo>
                  <a:lnTo>
                    <a:pt x="299716" y="331309"/>
                  </a:lnTo>
                  <a:lnTo>
                    <a:pt x="331310" y="299715"/>
                  </a:lnTo>
                  <a:lnTo>
                    <a:pt x="364185" y="269446"/>
                  </a:lnTo>
                  <a:lnTo>
                    <a:pt x="398297" y="240546"/>
                  </a:lnTo>
                  <a:lnTo>
                    <a:pt x="433604" y="213059"/>
                  </a:lnTo>
                  <a:lnTo>
                    <a:pt x="470060" y="187027"/>
                  </a:lnTo>
                  <a:lnTo>
                    <a:pt x="507622" y="162496"/>
                  </a:lnTo>
                  <a:lnTo>
                    <a:pt x="546247" y="139508"/>
                  </a:lnTo>
                  <a:lnTo>
                    <a:pt x="585890" y="118108"/>
                  </a:lnTo>
                  <a:lnTo>
                    <a:pt x="626508" y="98339"/>
                  </a:lnTo>
                  <a:lnTo>
                    <a:pt x="668057" y="80246"/>
                  </a:lnTo>
                  <a:lnTo>
                    <a:pt x="710493" y="63871"/>
                  </a:lnTo>
                  <a:lnTo>
                    <a:pt x="753773" y="49258"/>
                  </a:lnTo>
                  <a:lnTo>
                    <a:pt x="797853" y="36452"/>
                  </a:lnTo>
                  <a:lnTo>
                    <a:pt x="842689" y="25496"/>
                  </a:lnTo>
                  <a:lnTo>
                    <a:pt x="888237" y="16434"/>
                  </a:lnTo>
                  <a:lnTo>
                    <a:pt x="934454" y="9310"/>
                  </a:lnTo>
                  <a:lnTo>
                    <a:pt x="981295" y="4166"/>
                  </a:lnTo>
                  <a:lnTo>
                    <a:pt x="1028718" y="1048"/>
                  </a:lnTo>
                  <a:lnTo>
                    <a:pt x="1076674" y="0"/>
                  </a:lnTo>
                  <a:lnTo>
                    <a:pt x="1124636" y="1048"/>
                  </a:lnTo>
                  <a:lnTo>
                    <a:pt x="1172059" y="4166"/>
                  </a:lnTo>
                  <a:lnTo>
                    <a:pt x="1218900" y="9310"/>
                  </a:lnTo>
                  <a:lnTo>
                    <a:pt x="1265116" y="16434"/>
                  </a:lnTo>
                  <a:lnTo>
                    <a:pt x="1310664" y="25496"/>
                  </a:lnTo>
                  <a:lnTo>
                    <a:pt x="1355500" y="36452"/>
                  </a:lnTo>
                  <a:lnTo>
                    <a:pt x="1399579" y="49258"/>
                  </a:lnTo>
                  <a:lnTo>
                    <a:pt x="1442859" y="63871"/>
                  </a:lnTo>
                  <a:lnTo>
                    <a:pt x="1485296" y="80246"/>
                  </a:lnTo>
                  <a:lnTo>
                    <a:pt x="1526845" y="98339"/>
                  </a:lnTo>
                  <a:lnTo>
                    <a:pt x="1567463" y="118108"/>
                  </a:lnTo>
                  <a:lnTo>
                    <a:pt x="1607106" y="139508"/>
                  </a:lnTo>
                  <a:lnTo>
                    <a:pt x="1645730" y="162496"/>
                  </a:lnTo>
                  <a:lnTo>
                    <a:pt x="1683292" y="187027"/>
                  </a:lnTo>
                  <a:lnTo>
                    <a:pt x="1719748" y="213059"/>
                  </a:lnTo>
                  <a:lnTo>
                    <a:pt x="1755054" y="240546"/>
                  </a:lnTo>
                  <a:lnTo>
                    <a:pt x="1789167" y="269446"/>
                  </a:lnTo>
                  <a:lnTo>
                    <a:pt x="1822042" y="299715"/>
                  </a:lnTo>
                  <a:lnTo>
                    <a:pt x="1853636" y="331309"/>
                  </a:lnTo>
                  <a:lnTo>
                    <a:pt x="1883905" y="364184"/>
                  </a:lnTo>
                  <a:lnTo>
                    <a:pt x="1912805" y="398296"/>
                  </a:lnTo>
                  <a:lnTo>
                    <a:pt x="1940293" y="433603"/>
                  </a:lnTo>
                  <a:lnTo>
                    <a:pt x="1966324" y="470059"/>
                  </a:lnTo>
                  <a:lnTo>
                    <a:pt x="1990856" y="507621"/>
                  </a:lnTo>
                  <a:lnTo>
                    <a:pt x="2013843" y="546245"/>
                  </a:lnTo>
                  <a:lnTo>
                    <a:pt x="2035243" y="585888"/>
                  </a:lnTo>
                  <a:lnTo>
                    <a:pt x="2055012" y="626506"/>
                  </a:lnTo>
                  <a:lnTo>
                    <a:pt x="2073106" y="668055"/>
                  </a:lnTo>
                  <a:lnTo>
                    <a:pt x="2089481" y="710492"/>
                  </a:lnTo>
                  <a:lnTo>
                    <a:pt x="2104094" y="753772"/>
                  </a:lnTo>
                  <a:lnTo>
                    <a:pt x="2116900" y="797851"/>
                  </a:lnTo>
                  <a:lnTo>
                    <a:pt x="2127856" y="842687"/>
                  </a:lnTo>
                  <a:lnTo>
                    <a:pt x="2136918" y="888235"/>
                  </a:lnTo>
                  <a:lnTo>
                    <a:pt x="2144043" y="934452"/>
                  </a:lnTo>
                  <a:lnTo>
                    <a:pt x="2149186" y="981293"/>
                  </a:lnTo>
                  <a:lnTo>
                    <a:pt x="2152304" y="1028715"/>
                  </a:lnTo>
                  <a:lnTo>
                    <a:pt x="2153351" y="1076675"/>
                  </a:lnTo>
                  <a:lnTo>
                    <a:pt x="2152304" y="1124635"/>
                  </a:lnTo>
                  <a:lnTo>
                    <a:pt x="2149186" y="1172057"/>
                  </a:lnTo>
                  <a:lnTo>
                    <a:pt x="2144043" y="1218898"/>
                  </a:lnTo>
                  <a:lnTo>
                    <a:pt x="2136918" y="1265115"/>
                  </a:lnTo>
                  <a:lnTo>
                    <a:pt x="2127856" y="1310663"/>
                  </a:lnTo>
                  <a:lnTo>
                    <a:pt x="2116900" y="1355499"/>
                  </a:lnTo>
                  <a:lnTo>
                    <a:pt x="2104094" y="1399578"/>
                  </a:lnTo>
                  <a:lnTo>
                    <a:pt x="2089481" y="1442858"/>
                  </a:lnTo>
                  <a:lnTo>
                    <a:pt x="2073106" y="1485295"/>
                  </a:lnTo>
                  <a:lnTo>
                    <a:pt x="2055012" y="1526844"/>
                  </a:lnTo>
                  <a:lnTo>
                    <a:pt x="2035243" y="1567462"/>
                  </a:lnTo>
                  <a:lnTo>
                    <a:pt x="2013843" y="1607105"/>
                  </a:lnTo>
                  <a:lnTo>
                    <a:pt x="1990856" y="1645729"/>
                  </a:lnTo>
                  <a:lnTo>
                    <a:pt x="1966324" y="1683291"/>
                  </a:lnTo>
                  <a:lnTo>
                    <a:pt x="1940293" y="1719747"/>
                  </a:lnTo>
                  <a:lnTo>
                    <a:pt x="1912805" y="1755054"/>
                  </a:lnTo>
                  <a:lnTo>
                    <a:pt x="1883905" y="1789166"/>
                  </a:lnTo>
                  <a:lnTo>
                    <a:pt x="1853636" y="1822041"/>
                  </a:lnTo>
                  <a:lnTo>
                    <a:pt x="1822042" y="1853635"/>
                  </a:lnTo>
                  <a:lnTo>
                    <a:pt x="1789167" y="1883904"/>
                  </a:lnTo>
                  <a:lnTo>
                    <a:pt x="1755054" y="1912804"/>
                  </a:lnTo>
                  <a:lnTo>
                    <a:pt x="1719748" y="1940291"/>
                  </a:lnTo>
                  <a:lnTo>
                    <a:pt x="1683292" y="1966323"/>
                  </a:lnTo>
                  <a:lnTo>
                    <a:pt x="1645730" y="1990854"/>
                  </a:lnTo>
                  <a:lnTo>
                    <a:pt x="1607106" y="2013842"/>
                  </a:lnTo>
                  <a:lnTo>
                    <a:pt x="1567463" y="2035242"/>
                  </a:lnTo>
                  <a:lnTo>
                    <a:pt x="1526845" y="2055011"/>
                  </a:lnTo>
                  <a:lnTo>
                    <a:pt x="1485296" y="2073105"/>
                  </a:lnTo>
                  <a:lnTo>
                    <a:pt x="1442859" y="2089479"/>
                  </a:lnTo>
                  <a:lnTo>
                    <a:pt x="1399579" y="2104092"/>
                  </a:lnTo>
                  <a:lnTo>
                    <a:pt x="1355500" y="2116898"/>
                  </a:lnTo>
                  <a:lnTo>
                    <a:pt x="1310664" y="2127854"/>
                  </a:lnTo>
                  <a:lnTo>
                    <a:pt x="1265116" y="2136916"/>
                  </a:lnTo>
                  <a:lnTo>
                    <a:pt x="1218900" y="2144040"/>
                  </a:lnTo>
                  <a:lnTo>
                    <a:pt x="1172059" y="2149184"/>
                  </a:lnTo>
                  <a:lnTo>
                    <a:pt x="1124636" y="2152302"/>
                  </a:lnTo>
                  <a:lnTo>
                    <a:pt x="1076677" y="2153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04756" y="6376806"/>
            <a:ext cx="1378585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425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250" spc="-162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08" sz="6375" spc="-1664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250" spc="-55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08199" y="7113384"/>
            <a:ext cx="1371600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5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44846" y="6199706"/>
            <a:ext cx="1830070" cy="18091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4925" marR="5080" indent="-22860">
              <a:lnSpc>
                <a:spcPct val="117000"/>
              </a:lnSpc>
              <a:spcBef>
                <a:spcPts val="95"/>
              </a:spcBef>
            </a:pPr>
            <a:r>
              <a:rPr dirty="0" sz="50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000" spc="-40">
                <a:solidFill>
                  <a:srgbClr val="FFFFFF"/>
                </a:solidFill>
                <a:latin typeface="Arial"/>
                <a:cs typeface="Arial"/>
              </a:rPr>
              <a:t>3.20%</a:t>
            </a:r>
            <a:endParaRPr sz="5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730156" y="3757111"/>
            <a:ext cx="1327785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50" spc="-50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860547" y="3189380"/>
            <a:ext cx="4999355" cy="1809114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15"/>
              </a:spcBef>
            </a:pPr>
            <a:r>
              <a:rPr dirty="0" sz="5000" spc="-3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4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19"/>
              </a:spcBef>
            </a:pPr>
            <a:r>
              <a:rPr dirty="0" sz="5000" spc="-229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114">
                <a:solidFill>
                  <a:srgbClr val="FFFFFF"/>
                </a:solidFill>
                <a:latin typeface="Arial"/>
                <a:cs typeface="Arial"/>
              </a:rPr>
              <a:t>142.5</a:t>
            </a:r>
            <a:r>
              <a:rPr dirty="0" sz="5000" spc="-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5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03" y="1909983"/>
            <a:ext cx="11041380" cy="2601595"/>
            <a:chOff x="803" y="1909983"/>
            <a:chExt cx="11041380" cy="2601595"/>
          </a:xfrm>
        </p:grpSpPr>
        <p:sp>
          <p:nvSpPr>
            <p:cNvPr id="4" name="object 4" descr=""/>
            <p:cNvSpPr/>
            <p:nvPr/>
          </p:nvSpPr>
          <p:spPr>
            <a:xfrm>
              <a:off x="3597036" y="1909983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307" y="2601168"/>
                  </a:moveTo>
                  <a:lnTo>
                    <a:pt x="114341" y="2601168"/>
                  </a:lnTo>
                  <a:lnTo>
                    <a:pt x="69925" y="2592163"/>
                  </a:lnTo>
                  <a:lnTo>
                    <a:pt x="33558" y="2567604"/>
                  </a:lnTo>
                  <a:lnTo>
                    <a:pt x="9009" y="2531226"/>
                  </a:lnTo>
                  <a:lnTo>
                    <a:pt x="0" y="2486756"/>
                  </a:lnTo>
                  <a:lnTo>
                    <a:pt x="0" y="114409"/>
                  </a:lnTo>
                  <a:lnTo>
                    <a:pt x="9009" y="69937"/>
                  </a:lnTo>
                  <a:lnTo>
                    <a:pt x="33558" y="33564"/>
                  </a:lnTo>
                  <a:lnTo>
                    <a:pt x="69925" y="9011"/>
                  </a:lnTo>
                  <a:lnTo>
                    <a:pt x="114391" y="0"/>
                  </a:lnTo>
                  <a:lnTo>
                    <a:pt x="7330257" y="0"/>
                  </a:lnTo>
                  <a:lnTo>
                    <a:pt x="7374727" y="9011"/>
                  </a:lnTo>
                  <a:lnTo>
                    <a:pt x="7411105" y="33564"/>
                  </a:lnTo>
                  <a:lnTo>
                    <a:pt x="7435664" y="69937"/>
                  </a:lnTo>
                  <a:lnTo>
                    <a:pt x="7444678" y="114409"/>
                  </a:lnTo>
                  <a:lnTo>
                    <a:pt x="7444678" y="2486756"/>
                  </a:lnTo>
                  <a:lnTo>
                    <a:pt x="7435664" y="2531226"/>
                  </a:lnTo>
                  <a:lnTo>
                    <a:pt x="7411105" y="2567604"/>
                  </a:lnTo>
                  <a:lnTo>
                    <a:pt x="7374727" y="2592163"/>
                  </a:lnTo>
                  <a:lnTo>
                    <a:pt x="7330307" y="2601168"/>
                  </a:lnTo>
                  <a:close/>
                </a:path>
              </a:pathLst>
            </a:custGeom>
            <a:solidFill>
              <a:srgbClr val="7437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03" y="2489575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5">
                  <a:moveTo>
                    <a:pt x="0" y="1301831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803" y="4666335"/>
            <a:ext cx="11041380" cy="2601595"/>
            <a:chOff x="803" y="4666335"/>
            <a:chExt cx="11041380" cy="2601595"/>
          </a:xfrm>
        </p:grpSpPr>
        <p:sp>
          <p:nvSpPr>
            <p:cNvPr id="7" name="object 7" descr=""/>
            <p:cNvSpPr/>
            <p:nvPr/>
          </p:nvSpPr>
          <p:spPr>
            <a:xfrm>
              <a:off x="3597036" y="4666335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257" y="2601163"/>
                  </a:moveTo>
                  <a:lnTo>
                    <a:pt x="114391" y="2601163"/>
                  </a:lnTo>
                  <a:lnTo>
                    <a:pt x="69925" y="2592148"/>
                  </a:lnTo>
                  <a:lnTo>
                    <a:pt x="33558" y="2567589"/>
                  </a:lnTo>
                  <a:lnTo>
                    <a:pt x="9009" y="2531211"/>
                  </a:lnTo>
                  <a:lnTo>
                    <a:pt x="0" y="2486741"/>
                  </a:lnTo>
                  <a:lnTo>
                    <a:pt x="0" y="114390"/>
                  </a:lnTo>
                  <a:lnTo>
                    <a:pt x="9009" y="69925"/>
                  </a:lnTo>
                  <a:lnTo>
                    <a:pt x="33558" y="33558"/>
                  </a:lnTo>
                  <a:lnTo>
                    <a:pt x="69925" y="9009"/>
                  </a:lnTo>
                  <a:lnTo>
                    <a:pt x="114390" y="0"/>
                  </a:lnTo>
                  <a:lnTo>
                    <a:pt x="7330257" y="0"/>
                  </a:lnTo>
                  <a:lnTo>
                    <a:pt x="7374727" y="9009"/>
                  </a:lnTo>
                  <a:lnTo>
                    <a:pt x="7411105" y="33558"/>
                  </a:lnTo>
                  <a:lnTo>
                    <a:pt x="7435664" y="69925"/>
                  </a:lnTo>
                  <a:lnTo>
                    <a:pt x="7444678" y="114390"/>
                  </a:lnTo>
                  <a:lnTo>
                    <a:pt x="7444678" y="2486741"/>
                  </a:lnTo>
                  <a:lnTo>
                    <a:pt x="7435664" y="2531211"/>
                  </a:lnTo>
                  <a:lnTo>
                    <a:pt x="7411105" y="2567589"/>
                  </a:lnTo>
                  <a:lnTo>
                    <a:pt x="7374727" y="2592148"/>
                  </a:lnTo>
                  <a:lnTo>
                    <a:pt x="7330257" y="2601163"/>
                  </a:lnTo>
                  <a:close/>
                </a:path>
              </a:pathLst>
            </a:custGeom>
            <a:solidFill>
              <a:srgbClr val="37110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03" y="5245912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4">
                  <a:moveTo>
                    <a:pt x="0" y="1301831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803" y="7422672"/>
            <a:ext cx="11041380" cy="2601595"/>
            <a:chOff x="803" y="7422672"/>
            <a:chExt cx="11041380" cy="2601595"/>
          </a:xfrm>
        </p:grpSpPr>
        <p:sp>
          <p:nvSpPr>
            <p:cNvPr id="10" name="object 10" descr=""/>
            <p:cNvSpPr/>
            <p:nvPr/>
          </p:nvSpPr>
          <p:spPr>
            <a:xfrm>
              <a:off x="3597036" y="7422672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257" y="2601163"/>
                  </a:moveTo>
                  <a:lnTo>
                    <a:pt x="114391" y="2601163"/>
                  </a:lnTo>
                  <a:lnTo>
                    <a:pt x="69925" y="2592148"/>
                  </a:lnTo>
                  <a:lnTo>
                    <a:pt x="33558" y="2567589"/>
                  </a:lnTo>
                  <a:lnTo>
                    <a:pt x="9009" y="2531211"/>
                  </a:lnTo>
                  <a:lnTo>
                    <a:pt x="0" y="2486741"/>
                  </a:lnTo>
                  <a:lnTo>
                    <a:pt x="0" y="114390"/>
                  </a:lnTo>
                  <a:lnTo>
                    <a:pt x="9009" y="69925"/>
                  </a:lnTo>
                  <a:lnTo>
                    <a:pt x="33558" y="33558"/>
                  </a:lnTo>
                  <a:lnTo>
                    <a:pt x="69925" y="9009"/>
                  </a:lnTo>
                  <a:lnTo>
                    <a:pt x="114390" y="0"/>
                  </a:lnTo>
                  <a:lnTo>
                    <a:pt x="7330257" y="0"/>
                  </a:lnTo>
                  <a:lnTo>
                    <a:pt x="7374727" y="9009"/>
                  </a:lnTo>
                  <a:lnTo>
                    <a:pt x="7411105" y="33558"/>
                  </a:lnTo>
                  <a:lnTo>
                    <a:pt x="7435664" y="69925"/>
                  </a:lnTo>
                  <a:lnTo>
                    <a:pt x="7444678" y="114390"/>
                  </a:lnTo>
                  <a:lnTo>
                    <a:pt x="7444678" y="2486741"/>
                  </a:lnTo>
                  <a:lnTo>
                    <a:pt x="7435664" y="2531211"/>
                  </a:lnTo>
                  <a:lnTo>
                    <a:pt x="7411105" y="2567589"/>
                  </a:lnTo>
                  <a:lnTo>
                    <a:pt x="7374727" y="2592148"/>
                  </a:lnTo>
                  <a:lnTo>
                    <a:pt x="7330257" y="2601163"/>
                  </a:lnTo>
                  <a:close/>
                </a:path>
              </a:pathLst>
            </a:custGeom>
            <a:solidFill>
              <a:srgbClr val="AD5F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03" y="8002249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4">
                  <a:moveTo>
                    <a:pt x="0" y="1301830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3" name="object 13" descr=""/>
          <p:cNvSpPr txBox="1"/>
          <p:nvPr/>
        </p:nvSpPr>
        <p:spPr>
          <a:xfrm>
            <a:off x="647074" y="2867143"/>
            <a:ext cx="314833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17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3400" spc="-14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2173" y="2353317"/>
            <a:ext cx="123825" cy="12382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2173" y="2886717"/>
            <a:ext cx="123825" cy="12382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2173" y="3420117"/>
            <a:ext cx="123825" cy="12382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2173" y="3953517"/>
            <a:ext cx="123825" cy="123825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494273" y="2064392"/>
            <a:ext cx="2994025" cy="21590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Covered</a:t>
            </a:r>
            <a:endParaRPr sz="3000">
              <a:latin typeface="Verdana"/>
              <a:cs typeface="Verdana"/>
            </a:endParaRPr>
          </a:p>
          <a:p>
            <a:pPr marL="12700" marR="5080">
              <a:lnSpc>
                <a:spcPts val="4200"/>
              </a:lnSpc>
              <a:spcBef>
                <a:spcPts val="100"/>
              </a:spcBef>
            </a:pP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Two-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row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Barley 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Six-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row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Barley Hulless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72896" y="5579669"/>
            <a:ext cx="341757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204">
                <a:solidFill>
                  <a:srgbClr val="43B4BD"/>
                </a:solidFill>
                <a:latin typeface="Trebuchet MS"/>
                <a:cs typeface="Trebuchet MS"/>
              </a:rPr>
              <a:t>Grade</a:t>
            </a:r>
            <a:r>
              <a:rPr dirty="0" sz="3400" spc="-12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2173" y="5314949"/>
            <a:ext cx="123825" cy="12382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2173" y="5848349"/>
            <a:ext cx="123825" cy="123825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2173" y="6381749"/>
            <a:ext cx="123825" cy="123825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5494273" y="5026024"/>
            <a:ext cx="226314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Grade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Feed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Grade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Malt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Grade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94664" y="8154101"/>
            <a:ext cx="3574415" cy="98171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798195" marR="5080" indent="-786130">
              <a:lnSpc>
                <a:spcPts val="3420"/>
              </a:lnSpc>
              <a:spcBef>
                <a:spcPts val="785"/>
              </a:spcBef>
            </a:pPr>
            <a:r>
              <a:rPr dirty="0" sz="3400" spc="204">
                <a:solidFill>
                  <a:srgbClr val="43B4BD"/>
                </a:solidFill>
                <a:latin typeface="Trebuchet MS"/>
                <a:cs typeface="Trebuchet MS"/>
              </a:rPr>
              <a:t>Industry</a:t>
            </a:r>
            <a:r>
              <a:rPr dirty="0" sz="3400" spc="-14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400" spc="110">
                <a:solidFill>
                  <a:srgbClr val="43B4BD"/>
                </a:solidFill>
                <a:latin typeface="Trebuchet MS"/>
                <a:cs typeface="Trebuchet MS"/>
              </a:rPr>
              <a:t>Vertical </a:t>
            </a:r>
            <a:r>
              <a:rPr dirty="0" sz="3400" spc="33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400">
              <a:latin typeface="Trebuchet MS"/>
              <a:cs typeface="Trebuchet MS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945715" y="7646761"/>
            <a:ext cx="123825" cy="2257425"/>
            <a:chOff x="4945715" y="7646761"/>
            <a:chExt cx="123825" cy="2257425"/>
          </a:xfrm>
        </p:grpSpPr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5715" y="7646761"/>
              <a:ext cx="123825" cy="12382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5715" y="8180161"/>
              <a:ext cx="123825" cy="12382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5715" y="8713561"/>
              <a:ext cx="123825" cy="12382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5715" y="9246961"/>
              <a:ext cx="123825" cy="12382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5715" y="9780361"/>
              <a:ext cx="123825" cy="123825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5237815" y="7357836"/>
            <a:ext cx="3249930" cy="269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Beverages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Pharmaceuticals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3000" spc="-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Animal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feed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Nutraceuticals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14"/>
              <a:t> </a:t>
            </a:r>
            <a:r>
              <a:rPr dirty="0" sz="5000"/>
              <a:t>Barley</a:t>
            </a:r>
            <a:r>
              <a:rPr dirty="0" sz="5000" spc="-110"/>
              <a:t> </a:t>
            </a:r>
            <a:r>
              <a:rPr dirty="0" sz="5000"/>
              <a:t>Market</a:t>
            </a:r>
            <a:r>
              <a:rPr dirty="0" sz="5000" spc="-110"/>
              <a:t> </a:t>
            </a:r>
            <a:r>
              <a:rPr dirty="0" sz="5000"/>
              <a:t>Revenue</a:t>
            </a:r>
            <a:r>
              <a:rPr dirty="0" sz="5000" spc="-110"/>
              <a:t> </a:t>
            </a:r>
            <a:r>
              <a:rPr dirty="0" sz="5000"/>
              <a:t>share</a:t>
            </a:r>
            <a:r>
              <a:rPr dirty="0" sz="5000" spc="-110"/>
              <a:t> </a:t>
            </a:r>
            <a:r>
              <a:rPr dirty="0" sz="5000" spc="135"/>
              <a:t>for</a:t>
            </a:r>
            <a:r>
              <a:rPr dirty="0" sz="5000" spc="-110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197893" y="5076221"/>
            <a:ext cx="3272154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114">
                <a:latin typeface="Verdana"/>
                <a:cs typeface="Verdana"/>
              </a:rPr>
              <a:t>Europe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265938" y="5324306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13" y="3328355"/>
                  </a:lnTo>
                  <a:lnTo>
                    <a:pt x="102736" y="3320684"/>
                  </a:lnTo>
                  <a:lnTo>
                    <a:pt x="61537" y="3299337"/>
                  </a:lnTo>
                  <a:lnTo>
                    <a:pt x="29015" y="3266810"/>
                  </a:lnTo>
                  <a:lnTo>
                    <a:pt x="7670" y="3225602"/>
                  </a:lnTo>
                  <a:lnTo>
                    <a:pt x="0" y="317821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5" y="61544"/>
                  </a:lnTo>
                  <a:lnTo>
                    <a:pt x="61537" y="29017"/>
                  </a:lnTo>
                  <a:lnTo>
                    <a:pt x="102736" y="7670"/>
                  </a:lnTo>
                  <a:lnTo>
                    <a:pt x="150113" y="0"/>
                  </a:lnTo>
                  <a:lnTo>
                    <a:pt x="8881964" y="0"/>
                  </a:lnTo>
                  <a:lnTo>
                    <a:pt x="8929341" y="7670"/>
                  </a:lnTo>
                  <a:lnTo>
                    <a:pt x="8970540" y="29017"/>
                  </a:lnTo>
                  <a:lnTo>
                    <a:pt x="9003061" y="61544"/>
                  </a:lnTo>
                  <a:lnTo>
                    <a:pt x="9024407" y="102752"/>
                  </a:lnTo>
                  <a:lnTo>
                    <a:pt x="9032077" y="150143"/>
                  </a:lnTo>
                  <a:lnTo>
                    <a:pt x="9032077" y="3178211"/>
                  </a:lnTo>
                  <a:lnTo>
                    <a:pt x="9024407" y="3225602"/>
                  </a:lnTo>
                  <a:lnTo>
                    <a:pt x="9003061" y="3266810"/>
                  </a:lnTo>
                  <a:lnTo>
                    <a:pt x="8970540" y="3299337"/>
                  </a:lnTo>
                  <a:lnTo>
                    <a:pt x="8929341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207684" y="2296846"/>
            <a:ext cx="674814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Use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490" b="0">
                <a:solidFill>
                  <a:srgbClr val="FFFFFF"/>
                </a:solidFill>
                <a:latin typeface="Yanone Kaffeesatz Thin"/>
                <a:cs typeface="Yanone Kaffeesatz Thin"/>
              </a:rPr>
              <a:t>in </a:t>
            </a: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Pharmaceutical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Sector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07684" y="6337706"/>
            <a:ext cx="6523355" cy="13017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Issues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74293" y="1792184"/>
              <a:ext cx="14766925" cy="6703059"/>
            </a:xfrm>
            <a:custGeom>
              <a:avLst/>
              <a:gdLst/>
              <a:ahLst/>
              <a:cxnLst/>
              <a:rect l="l" t="t" r="r" b="b"/>
              <a:pathLst>
                <a:path w="14766925" h="6703059">
                  <a:moveTo>
                    <a:pt x="14766725" y="6702627"/>
                  </a:moveTo>
                  <a:lnTo>
                    <a:pt x="0" y="6702627"/>
                  </a:lnTo>
                  <a:lnTo>
                    <a:pt x="0" y="0"/>
                  </a:lnTo>
                  <a:lnTo>
                    <a:pt x="14766725" y="0"/>
                  </a:lnTo>
                  <a:lnTo>
                    <a:pt x="14766725" y="6702627"/>
                  </a:lnTo>
                  <a:close/>
                </a:path>
              </a:pathLst>
            </a:custGeom>
            <a:solidFill>
              <a:srgbClr val="745535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387" y="2097213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2369905" y="3515760"/>
            <a:ext cx="114300" cy="3086100"/>
            <a:chOff x="2369905" y="3515760"/>
            <a:chExt cx="114300" cy="30861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9905" y="3515760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9905" y="4011060"/>
              <a:ext cx="114300" cy="114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9905" y="5496960"/>
              <a:ext cx="114300" cy="1143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9905" y="6487560"/>
              <a:ext cx="114300" cy="1143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647271" y="3240800"/>
            <a:ext cx="13531850" cy="497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Six-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row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period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due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100">
                <a:solidFill>
                  <a:srgbClr val="FFFFFF"/>
                </a:solidFill>
                <a:latin typeface="Verdana"/>
                <a:cs typeface="Verdana"/>
              </a:rPr>
              <a:t>booming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expanding,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85">
                <a:solidFill>
                  <a:srgbClr val="FFFFFF"/>
                </a:solidFill>
                <a:latin typeface="Verdana"/>
                <a:cs typeface="Verdana"/>
              </a:rPr>
              <a:t>owing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largely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40">
                <a:solidFill>
                  <a:srgbClr val="FFFFFF"/>
                </a:solidFill>
                <a:latin typeface="Verdana"/>
                <a:cs typeface="Verdana"/>
              </a:rPr>
              <a:t>adoption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six-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row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barley.</a:t>
            </a:r>
            <a:endParaRPr sz="2800">
              <a:latin typeface="Verdana"/>
              <a:cs typeface="Verdana"/>
            </a:endParaRPr>
          </a:p>
          <a:p>
            <a:pPr marL="12700" marR="469900">
              <a:lnSpc>
                <a:spcPct val="116100"/>
              </a:lnSpc>
            </a:pP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forecast</a:t>
            </a:r>
            <a:r>
              <a:rPr dirty="0" sz="28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period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critical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8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barley</a:t>
            </a:r>
            <a:r>
              <a:rPr dirty="0" sz="28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  <a:p>
            <a:pPr marL="12700" marR="97790">
              <a:lnSpc>
                <a:spcPct val="116100"/>
              </a:lnSpc>
            </a:pP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pharmaceuticals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forecast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period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nutritional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characteristics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barley,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potential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health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benefits,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5">
                <a:solidFill>
                  <a:srgbClr val="FFFFFF"/>
                </a:solidFill>
                <a:latin typeface="Verdana"/>
                <a:cs typeface="Verdana"/>
              </a:rPr>
              <a:t>contribute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inclusion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pharmaceutical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55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supplements.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7748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http://tinyurl.com/muzc4rj7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DAF62zBwECA,BAFWDJyds2Y</cp:keywords>
  <dc:title>Barley Market Report 2024</dc:title>
  <dcterms:created xsi:type="dcterms:W3CDTF">2024-01-25T04:09:13Z</dcterms:created>
  <dcterms:modified xsi:type="dcterms:W3CDTF">2024-01-25T04:09:13Z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2024-01-25T00:00:00Z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2024-01-25T00:00:00Z</vt:filetime>
  </property>
  <property fmtid="{D5CDD505-2E9C-101B-9397-08002B2CF9AE}" pid="5" name="Producer">
    <vt:lpwstr>3-Heights(TM) PDF Security Shell 4.8.25.2 (http://www.pdf-tools.com)</vt:lpwstr>
  </property>
</Properties>
</file>